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1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C9D5B-19C7-419E-B704-AABFA6C6D21D}" type="datetimeFigureOut">
              <a:rPr lang="ru-RU" smtClean="0"/>
              <a:t>31.05.2020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1F196-02C2-48FC-9512-A76C8E6945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C9D5B-19C7-419E-B704-AABFA6C6D21D}" type="datetimeFigureOut">
              <a:rPr lang="ru-RU" smtClean="0"/>
              <a:t>31.05.2020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1F196-02C2-48FC-9512-A76C8E6945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C9D5B-19C7-419E-B704-AABFA6C6D21D}" type="datetimeFigureOut">
              <a:rPr lang="ru-RU" smtClean="0"/>
              <a:t>31.05.2020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1F196-02C2-48FC-9512-A76C8E6945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C9D5B-19C7-419E-B704-AABFA6C6D21D}" type="datetimeFigureOut">
              <a:rPr lang="ru-RU" smtClean="0"/>
              <a:t>31.05.2020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1F196-02C2-48FC-9512-A76C8E6945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C9D5B-19C7-419E-B704-AABFA6C6D21D}" type="datetimeFigureOut">
              <a:rPr lang="ru-RU" smtClean="0"/>
              <a:t>31.05.2020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1F196-02C2-48FC-9512-A76C8E6945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C9D5B-19C7-419E-B704-AABFA6C6D21D}" type="datetimeFigureOut">
              <a:rPr lang="ru-RU" smtClean="0"/>
              <a:t>31.05.2020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1F196-02C2-48FC-9512-A76C8E6945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C9D5B-19C7-419E-B704-AABFA6C6D21D}" type="datetimeFigureOut">
              <a:rPr lang="ru-RU" smtClean="0"/>
              <a:t>31.05.2020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1F196-02C2-48FC-9512-A76C8E6945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C9D5B-19C7-419E-B704-AABFA6C6D21D}" type="datetimeFigureOut">
              <a:rPr lang="ru-RU" smtClean="0"/>
              <a:t>31.05.2020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1F196-02C2-48FC-9512-A76C8E6945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C9D5B-19C7-419E-B704-AABFA6C6D21D}" type="datetimeFigureOut">
              <a:rPr lang="ru-RU" smtClean="0"/>
              <a:t>31.05.2020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1F196-02C2-48FC-9512-A76C8E6945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C9D5B-19C7-419E-B704-AABFA6C6D21D}" type="datetimeFigureOut">
              <a:rPr lang="ru-RU" smtClean="0"/>
              <a:t>31.05.2020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1F196-02C2-48FC-9512-A76C8E6945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C9D5B-19C7-419E-B704-AABFA6C6D21D}" type="datetimeFigureOut">
              <a:rPr lang="ru-RU" smtClean="0"/>
              <a:t>31.05.2020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1F196-02C2-48FC-9512-A76C8E6945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BC9D5B-19C7-419E-B704-AABFA6C6D21D}" type="datetimeFigureOut">
              <a:rPr lang="ru-RU" smtClean="0"/>
              <a:t>31.05.2020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A1F196-02C2-48FC-9512-A76C8E6945E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й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96799"/>
            <a:ext cx="9144000" cy="646440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Щербакова Ев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13913" y="0"/>
            <a:ext cx="4916173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крыпник Полина,12 лет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04056" y="0"/>
            <a:ext cx="4935887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пенко Елена,8 лет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83147"/>
            <a:ext cx="9144000" cy="649170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й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96799"/>
            <a:ext cx="9144000" cy="6464401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гапкина Света,14 лет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218588"/>
            <a:ext cx="9144000" cy="6420823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рнева Анастасия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285984" y="0"/>
            <a:ext cx="4943877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ухоплещенко Катя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82896" y="0"/>
            <a:ext cx="4978208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ойтов Влад  ,7 лет Домик мечты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29284"/>
            <a:ext cx="9144000" cy="6599432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троганова Василиса,6 лет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894953" y="0"/>
            <a:ext cx="5354093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молякова Юлия,14 лет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87185"/>
            <a:ext cx="9144000" cy="648362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щеева Мария,7 лет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02352" y="0"/>
            <a:ext cx="49392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имонянц Кристин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285983" y="0"/>
            <a:ext cx="4674691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имофеева Лиз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51148" y="0"/>
            <a:ext cx="4841704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истин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12081"/>
            <a:ext cx="9144000" cy="663383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пенко Елен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47514" y="0"/>
            <a:ext cx="5048971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оробьева Дарь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2386"/>
            <a:ext cx="9144000" cy="633561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оглоева Люб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85206" y="0"/>
            <a:ext cx="4973587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нюхова Юлия,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15257" y="0"/>
            <a:ext cx="4913486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0</Words>
  <Application>Microsoft Office PowerPoint</Application>
  <PresentationFormat>Экран (4:3)</PresentationFormat>
  <Paragraphs>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Acer</cp:lastModifiedBy>
  <cp:revision>3</cp:revision>
  <dcterms:created xsi:type="dcterms:W3CDTF">2020-05-31T08:22:17Z</dcterms:created>
  <dcterms:modified xsi:type="dcterms:W3CDTF">2020-05-31T08:39:38Z</dcterms:modified>
</cp:coreProperties>
</file>