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ableStyles" Target="tableStyles.xml" /><Relationship Id="rId5" Type="http://schemas.openxmlformats.org/officeDocument/2006/relationships/slide" Target="slides/slide4.xml" /><Relationship Id="rId10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EFD1FD-4B65-4148-A155-E2D876AE1E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E703703-6E00-BA46-AFF7-0ACF8BE49D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F900F6E-4ED9-3647-98D1-4ABC0503C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605AB-1153-5C42-92DC-0E24738AE086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13E8FC2-1D19-CC45-AB73-C09D9A2E5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DDEAD1-BD72-3540-AA74-A709BD950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9621A-524E-7F49-827A-247845956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424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840D87-AF71-8845-B6D8-47E975CEE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FE04CE6-163D-694B-B5B3-A862B05533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9AC4CC-8628-5F45-A105-26FD1670A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605AB-1153-5C42-92DC-0E24738AE086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5558AD-7C5F-7540-BC5D-D19ED9ACC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E16BEC-A6BF-7246-8740-A3F069D37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9621A-524E-7F49-827A-247845956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030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BB99EF4-D4DE-A24C-AEF8-224ED24EDE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2C76D04-A388-3C49-B40D-1B0D2B09CC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251BBD-51C3-6048-812C-75356AF2E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605AB-1153-5C42-92DC-0E24738AE086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48C939-004B-7048-8C8A-4676A95F9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01DF38-8B8F-2241-9B77-8DAC4E9FF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9621A-524E-7F49-827A-247845956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350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EA73E1-54BB-EC44-9406-5D878EA5D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0A3468-4EC9-BD48-AD3E-FB3C23D210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FDBDFF-A4BC-6A47-BFED-0B26351BA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605AB-1153-5C42-92DC-0E24738AE086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D0FE09-E659-5140-A997-AD18BE986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FB9D24-6BB6-4F45-B0BE-56F421543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9621A-524E-7F49-827A-247845956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990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6681C4-4F4B-7643-9B34-F5691CD94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3411E2A-089F-4145-84D4-B50826B7F6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EDDEA6-106C-B742-A5DF-17D7656AA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605AB-1153-5C42-92DC-0E24738AE086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918793-A3E1-834A-9FDE-D65429819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BF7D09-E7BE-2843-9893-C020986D4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9621A-524E-7F49-827A-247845956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979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A3161D-6BCA-154D-B5B6-80F745391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B4D9AD-CADE-BE4B-AAE5-AA03EABFA6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B67F30A-42E0-B34F-BBFD-12071CD689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81B69B2-C7EE-BE48-A3C2-CA25E4EBC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605AB-1153-5C42-92DC-0E24738AE086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C50C20E-96FA-7C46-A7E3-43B1D1A12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B9AA689-C30E-7149-8A7B-A38646A6F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9621A-524E-7F49-827A-247845956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202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739025-5F64-6243-9D63-52300C902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5BD3611-9005-3743-A3A0-E49479B83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8B118DF-CD7A-A24B-B1BC-82AEE93C87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D36EBA4-A405-BC47-8AFF-B0D1F22729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83E0716-B5DB-E741-BBCB-907469FD10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B0096AC-A56B-8246-A443-920CF081C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605AB-1153-5C42-92DC-0E24738AE086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8AA92DA-A347-2247-88D1-FC91BEB19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20AC44B-E58B-0744-B145-B4D212DC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9621A-524E-7F49-827A-247845956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882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21711E-C8B7-EE46-A7E1-C26002767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F871B20-93BC-C54A-810C-55F1BAD0A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605AB-1153-5C42-92DC-0E24738AE086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B22BCEF-FDCC-B347-9F7B-4467AC55F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463B5C4-67E9-3A48-91AA-FFD1F6B6D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9621A-524E-7F49-827A-247845956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037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2E38AC9-4A68-DB42-8469-E48F0383D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605AB-1153-5C42-92DC-0E24738AE086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D3ABACF-CB2C-3547-8C19-D47337453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7D675F3-0249-C545-AE2E-BD0042961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9621A-524E-7F49-827A-247845956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957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CCC390-F337-C340-871E-1106D461F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854014-46D8-684C-AD1E-57D53E353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0782077-BD71-4849-91FB-7E4CABB1E6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07C7EBF-AFBF-1943-B79C-233185654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605AB-1153-5C42-92DC-0E24738AE086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5694E0C-157E-F741-9CCD-D7474E32C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2FE2ECE-A90A-604A-B7D6-D1D49F29B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9621A-524E-7F49-827A-247845956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08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14A608-F1C9-A646-94A0-D680C3830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C6CA766-B434-2F41-994B-C391313A26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BAF0C91-F09F-E046-B740-D9B5DD68D8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1F6C908-B6AE-ED43-812E-E6EF81579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605AB-1153-5C42-92DC-0E24738AE086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D712B4E-406A-4143-9E0A-34B9E1DCB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A96906F-1033-974E-B7D1-13786DEBE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9621A-524E-7F49-827A-247845956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00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5AEC88-AF26-9D42-9176-3C02C59E3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32BC7D9-C919-714F-80B4-8DDD2B96AF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C1E37F-A192-9442-B765-3014447FCC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605AB-1153-5C42-92DC-0E24738AE086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F4ECC7-B393-2949-9555-2A658E0993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AF6A13-A512-6444-98C6-0D6B23336F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9621A-524E-7F49-827A-247845956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55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1168E5-84CC-7B4C-9C4A-D9306C8146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B520F6-829A-5D44-BAEE-C86B11D75D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5EFAF816-806E-5A48-A17E-75262004DE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272" y="0"/>
            <a:ext cx="38174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325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19D2BF-7EA1-C64D-8171-5403A67DD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DDCAEF6B-3E65-C441-82BB-E0DF7D990C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738" y="0"/>
            <a:ext cx="3068524" cy="6858000"/>
          </a:xfrm>
        </p:spPr>
      </p:pic>
    </p:spTree>
    <p:extLst>
      <p:ext uri="{BB962C8B-B14F-4D97-AF65-F5344CB8AC3E}">
        <p14:creationId xmlns:p14="http://schemas.microsoft.com/office/powerpoint/2010/main" val="3604093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AC2175-5969-A14F-BA2C-DBED5A5FC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98680F9-5010-6448-99AA-7BDB8FE53E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737" y="0"/>
            <a:ext cx="3062525" cy="6858000"/>
          </a:xfrm>
        </p:spPr>
      </p:pic>
    </p:spTree>
    <p:extLst>
      <p:ext uri="{BB962C8B-B14F-4D97-AF65-F5344CB8AC3E}">
        <p14:creationId xmlns:p14="http://schemas.microsoft.com/office/powerpoint/2010/main" val="3690078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66522F-F34A-1840-B540-2472A5F7E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E5A6E86-2E0E-C14D-8C0B-C10553C5E4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216" y="0"/>
            <a:ext cx="3077567" cy="6858000"/>
          </a:xfrm>
        </p:spPr>
      </p:pic>
    </p:spTree>
    <p:extLst>
      <p:ext uri="{BB962C8B-B14F-4D97-AF65-F5344CB8AC3E}">
        <p14:creationId xmlns:p14="http://schemas.microsoft.com/office/powerpoint/2010/main" val="649520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1444CB-7BC2-514A-A78E-6F3DBFD60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AE774F4-9C0C-484A-AAB3-1780C698CE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703" y="0"/>
            <a:ext cx="3080593" cy="6858000"/>
          </a:xfrm>
        </p:spPr>
      </p:pic>
    </p:spTree>
    <p:extLst>
      <p:ext uri="{BB962C8B-B14F-4D97-AF65-F5344CB8AC3E}">
        <p14:creationId xmlns:p14="http://schemas.microsoft.com/office/powerpoint/2010/main" val="1410633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CE6650-7621-2D44-B100-24968105C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8554557-8AA5-F344-9C56-1145C3259F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738" y="0"/>
            <a:ext cx="3068524" cy="6858000"/>
          </a:xfrm>
        </p:spPr>
      </p:pic>
    </p:spTree>
    <p:extLst>
      <p:ext uri="{BB962C8B-B14F-4D97-AF65-F5344CB8AC3E}">
        <p14:creationId xmlns:p14="http://schemas.microsoft.com/office/powerpoint/2010/main" val="34090240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6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79533439831</dc:creator>
  <cp:lastModifiedBy>79533439831</cp:lastModifiedBy>
  <cp:revision>3</cp:revision>
  <dcterms:created xsi:type="dcterms:W3CDTF">2020-05-31T15:45:29Z</dcterms:created>
  <dcterms:modified xsi:type="dcterms:W3CDTF">2020-05-31T15:58:23Z</dcterms:modified>
</cp:coreProperties>
</file>