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301" r:id="rId2"/>
    <p:sldId id="302" r:id="rId3"/>
    <p:sldId id="303" r:id="rId4"/>
    <p:sldId id="304" r:id="rId5"/>
    <p:sldId id="305" r:id="rId6"/>
    <p:sldId id="306" r:id="rId7"/>
    <p:sldId id="307" r:id="rId8"/>
    <p:sldId id="308" r:id="rId9"/>
    <p:sldId id="309" r:id="rId10"/>
    <p:sldId id="310" r:id="rId11"/>
    <p:sldId id="311" r:id="rId12"/>
    <p:sldId id="312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89" autoAdjust="0"/>
    <p:restoredTop sz="96585" autoAdjust="0"/>
  </p:normalViewPr>
  <p:slideViewPr>
    <p:cSldViewPr>
      <p:cViewPr>
        <p:scale>
          <a:sx n="69" d="100"/>
          <a:sy n="69" d="100"/>
        </p:scale>
        <p:origin x="-1536" y="-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685F2645-AC51-47A5-95CC-5F15FFDD21CD}" type="datetimeFigureOut">
              <a:rPr lang="ru-RU"/>
              <a:pPr>
                <a:defRPr/>
              </a:pPr>
              <a:t>01.03.2018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9726AA9D-04FF-4645-AD1E-ADAD604711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5A0904-A453-4364-A3B1-7427855426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strips dir="r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18D619-4C5D-415B-BBCC-EAD55F7141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strips dir="r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6E467F-BF91-4075-9584-D1DDD059B5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strips dir="r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51D714-CAAB-49F0-B22E-6F5EF4A6C1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strips dir="r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B5F6BF-A5BB-4033-BF5F-B94DDECDC5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strips dir="r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6EA93D-A654-441A-8EDC-28E3A2CCC6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strips dir="r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6059E3-3E33-400C-9091-F59F32EC68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strips dir="r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A82D4B-2D0E-4D74-9637-AD9F80DB72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strips dir="r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7A3256-00FD-4256-B808-8F224FCCD6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strips dir="r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844272-912B-418E-B7E5-E6E9DFA14D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strips dir="r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01FBC7-F3D7-4C5F-BBEB-8FE3D6487C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strips dir="r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921B051D-080C-4F46-9157-160DCE9811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strips dir="ru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i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i="1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i="1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i="1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i="1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 i="1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 i="1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 i="1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 i="1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4691608"/>
          </a:xfrm>
        </p:spPr>
        <p:txBody>
          <a:bodyPr/>
          <a:lstStyle/>
          <a:p>
            <a:r>
              <a:rPr lang="ru-RU" b="1" i="0" u="sng" dirty="0" smtClean="0">
                <a:solidFill>
                  <a:srgbClr val="0070C0"/>
                </a:solidFill>
              </a:rPr>
              <a:t>Династия военных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4800" b="1" dirty="0" smtClean="0"/>
              <a:t>«МЕДАЛИ ПОКОЛЕНИЙ</a:t>
            </a:r>
            <a:r>
              <a:rPr lang="ru-RU" sz="4800" b="1" dirty="0" smtClean="0"/>
              <a:t>»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chemeClr val="accent4">
                    <a:lumMod val="75000"/>
                    <a:lumOff val="25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4">
                    <a:lumMod val="75000"/>
                    <a:lumOff val="25000"/>
                  </a:schemeClr>
                </a:solidFill>
              </a:rPr>
            </a:br>
            <a:r>
              <a:rPr lang="ru-RU" sz="1600" b="1" i="0" dirty="0" smtClean="0">
                <a:solidFill>
                  <a:srgbClr val="002060"/>
                </a:solidFill>
              </a:rPr>
              <a:t>Подготовила: </a:t>
            </a:r>
            <a:r>
              <a:rPr lang="ru-RU" sz="1600" b="1" i="0" dirty="0" err="1" smtClean="0">
                <a:solidFill>
                  <a:srgbClr val="002060"/>
                </a:solidFill>
              </a:rPr>
              <a:t>Косинова</a:t>
            </a:r>
            <a:r>
              <a:rPr lang="ru-RU" sz="1600" b="1" i="0" dirty="0" smtClean="0">
                <a:solidFill>
                  <a:srgbClr val="002060"/>
                </a:solidFill>
              </a:rPr>
              <a:t> Света, ученица 5 «В»класса</a:t>
            </a:r>
            <a:br>
              <a:rPr lang="ru-RU" sz="1600" b="1" i="0" dirty="0" smtClean="0">
                <a:solidFill>
                  <a:srgbClr val="002060"/>
                </a:solidFill>
              </a:rPr>
            </a:br>
            <a:r>
              <a:rPr lang="ru-RU" sz="1600" b="1" i="0" dirty="0" err="1" smtClean="0">
                <a:solidFill>
                  <a:srgbClr val="002060"/>
                </a:solidFill>
              </a:rPr>
              <a:t>Старогородковской</a:t>
            </a:r>
            <a:r>
              <a:rPr lang="ru-RU" sz="1600" b="1" i="0" dirty="0" smtClean="0">
                <a:solidFill>
                  <a:srgbClr val="002060"/>
                </a:solidFill>
              </a:rPr>
              <a:t> общеобразовательной школы для обучающихся с ОВЗ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strips dir="r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60648"/>
            <a:ext cx="7772400" cy="1491952"/>
          </a:xfrm>
        </p:spPr>
        <p:txBody>
          <a:bodyPr/>
          <a:lstStyle/>
          <a:p>
            <a:r>
              <a:rPr lang="ru-RU" sz="3600" b="1" i="0" dirty="0" smtClean="0"/>
              <a:t>Медали </a:t>
            </a:r>
            <a:r>
              <a:rPr lang="ru-RU" sz="3600" b="1" i="0" dirty="0" smtClean="0"/>
              <a:t>дедушки, </a:t>
            </a:r>
            <a:r>
              <a:rPr lang="ru-RU" sz="3600" b="1" i="0" dirty="0" err="1" smtClean="0"/>
              <a:t>Косинова</a:t>
            </a:r>
            <a:r>
              <a:rPr lang="ru-RU" sz="3600" b="1" i="0" dirty="0" smtClean="0"/>
              <a:t> Михаила Ивановича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медали дедушки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54944" y="1700808"/>
            <a:ext cx="6573440" cy="4930080"/>
          </a:xfrm>
        </p:spPr>
      </p:pic>
    </p:spTree>
  </p:cSld>
  <p:clrMapOvr>
    <a:masterClrMapping/>
  </p:clrMapOvr>
  <p:transition>
    <p:strips dir="r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7772400" cy="1296144"/>
          </a:xfrm>
        </p:spPr>
        <p:txBody>
          <a:bodyPr/>
          <a:lstStyle/>
          <a:p>
            <a:r>
              <a:rPr lang="ru-RU" sz="3600" b="1" i="0" dirty="0" smtClean="0"/>
              <a:t>Медали </a:t>
            </a:r>
            <a:r>
              <a:rPr lang="ru-RU" sz="3600" b="1" i="0" dirty="0" smtClean="0"/>
              <a:t>папы, </a:t>
            </a:r>
            <a:r>
              <a:rPr lang="ru-RU" sz="3600" b="1" i="0" dirty="0" err="1" smtClean="0"/>
              <a:t>Косинова</a:t>
            </a:r>
            <a:r>
              <a:rPr lang="ru-RU" sz="3600" b="1" i="0" dirty="0" smtClean="0"/>
              <a:t> Евгения Михайловича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Содержимое 4" descr="медали папы_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85800" y="2276872"/>
            <a:ext cx="4102224" cy="3190478"/>
          </a:xfrm>
        </p:spPr>
      </p:pic>
      <p:pic>
        <p:nvPicPr>
          <p:cNvPr id="6" name="Содержимое 5" descr="медали папы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436096" y="1844824"/>
            <a:ext cx="3086100" cy="4114800"/>
          </a:xfrm>
        </p:spPr>
      </p:pic>
    </p:spTree>
  </p:cSld>
  <p:clrMapOvr>
    <a:masterClrMapping/>
  </p:clrMapOvr>
  <p:transition>
    <p:strips dir="r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4907632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Медали передаются от отца к сыну. Я горжусь тем что мой папа награжден медалями и вносит свой </a:t>
            </a:r>
            <a:r>
              <a:rPr lang="ru-RU" b="1" dirty="0" smtClean="0">
                <a:solidFill>
                  <a:srgbClr val="002060"/>
                </a:solidFill>
              </a:rPr>
              <a:t>вклад, </a:t>
            </a:r>
            <a:r>
              <a:rPr lang="ru-RU" b="1" dirty="0" smtClean="0">
                <a:solidFill>
                  <a:srgbClr val="002060"/>
                </a:solidFill>
              </a:rPr>
              <a:t>пополняя </a:t>
            </a:r>
            <a:r>
              <a:rPr lang="ru-RU" b="1" dirty="0" smtClean="0">
                <a:solidFill>
                  <a:srgbClr val="002060"/>
                </a:solidFill>
              </a:rPr>
              <a:t>коллекцию </a:t>
            </a:r>
            <a:r>
              <a:rPr lang="ru-RU" b="1" dirty="0" smtClean="0">
                <a:solidFill>
                  <a:srgbClr val="002060"/>
                </a:solidFill>
              </a:rPr>
              <a:t>нашей семейной реликвии.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strips dir="r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595264"/>
          </a:xfrm>
        </p:spPr>
        <p:txBody>
          <a:bodyPr/>
          <a:lstStyle/>
          <a:p>
            <a:r>
              <a:rPr lang="ru-RU" sz="3200" b="1" i="0" dirty="0" smtClean="0">
                <a:solidFill>
                  <a:srgbClr val="002060"/>
                </a:solidFill>
              </a:rPr>
              <a:t>Реликвия</a:t>
            </a:r>
            <a:r>
              <a:rPr lang="ru-RU" sz="3200" b="1" i="0" dirty="0" smtClean="0"/>
              <a:t> </a:t>
            </a:r>
            <a:r>
              <a:rPr lang="ru-RU" sz="1800" b="1" i="0" dirty="0" smtClean="0"/>
              <a:t>-</a:t>
            </a:r>
            <a:r>
              <a:rPr lang="ru-RU" sz="2000" b="1" i="0" dirty="0" smtClean="0"/>
              <a:t>это то, что остается в памяти о дорогих нашему сердцу людях и значительных событиях. Для нашей семьи реликвия это военные заслуги отмеченные медалями.</a:t>
            </a:r>
            <a:endParaRPr lang="ru-RU" sz="2000" b="1" i="0" dirty="0"/>
          </a:p>
        </p:txBody>
      </p:sp>
      <p:pic>
        <p:nvPicPr>
          <p:cNvPr id="4" name="Содержимое 3" descr="2cdf16c2f0def23e144c2dffb46d0d2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16580" y="1981200"/>
            <a:ext cx="6310839" cy="4114800"/>
          </a:xfrm>
        </p:spPr>
      </p:pic>
    </p:spTree>
  </p:cSld>
  <p:clrMapOvr>
    <a:masterClrMapping/>
  </p:clrMapOvr>
  <p:transition>
    <p:strips dir="r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491654"/>
          </a:xfrm>
        </p:spPr>
        <p:txBody>
          <a:bodyPr/>
          <a:lstStyle/>
          <a:p>
            <a:pPr algn="ctr"/>
            <a:r>
              <a:rPr lang="ru-RU" sz="3600" i="0" dirty="0" smtClean="0">
                <a:solidFill>
                  <a:schemeClr val="tx1"/>
                </a:solidFill>
              </a:rPr>
              <a:t>Прадед</a:t>
            </a:r>
            <a:endParaRPr lang="ru-RU" sz="3600" i="0" dirty="0">
              <a:solidFill>
                <a:schemeClr val="tx1"/>
              </a:solidFill>
            </a:endParaRPr>
          </a:p>
        </p:txBody>
      </p:sp>
      <p:pic>
        <p:nvPicPr>
          <p:cNvPr id="5" name="Содержимое 4" descr="фото прадед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36007" y="273050"/>
            <a:ext cx="4389835" cy="585311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052736"/>
            <a:ext cx="3008313" cy="5073427"/>
          </a:xfrm>
        </p:spPr>
        <p:txBody>
          <a:bodyPr/>
          <a:lstStyle/>
          <a:p>
            <a:r>
              <a:rPr lang="ru-RU" sz="2000" b="1" dirty="0" smtClean="0"/>
              <a:t>Это мой прадед.</a:t>
            </a:r>
            <a:br>
              <a:rPr lang="ru-RU" sz="2000" b="1" dirty="0" smtClean="0"/>
            </a:br>
            <a:r>
              <a:rPr lang="ru-RU" sz="2000" b="1" dirty="0" smtClean="0"/>
              <a:t> </a:t>
            </a:r>
            <a:r>
              <a:rPr lang="ru-RU" sz="2000" b="1" dirty="0" err="1" smtClean="0"/>
              <a:t>Косинов</a:t>
            </a:r>
            <a:r>
              <a:rPr lang="ru-RU" sz="2000" b="1" dirty="0" smtClean="0"/>
              <a:t> Иван </a:t>
            </a:r>
            <a:r>
              <a:rPr lang="ru-RU" sz="2000" b="1" dirty="0" smtClean="0"/>
              <a:t>Семенович.</a:t>
            </a:r>
            <a:endParaRPr lang="ru-RU" sz="2000" b="1" dirty="0" smtClean="0"/>
          </a:p>
          <a:p>
            <a:r>
              <a:rPr lang="ru-RU" sz="2000" b="1" dirty="0" smtClean="0"/>
              <a:t>Иван Семенович прошел путь от рядового до капитана.</a:t>
            </a:r>
          </a:p>
          <a:p>
            <a:r>
              <a:rPr lang="ru-RU" sz="2000" b="1" dirty="0" smtClean="0"/>
              <a:t>Иван Семенович пошел служить в 1944 году после Курской битвы.</a:t>
            </a:r>
          </a:p>
          <a:p>
            <a:r>
              <a:rPr lang="ru-RU" sz="2000" b="1" dirty="0" smtClean="0"/>
              <a:t>Военная специальность была танкист.</a:t>
            </a:r>
          </a:p>
          <a:p>
            <a:r>
              <a:rPr lang="ru-RU" sz="2000" b="1" dirty="0" smtClean="0"/>
              <a:t>«За победу над Германией в великой отечественной войне» - этой наградой награжден мой прадед.</a:t>
            </a:r>
          </a:p>
          <a:p>
            <a:endParaRPr lang="ru-RU" dirty="0"/>
          </a:p>
        </p:txBody>
      </p:sp>
    </p:spTree>
  </p:cSld>
  <p:clrMapOvr>
    <a:masterClrMapping/>
  </p:clrMapOvr>
  <p:transition>
    <p:strips dir="r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635670"/>
          </a:xfrm>
        </p:spPr>
        <p:txBody>
          <a:bodyPr/>
          <a:lstStyle/>
          <a:p>
            <a:pPr algn="ctr"/>
            <a:r>
              <a:rPr lang="ru-RU" sz="3600" i="0" dirty="0" smtClean="0"/>
              <a:t>Дедушка</a:t>
            </a:r>
            <a:endParaRPr lang="ru-RU" sz="3600" i="0" dirty="0"/>
          </a:p>
        </p:txBody>
      </p:sp>
      <p:pic>
        <p:nvPicPr>
          <p:cNvPr id="5" name="Содержимое 4" descr="дедушка и внучк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36007" y="273050"/>
            <a:ext cx="4389835" cy="585311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980728"/>
            <a:ext cx="3008313" cy="5472608"/>
          </a:xfrm>
        </p:spPr>
        <p:txBody>
          <a:bodyPr/>
          <a:lstStyle/>
          <a:p>
            <a:r>
              <a:rPr lang="ru-RU" sz="2000" b="1" dirty="0" smtClean="0"/>
              <a:t>Это мой дедушка. </a:t>
            </a:r>
            <a:br>
              <a:rPr lang="ru-RU" sz="2000" b="1" dirty="0" smtClean="0"/>
            </a:br>
            <a:r>
              <a:rPr lang="ru-RU" sz="2000" b="1" dirty="0" err="1" smtClean="0"/>
              <a:t>Косинов</a:t>
            </a:r>
            <a:r>
              <a:rPr lang="ru-RU" sz="2000" b="1" dirty="0" smtClean="0"/>
              <a:t> Михаил Иванович. 18.02.1952 г.р.</a:t>
            </a:r>
          </a:p>
          <a:p>
            <a:r>
              <a:rPr lang="ru-RU" sz="2000" b="1" dirty="0" smtClean="0"/>
              <a:t>Мой дедушка глядя на своего отца решил стать военным. </a:t>
            </a:r>
          </a:p>
          <a:p>
            <a:r>
              <a:rPr lang="ru-RU" sz="2000" b="1" dirty="0" smtClean="0"/>
              <a:t>Дедушка  прослужил в армии 27 лет. </a:t>
            </a:r>
          </a:p>
          <a:p>
            <a:r>
              <a:rPr lang="ru-RU" sz="2000" b="1" dirty="0" smtClean="0"/>
              <a:t>Он служил честно и добросовестно, выполняя спец работы в разных уголках нашей Родины, за что был награжден медалями.</a:t>
            </a:r>
          </a:p>
          <a:p>
            <a:endParaRPr lang="ru-RU" dirty="0"/>
          </a:p>
        </p:txBody>
      </p:sp>
    </p:spTree>
  </p:cSld>
  <p:clrMapOvr>
    <a:masterClrMapping/>
  </p:clrMapOvr>
  <p:transition>
    <p:strips dir="r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60648"/>
            <a:ext cx="7772400" cy="1152128"/>
          </a:xfrm>
        </p:spPr>
        <p:txBody>
          <a:bodyPr/>
          <a:lstStyle/>
          <a:p>
            <a:r>
              <a:rPr lang="ru-RU" sz="4000" b="1" i="0" dirty="0" smtClean="0"/>
              <a:t>Беседа с любимым дедушкой</a:t>
            </a:r>
            <a:br>
              <a:rPr lang="ru-RU" sz="4000" b="1" i="0" dirty="0" smtClean="0"/>
            </a:br>
            <a:r>
              <a:rPr lang="ru-RU" sz="4000" b="1" i="0" dirty="0" smtClean="0"/>
              <a:t>всегда интересна</a:t>
            </a:r>
            <a:endParaRPr lang="ru-RU" sz="4000" b="1" i="0" dirty="0"/>
          </a:p>
        </p:txBody>
      </p:sp>
      <p:pic>
        <p:nvPicPr>
          <p:cNvPr id="4" name="Содержимое 3" descr="дедушка и внучка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46225" y="1557338"/>
            <a:ext cx="6051549" cy="4538662"/>
          </a:xfrm>
        </p:spPr>
      </p:pic>
    </p:spTree>
  </p:cSld>
  <p:clrMapOvr>
    <a:masterClrMapping/>
  </p:clrMapOvr>
  <p:transition>
    <p:strips dir="r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635670"/>
          </a:xfrm>
        </p:spPr>
        <p:txBody>
          <a:bodyPr/>
          <a:lstStyle/>
          <a:p>
            <a:pPr algn="ctr"/>
            <a:r>
              <a:rPr lang="ru-RU" sz="3600" i="0" dirty="0" smtClean="0"/>
              <a:t>Папа</a:t>
            </a:r>
            <a:endParaRPr lang="ru-RU" sz="3600" i="0" dirty="0"/>
          </a:p>
        </p:txBody>
      </p:sp>
      <p:pic>
        <p:nvPicPr>
          <p:cNvPr id="5" name="Содержимое 4" descr="папа и дочк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067944" y="620688"/>
            <a:ext cx="4389835" cy="585311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052736"/>
            <a:ext cx="3008313" cy="5073427"/>
          </a:xfrm>
        </p:spPr>
        <p:txBody>
          <a:bodyPr/>
          <a:lstStyle/>
          <a:p>
            <a:r>
              <a:rPr lang="ru-RU" sz="1800" b="1" dirty="0" smtClean="0"/>
              <a:t>Это мой папа.</a:t>
            </a:r>
            <a:br>
              <a:rPr lang="ru-RU" sz="1800" b="1" dirty="0" smtClean="0"/>
            </a:br>
            <a:r>
              <a:rPr lang="ru-RU" sz="1800" b="1" dirty="0" smtClean="0"/>
              <a:t> </a:t>
            </a:r>
            <a:r>
              <a:rPr lang="ru-RU" sz="1800" b="1" dirty="0" err="1" smtClean="0"/>
              <a:t>Косинов</a:t>
            </a:r>
            <a:r>
              <a:rPr lang="ru-RU" sz="1800" b="1" dirty="0" smtClean="0"/>
              <a:t> Евгений Михайлович 20.07.1977 г.р.</a:t>
            </a:r>
          </a:p>
          <a:p>
            <a:r>
              <a:rPr lang="ru-RU" sz="1800" b="1" dirty="0" smtClean="0"/>
              <a:t>Он стал военным, пойдя по стопам деда и отца.</a:t>
            </a:r>
          </a:p>
          <a:p>
            <a:r>
              <a:rPr lang="ru-RU" sz="1800" b="1" dirty="0" smtClean="0"/>
              <a:t>Мой папа подполковник Вооруженных Сил Российской Федерации. Он вносит свой вклад в защиту нашей Родины, за что награжден медалями. </a:t>
            </a:r>
          </a:p>
          <a:p>
            <a:r>
              <a:rPr lang="ru-RU" sz="1800" b="1" dirty="0" smtClean="0"/>
              <a:t>Папа очень дорожит медалями, а особенно медалью «Михаил Калашников». Эта медаль дается за разработку и введение в эксплуатацию новых образцов военной техники.</a:t>
            </a:r>
          </a:p>
          <a:p>
            <a:endParaRPr lang="ru-RU" dirty="0"/>
          </a:p>
        </p:txBody>
      </p:sp>
    </p:spTree>
  </p:cSld>
  <p:clrMapOvr>
    <a:masterClrMapping/>
  </p:clrMapOvr>
  <p:transition>
    <p:strips dir="r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0" dirty="0" smtClean="0"/>
              <a:t>С папой</a:t>
            </a:r>
            <a:endParaRPr lang="ru-RU" b="1" i="0" dirty="0"/>
          </a:p>
        </p:txBody>
      </p:sp>
      <p:pic>
        <p:nvPicPr>
          <p:cNvPr id="5" name="Содержимое 4" descr="папа и дочка_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047750" y="1981200"/>
            <a:ext cx="3086100" cy="4114800"/>
          </a:xfrm>
        </p:spPr>
      </p:pic>
      <p:pic>
        <p:nvPicPr>
          <p:cNvPr id="6" name="Содержимое 5" descr="папа и дочка_2 (1)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010150" y="1981200"/>
            <a:ext cx="3086100" cy="4114800"/>
          </a:xfrm>
        </p:spPr>
      </p:pic>
    </p:spTree>
  </p:cSld>
  <p:clrMapOvr>
    <a:masterClrMapping/>
  </p:clrMapOvr>
  <p:transition>
    <p:strips dir="r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4979640"/>
          </a:xfrm>
        </p:spPr>
        <p:txBody>
          <a:bodyPr/>
          <a:lstStyle/>
          <a:p>
            <a:r>
              <a:rPr lang="ru-RU" sz="6600" b="1" dirty="0" smtClean="0">
                <a:solidFill>
                  <a:srgbClr val="002060"/>
                </a:solidFill>
              </a:rPr>
              <a:t>Медали поколений</a:t>
            </a:r>
            <a:endParaRPr lang="ru-RU" sz="6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strips dir="r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60648"/>
            <a:ext cx="7772400" cy="1584176"/>
          </a:xfrm>
        </p:spPr>
        <p:txBody>
          <a:bodyPr/>
          <a:lstStyle/>
          <a:p>
            <a:r>
              <a:rPr lang="ru-RU" sz="3600" b="1" i="0" dirty="0" smtClean="0"/>
              <a:t>Медали </a:t>
            </a:r>
            <a:r>
              <a:rPr lang="ru-RU" sz="3600" b="1" i="0" dirty="0" smtClean="0"/>
              <a:t>прадеда, </a:t>
            </a:r>
            <a:r>
              <a:rPr lang="ru-RU" sz="3600" b="1" i="0" dirty="0" err="1" smtClean="0"/>
              <a:t>Косинова</a:t>
            </a:r>
            <a:r>
              <a:rPr lang="ru-RU" sz="3600" b="1" i="0" dirty="0" smtClean="0"/>
              <a:t> Ивана Семеновича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прадед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15953" y="1700808"/>
            <a:ext cx="7712094" cy="4395192"/>
          </a:xfrm>
        </p:spPr>
      </p:pic>
    </p:spTree>
  </p:cSld>
  <p:clrMapOvr>
    <a:masterClrMapping/>
  </p:clrMapOvr>
  <p:transition>
    <p:strips dir="ru"/>
  </p:transition>
</p:sld>
</file>

<file path=ppt/theme/theme1.xml><?xml version="1.0" encoding="utf-8"?>
<a:theme xmlns:a="http://schemas.openxmlformats.org/drawingml/2006/main" name="Тема Office">
  <a:themeElements>
    <a:clrScheme name="Тема Offic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477</TotalTime>
  <Words>70</Words>
  <Application>Microsoft Office PowerPoint</Application>
  <PresentationFormat>Экран (4:3)</PresentationFormat>
  <Paragraphs>25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Династия военных  «МЕДАЛИ ПОКОЛЕНИЙ»  Подготовила: Косинова Света, ученица 5 «В»класса Старогородковской общеобразовательной школы для обучающихся с ОВЗ</vt:lpstr>
      <vt:lpstr>Реликвия -это то, что остается в памяти о дорогих нашему сердцу людях и значительных событиях. Для нашей семьи реликвия это военные заслуги отмеченные медалями.</vt:lpstr>
      <vt:lpstr>Прадед</vt:lpstr>
      <vt:lpstr>Дедушка</vt:lpstr>
      <vt:lpstr>Беседа с любимым дедушкой всегда интересна</vt:lpstr>
      <vt:lpstr>Папа</vt:lpstr>
      <vt:lpstr>С папой</vt:lpstr>
      <vt:lpstr>Медали поколений</vt:lpstr>
      <vt:lpstr>Медали прадеда, Косинова Ивана Семеновича  </vt:lpstr>
      <vt:lpstr>Медали дедушки, Косинова Михаила Ивановича </vt:lpstr>
      <vt:lpstr>Медали папы, Косинова Евгения Михайловича </vt:lpstr>
      <vt:lpstr>Медали передаются от отца к сыну. Я горжусь тем что мой папа награжден медалями и вносит свой вклад, пополняя коллекцию нашей семейной реликвии.</vt:lpstr>
    </vt:vector>
  </TitlesOfParts>
  <Company>boy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Your Title Here…</dc:title>
  <dc:creator>side</dc:creator>
  <cp:lastModifiedBy>Dima</cp:lastModifiedBy>
  <cp:revision>59</cp:revision>
  <dcterms:created xsi:type="dcterms:W3CDTF">2008-05-28T10:20:44Z</dcterms:created>
  <dcterms:modified xsi:type="dcterms:W3CDTF">2018-03-01T06:24:11Z</dcterms:modified>
</cp:coreProperties>
</file>