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Lst>
  <p:sldSz cx="6858000" cy="12192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39" d="100"/>
          <a:sy n="39" d="100"/>
        </p:scale>
        <p:origin x="250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ru-RU"/>
              <a:t>Образец заголовка</a:t>
            </a:r>
            <a:endParaRPr lang="en-US"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EDDFE46E-7F56-4B40-9F88-9E6BAF0BB668}" type="datetimeFigureOut">
              <a:rPr lang="ru-RU" smtClean="0"/>
              <a:t>31.05.2020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31F43A-D523-4A8D-B36C-162293C78BF5}" type="slidenum">
              <a:rPr lang="ru-RU" smtClean="0"/>
              <a:t>‹#›</a:t>
            </a:fld>
            <a:endParaRPr lang="ru-RU"/>
          </a:p>
        </p:txBody>
      </p:sp>
    </p:spTree>
    <p:extLst>
      <p:ext uri="{BB962C8B-B14F-4D97-AF65-F5344CB8AC3E}">
        <p14:creationId xmlns:p14="http://schemas.microsoft.com/office/powerpoint/2010/main" val="3251397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DDFE46E-7F56-4B40-9F88-9E6BAF0BB668}" type="datetimeFigureOut">
              <a:rPr lang="ru-RU" smtClean="0"/>
              <a:t>31.05.2020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31F43A-D523-4A8D-B36C-162293C78BF5}" type="slidenum">
              <a:rPr lang="ru-RU" smtClean="0"/>
              <a:t>‹#›</a:t>
            </a:fld>
            <a:endParaRPr lang="ru-RU"/>
          </a:p>
        </p:txBody>
      </p:sp>
    </p:spTree>
    <p:extLst>
      <p:ext uri="{BB962C8B-B14F-4D97-AF65-F5344CB8AC3E}">
        <p14:creationId xmlns:p14="http://schemas.microsoft.com/office/powerpoint/2010/main" val="3840553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DDFE46E-7F56-4B40-9F88-9E6BAF0BB668}" type="datetimeFigureOut">
              <a:rPr lang="ru-RU" smtClean="0"/>
              <a:t>31.05.2020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31F43A-D523-4A8D-B36C-162293C78BF5}" type="slidenum">
              <a:rPr lang="ru-RU" smtClean="0"/>
              <a:t>‹#›</a:t>
            </a:fld>
            <a:endParaRPr lang="ru-RU"/>
          </a:p>
        </p:txBody>
      </p:sp>
    </p:spTree>
    <p:extLst>
      <p:ext uri="{BB962C8B-B14F-4D97-AF65-F5344CB8AC3E}">
        <p14:creationId xmlns:p14="http://schemas.microsoft.com/office/powerpoint/2010/main" val="2744453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DDFE46E-7F56-4B40-9F88-9E6BAF0BB668}" type="datetimeFigureOut">
              <a:rPr lang="ru-RU" smtClean="0"/>
              <a:t>31.05.2020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31F43A-D523-4A8D-B36C-162293C78BF5}" type="slidenum">
              <a:rPr lang="ru-RU" smtClean="0"/>
              <a:t>‹#›</a:t>
            </a:fld>
            <a:endParaRPr lang="ru-RU"/>
          </a:p>
        </p:txBody>
      </p:sp>
    </p:spTree>
    <p:extLst>
      <p:ext uri="{BB962C8B-B14F-4D97-AF65-F5344CB8AC3E}">
        <p14:creationId xmlns:p14="http://schemas.microsoft.com/office/powerpoint/2010/main" val="4126493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ru-RU"/>
              <a:t>Образец заголовка</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DDFE46E-7F56-4B40-9F88-9E6BAF0BB668}" type="datetimeFigureOut">
              <a:rPr lang="ru-RU" smtClean="0"/>
              <a:t>31.05.2020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31F43A-D523-4A8D-B36C-162293C78BF5}" type="slidenum">
              <a:rPr lang="ru-RU" smtClean="0"/>
              <a:t>‹#›</a:t>
            </a:fld>
            <a:endParaRPr lang="ru-RU"/>
          </a:p>
        </p:txBody>
      </p:sp>
    </p:spTree>
    <p:extLst>
      <p:ext uri="{BB962C8B-B14F-4D97-AF65-F5344CB8AC3E}">
        <p14:creationId xmlns:p14="http://schemas.microsoft.com/office/powerpoint/2010/main" val="3811076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EDDFE46E-7F56-4B40-9F88-9E6BAF0BB668}" type="datetimeFigureOut">
              <a:rPr lang="ru-RU" smtClean="0"/>
              <a:t>31.05.2020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E31F43A-D523-4A8D-B36C-162293C78BF5}" type="slidenum">
              <a:rPr lang="ru-RU" smtClean="0"/>
              <a:t>‹#›</a:t>
            </a:fld>
            <a:endParaRPr lang="ru-RU"/>
          </a:p>
        </p:txBody>
      </p:sp>
    </p:spTree>
    <p:extLst>
      <p:ext uri="{BB962C8B-B14F-4D97-AF65-F5344CB8AC3E}">
        <p14:creationId xmlns:p14="http://schemas.microsoft.com/office/powerpoint/2010/main" val="4293176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ru-RU"/>
              <a:t>Образец заголовка</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4" name="Content Placeholder 3"/>
          <p:cNvSpPr>
            <a:spLocks noGrp="1"/>
          </p:cNvSpPr>
          <p:nvPr>
            <p:ph sz="half" idx="2"/>
          </p:nvPr>
        </p:nvSpPr>
        <p:spPr>
          <a:xfrm>
            <a:off x="472381" y="4453467"/>
            <a:ext cx="2901255" cy="655037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6" name="Content Placeholder 5"/>
          <p:cNvSpPr>
            <a:spLocks noGrp="1"/>
          </p:cNvSpPr>
          <p:nvPr>
            <p:ph sz="quarter" idx="4"/>
          </p:nvPr>
        </p:nvSpPr>
        <p:spPr>
          <a:xfrm>
            <a:off x="3471863" y="4453467"/>
            <a:ext cx="2915543" cy="655037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EDDFE46E-7F56-4B40-9F88-9E6BAF0BB668}" type="datetimeFigureOut">
              <a:rPr lang="ru-RU" smtClean="0"/>
              <a:t>31.05.2020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E31F43A-D523-4A8D-B36C-162293C78BF5}" type="slidenum">
              <a:rPr lang="ru-RU" smtClean="0"/>
              <a:t>‹#›</a:t>
            </a:fld>
            <a:endParaRPr lang="ru-RU"/>
          </a:p>
        </p:txBody>
      </p:sp>
    </p:spTree>
    <p:extLst>
      <p:ext uri="{BB962C8B-B14F-4D97-AF65-F5344CB8AC3E}">
        <p14:creationId xmlns:p14="http://schemas.microsoft.com/office/powerpoint/2010/main" val="37502213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EDDFE46E-7F56-4B40-9F88-9E6BAF0BB668}" type="datetimeFigureOut">
              <a:rPr lang="ru-RU" smtClean="0"/>
              <a:t>31.05.2020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E31F43A-D523-4A8D-B36C-162293C78BF5}" type="slidenum">
              <a:rPr lang="ru-RU" smtClean="0"/>
              <a:t>‹#›</a:t>
            </a:fld>
            <a:endParaRPr lang="ru-RU"/>
          </a:p>
        </p:txBody>
      </p:sp>
    </p:spTree>
    <p:extLst>
      <p:ext uri="{BB962C8B-B14F-4D97-AF65-F5344CB8AC3E}">
        <p14:creationId xmlns:p14="http://schemas.microsoft.com/office/powerpoint/2010/main" val="2108501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DFE46E-7F56-4B40-9F88-9E6BAF0BB668}" type="datetimeFigureOut">
              <a:rPr lang="ru-RU" smtClean="0"/>
              <a:t>31.05.2020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E31F43A-D523-4A8D-B36C-162293C78BF5}" type="slidenum">
              <a:rPr lang="ru-RU" smtClean="0"/>
              <a:t>‹#›</a:t>
            </a:fld>
            <a:endParaRPr lang="ru-RU"/>
          </a:p>
        </p:txBody>
      </p:sp>
    </p:spTree>
    <p:extLst>
      <p:ext uri="{BB962C8B-B14F-4D97-AF65-F5344CB8AC3E}">
        <p14:creationId xmlns:p14="http://schemas.microsoft.com/office/powerpoint/2010/main" val="3509798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ru-RU"/>
              <a:t>Образец заголовка</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Date Placeholder 4"/>
          <p:cNvSpPr>
            <a:spLocks noGrp="1"/>
          </p:cNvSpPr>
          <p:nvPr>
            <p:ph type="dt" sz="half" idx="10"/>
          </p:nvPr>
        </p:nvSpPr>
        <p:spPr/>
        <p:txBody>
          <a:bodyPr/>
          <a:lstStyle/>
          <a:p>
            <a:fld id="{EDDFE46E-7F56-4B40-9F88-9E6BAF0BB668}" type="datetimeFigureOut">
              <a:rPr lang="ru-RU" smtClean="0"/>
              <a:t>31.05.2020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E31F43A-D523-4A8D-B36C-162293C78BF5}" type="slidenum">
              <a:rPr lang="ru-RU" smtClean="0"/>
              <a:t>‹#›</a:t>
            </a:fld>
            <a:endParaRPr lang="ru-RU"/>
          </a:p>
        </p:txBody>
      </p:sp>
    </p:spTree>
    <p:extLst>
      <p:ext uri="{BB962C8B-B14F-4D97-AF65-F5344CB8AC3E}">
        <p14:creationId xmlns:p14="http://schemas.microsoft.com/office/powerpoint/2010/main" val="3364381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ru-RU"/>
              <a:t>Вставка рисунка</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Date Placeholder 4"/>
          <p:cNvSpPr>
            <a:spLocks noGrp="1"/>
          </p:cNvSpPr>
          <p:nvPr>
            <p:ph type="dt" sz="half" idx="10"/>
          </p:nvPr>
        </p:nvSpPr>
        <p:spPr/>
        <p:txBody>
          <a:bodyPr/>
          <a:lstStyle/>
          <a:p>
            <a:fld id="{EDDFE46E-7F56-4B40-9F88-9E6BAF0BB668}" type="datetimeFigureOut">
              <a:rPr lang="ru-RU" smtClean="0"/>
              <a:t>31.05.2020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E31F43A-D523-4A8D-B36C-162293C78BF5}" type="slidenum">
              <a:rPr lang="ru-RU" smtClean="0"/>
              <a:t>‹#›</a:t>
            </a:fld>
            <a:endParaRPr lang="ru-RU"/>
          </a:p>
        </p:txBody>
      </p:sp>
    </p:spTree>
    <p:extLst>
      <p:ext uri="{BB962C8B-B14F-4D97-AF65-F5344CB8AC3E}">
        <p14:creationId xmlns:p14="http://schemas.microsoft.com/office/powerpoint/2010/main" val="336632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fld id="{EDDFE46E-7F56-4B40-9F88-9E6BAF0BB668}" type="datetimeFigureOut">
              <a:rPr lang="ru-RU" smtClean="0"/>
              <a:t>31.05.2020</a:t>
            </a:fld>
            <a:endParaRPr lang="ru-RU"/>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fld id="{8E31F43A-D523-4A8D-B36C-162293C78BF5}" type="slidenum">
              <a:rPr lang="ru-RU" smtClean="0"/>
              <a:t>‹#›</a:t>
            </a:fld>
            <a:endParaRPr lang="ru-RU"/>
          </a:p>
        </p:txBody>
      </p:sp>
    </p:spTree>
    <p:extLst>
      <p:ext uri="{BB962C8B-B14F-4D97-AF65-F5344CB8AC3E}">
        <p14:creationId xmlns:p14="http://schemas.microsoft.com/office/powerpoint/2010/main" val="4296555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526D8F-2582-4541-B5E3-8C6CEA21BC74}"/>
              </a:ext>
            </a:extLst>
          </p:cNvPr>
          <p:cNvSpPr txBox="1"/>
          <p:nvPr/>
        </p:nvSpPr>
        <p:spPr>
          <a:xfrm>
            <a:off x="3006570" y="171905"/>
            <a:ext cx="3477761" cy="646331"/>
          </a:xfrm>
          <a:prstGeom prst="rect">
            <a:avLst/>
          </a:prstGeom>
          <a:noFill/>
        </p:spPr>
        <p:txBody>
          <a:bodyPr wrap="square" rtlCol="0">
            <a:spAutoFit/>
          </a:bodyPr>
          <a:lstStyle/>
          <a:p>
            <a:pPr algn="r"/>
            <a:r>
              <a:rPr lang="en-US" i="1" dirty="0"/>
              <a:t>Russia, Moscow region, Shelkovsky City District</a:t>
            </a:r>
            <a:r>
              <a:rPr lang="ru-RU" i="1" dirty="0"/>
              <a:t>.</a:t>
            </a:r>
            <a:r>
              <a:rPr lang="en-US" i="1" dirty="0"/>
              <a:t> </a:t>
            </a:r>
            <a:endParaRPr lang="ru-RU" i="1" dirty="0"/>
          </a:p>
        </p:txBody>
      </p:sp>
      <p:sp>
        <p:nvSpPr>
          <p:cNvPr id="3" name="TextBox 2">
            <a:extLst>
              <a:ext uri="{FF2B5EF4-FFF2-40B4-BE49-F238E27FC236}">
                <a16:creationId xmlns:a16="http://schemas.microsoft.com/office/drawing/2014/main" id="{5629FC23-B8CC-41EC-97A2-15144E4655D1}"/>
              </a:ext>
            </a:extLst>
          </p:cNvPr>
          <p:cNvSpPr txBox="1"/>
          <p:nvPr/>
        </p:nvSpPr>
        <p:spPr>
          <a:xfrm>
            <a:off x="530168" y="2776804"/>
            <a:ext cx="5797664" cy="7786747"/>
          </a:xfrm>
          <a:prstGeom prst="rect">
            <a:avLst/>
          </a:prstGeom>
          <a:noFill/>
        </p:spPr>
        <p:txBody>
          <a:bodyPr wrap="square" rtlCol="0">
            <a:spAutoFit/>
          </a:bodyPr>
          <a:lstStyle/>
          <a:p>
            <a:r>
              <a:rPr lang="en-US" sz="2000" i="1" dirty="0"/>
              <a:t>I read one interesting things a couple of months ago</a:t>
            </a:r>
            <a:r>
              <a:rPr lang="ru-RU" sz="2000" i="1" dirty="0"/>
              <a:t>:</a:t>
            </a:r>
            <a:endParaRPr lang="en-US" sz="2000" i="1" dirty="0"/>
          </a:p>
          <a:p>
            <a:r>
              <a:rPr lang="ru-RU" sz="2000" i="1" dirty="0"/>
              <a:t>«</a:t>
            </a:r>
            <a:r>
              <a:rPr lang="en-US" sz="2000" i="1" dirty="0"/>
              <a:t>The first cosmonaut in the world, Yuri Gagarin, after his triumphal flight, made several overseas trips with the Peace Mission.</a:t>
            </a:r>
            <a:r>
              <a:rPr lang="ru-RU" sz="2000" i="1" dirty="0"/>
              <a:t> </a:t>
            </a:r>
            <a:r>
              <a:rPr lang="en-US" sz="2000" i="1" dirty="0"/>
              <a:t>In July 1961 he arrived in England and when Yuri Alekseevich was served tea with lemon at the end of the gala dinner, he drank it, after which he took out a slice of citrus with a spoon and ate it with great pleasure because in Soviet Union this was normal. Then, Queen Elizabeth has found a way out of this awkward situation. She exclaimed, "Everyone drink tea in a Gagarin way!" and then took out her lemon and ate it. After that, the whole royal court did the same. Now at the British royal court is allowed to eat lemon by taking it out of tea</a:t>
            </a:r>
            <a:r>
              <a:rPr lang="ru-RU" sz="2000" i="1" dirty="0"/>
              <a:t>»</a:t>
            </a:r>
            <a:r>
              <a:rPr lang="en-US" sz="2000" i="1" dirty="0"/>
              <a:t> </a:t>
            </a:r>
          </a:p>
          <a:p>
            <a:r>
              <a:rPr lang="en-US" sz="2000" i="1" dirty="0"/>
              <a:t>I was very glad to know that there is a piece of Russia in Royal Protocol nowadays.</a:t>
            </a:r>
          </a:p>
          <a:p>
            <a:endParaRPr lang="en-US" sz="2000" i="1" dirty="0"/>
          </a:p>
          <a:p>
            <a:r>
              <a:rPr lang="en-US" sz="2000" i="1" dirty="0"/>
              <a:t>Madam, I’d like to ask you a question, do you like Russian food? We have a lot of tasty dishes like borsh, okroshka, bliny with red caviar and others. We also like drinking kvas, kompot, kisel and so on. What is your favorite Russian dish, dear Queen?</a:t>
            </a:r>
          </a:p>
          <a:p>
            <a:endParaRPr lang="en-US" sz="2000" i="1" dirty="0"/>
          </a:p>
          <a:p>
            <a:r>
              <a:rPr lang="en-US" sz="2000" i="1" dirty="0"/>
              <a:t>I have the honor to be, Madam, Your Majesty’s humble and obedient servant. </a:t>
            </a:r>
          </a:p>
        </p:txBody>
      </p:sp>
      <p:sp>
        <p:nvSpPr>
          <p:cNvPr id="4" name="TextBox 3">
            <a:extLst>
              <a:ext uri="{FF2B5EF4-FFF2-40B4-BE49-F238E27FC236}">
                <a16:creationId xmlns:a16="http://schemas.microsoft.com/office/drawing/2014/main" id="{E6166B2A-C07A-4BC3-BA99-915FD6904131}"/>
              </a:ext>
            </a:extLst>
          </p:cNvPr>
          <p:cNvSpPr txBox="1"/>
          <p:nvPr/>
        </p:nvSpPr>
        <p:spPr>
          <a:xfrm>
            <a:off x="4957951" y="818236"/>
            <a:ext cx="1526380" cy="369332"/>
          </a:xfrm>
          <a:prstGeom prst="rect">
            <a:avLst/>
          </a:prstGeom>
          <a:noFill/>
        </p:spPr>
        <p:txBody>
          <a:bodyPr wrap="none" rtlCol="0">
            <a:spAutoFit/>
          </a:bodyPr>
          <a:lstStyle/>
          <a:p>
            <a:r>
              <a:rPr lang="en-US" i="1" dirty="0"/>
              <a:t>May 13, 2020.</a:t>
            </a:r>
            <a:endParaRPr lang="ru-RU" i="1" dirty="0"/>
          </a:p>
        </p:txBody>
      </p:sp>
      <p:sp>
        <p:nvSpPr>
          <p:cNvPr id="6" name="Прямоугольник 5">
            <a:extLst>
              <a:ext uri="{FF2B5EF4-FFF2-40B4-BE49-F238E27FC236}">
                <a16:creationId xmlns:a16="http://schemas.microsoft.com/office/drawing/2014/main" id="{1EBD6D59-E33D-4824-BFE1-52372F5397DC}"/>
              </a:ext>
            </a:extLst>
          </p:cNvPr>
          <p:cNvSpPr/>
          <p:nvPr/>
        </p:nvSpPr>
        <p:spPr>
          <a:xfrm>
            <a:off x="540074" y="11027973"/>
            <a:ext cx="2135513" cy="830997"/>
          </a:xfrm>
          <a:prstGeom prst="rect">
            <a:avLst/>
          </a:prstGeom>
        </p:spPr>
        <p:txBody>
          <a:bodyPr wrap="square">
            <a:spAutoFit/>
          </a:bodyPr>
          <a:lstStyle/>
          <a:p>
            <a:r>
              <a:rPr lang="en-US" sz="1600" i="1" dirty="0"/>
              <a:t>Her Majesty The Queen</a:t>
            </a:r>
          </a:p>
          <a:p>
            <a:r>
              <a:rPr lang="en-US" sz="1600" i="1" dirty="0"/>
              <a:t>Buckingham Palace</a:t>
            </a:r>
          </a:p>
          <a:p>
            <a:r>
              <a:rPr lang="en-US" sz="1600" i="1" dirty="0"/>
              <a:t>London SW1A 1AA</a:t>
            </a:r>
            <a:endParaRPr lang="ru-RU" sz="1600" i="1" dirty="0"/>
          </a:p>
        </p:txBody>
      </p:sp>
      <p:sp>
        <p:nvSpPr>
          <p:cNvPr id="7" name="Прямоугольник 6">
            <a:extLst>
              <a:ext uri="{FF2B5EF4-FFF2-40B4-BE49-F238E27FC236}">
                <a16:creationId xmlns:a16="http://schemas.microsoft.com/office/drawing/2014/main" id="{4F23CCA5-2567-407D-9BFC-3408B31BE722}"/>
              </a:ext>
            </a:extLst>
          </p:cNvPr>
          <p:cNvSpPr/>
          <p:nvPr/>
        </p:nvSpPr>
        <p:spPr>
          <a:xfrm>
            <a:off x="540074" y="1819048"/>
            <a:ext cx="5944257" cy="707886"/>
          </a:xfrm>
          <a:prstGeom prst="rect">
            <a:avLst/>
          </a:prstGeom>
        </p:spPr>
        <p:txBody>
          <a:bodyPr wrap="square">
            <a:spAutoFit/>
          </a:bodyPr>
          <a:lstStyle/>
          <a:p>
            <a:r>
              <a:rPr lang="en-US" sz="2000" i="1" dirty="0"/>
              <a:t>Dear Queen, I write you from Russia and it’s great honor for me to have this opportunity. </a:t>
            </a:r>
          </a:p>
        </p:txBody>
      </p:sp>
    </p:spTree>
    <p:extLst>
      <p:ext uri="{BB962C8B-B14F-4D97-AF65-F5344CB8AC3E}">
        <p14:creationId xmlns:p14="http://schemas.microsoft.com/office/powerpoint/2010/main" val="4230227694"/>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101</TotalTime>
  <Words>289</Words>
  <Application>Microsoft Office PowerPoint</Application>
  <PresentationFormat>Широкоэкранный</PresentationFormat>
  <Paragraphs>13</Paragraphs>
  <Slides>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vt:i4>
      </vt:variant>
    </vt:vector>
  </HeadingPairs>
  <TitlesOfParts>
    <vt:vector size="5" baseType="lpstr">
      <vt:lpstr>Arial</vt:lpstr>
      <vt:lpstr>Calibri</vt:lpstr>
      <vt:lpstr>Calibri Light</vt:lpstr>
      <vt:lpstr>Тема Office</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Мария Мячева</dc:creator>
  <cp:lastModifiedBy>annett1982@bk.ru</cp:lastModifiedBy>
  <cp:revision>16</cp:revision>
  <dcterms:created xsi:type="dcterms:W3CDTF">2020-05-13T11:41:50Z</dcterms:created>
  <dcterms:modified xsi:type="dcterms:W3CDTF">2020-05-31T12:55:01Z</dcterms:modified>
</cp:coreProperties>
</file>