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3409-D559-418A-BDBB-50935CBD614E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B3D6-25C5-4DCE-8F9E-6225EAE92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3409-D559-418A-BDBB-50935CBD614E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B3D6-25C5-4DCE-8F9E-6225EAE92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3409-D559-418A-BDBB-50935CBD614E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B3D6-25C5-4DCE-8F9E-6225EAE92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3409-D559-418A-BDBB-50935CBD614E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B3D6-25C5-4DCE-8F9E-6225EAE92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3409-D559-418A-BDBB-50935CBD614E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B3D6-25C5-4DCE-8F9E-6225EAE92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3409-D559-418A-BDBB-50935CBD614E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B3D6-25C5-4DCE-8F9E-6225EAE92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3409-D559-418A-BDBB-50935CBD614E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B3D6-25C5-4DCE-8F9E-6225EAE92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3409-D559-418A-BDBB-50935CBD614E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B3D6-25C5-4DCE-8F9E-6225EAE92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3409-D559-418A-BDBB-50935CBD614E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B3D6-25C5-4DCE-8F9E-6225EAE92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3409-D559-418A-BDBB-50935CBD614E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B3D6-25C5-4DCE-8F9E-6225EAE92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73409-D559-418A-BDBB-50935CBD614E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B3D6-25C5-4DCE-8F9E-6225EAE921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73409-D559-418A-BDBB-50935CBD614E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B3D6-25C5-4DCE-8F9E-6225EAE921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556792"/>
            <a:ext cx="6400800" cy="3528392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В девятый день ликующего мая,</a:t>
            </a:r>
          </a:p>
          <a:p>
            <a:r>
              <a:rPr lang="ru-RU" dirty="0">
                <a:solidFill>
                  <a:schemeClr val="bg1"/>
                </a:solidFill>
              </a:rPr>
              <a:t>Когда легла на землю тишина,</a:t>
            </a:r>
          </a:p>
          <a:p>
            <a:r>
              <a:rPr lang="ru-RU" dirty="0">
                <a:solidFill>
                  <a:schemeClr val="bg1"/>
                </a:solidFill>
              </a:rPr>
              <a:t>Промчалась весть от края и до края:</a:t>
            </a:r>
          </a:p>
          <a:p>
            <a:r>
              <a:rPr lang="ru-RU" dirty="0">
                <a:solidFill>
                  <a:schemeClr val="bg1"/>
                </a:solidFill>
              </a:rPr>
              <a:t>„Мир победил, окончена война!“</a:t>
            </a:r>
          </a:p>
          <a:p>
            <a:r>
              <a:rPr lang="ru-RU" dirty="0">
                <a:solidFill>
                  <a:schemeClr val="bg1"/>
                </a:solidFill>
              </a:rPr>
              <a:t>Сегодня праздник входит в каждый дом,</a:t>
            </a:r>
          </a:p>
          <a:p>
            <a:r>
              <a:rPr lang="ru-RU" dirty="0">
                <a:solidFill>
                  <a:schemeClr val="bg1"/>
                </a:solidFill>
              </a:rPr>
              <a:t>И радость к людям с ним приходит следом.</a:t>
            </a:r>
          </a:p>
          <a:p>
            <a:r>
              <a:rPr lang="ru-RU" dirty="0">
                <a:solidFill>
                  <a:schemeClr val="bg1"/>
                </a:solidFill>
              </a:rPr>
              <a:t>Мы поздравляем вас с Великим Днем!</a:t>
            </a:r>
          </a:p>
          <a:p>
            <a:r>
              <a:rPr lang="ru-RU" dirty="0">
                <a:solidFill>
                  <a:schemeClr val="bg1"/>
                </a:solidFill>
              </a:rPr>
              <a:t>С днем вашей славы! С Днем Победы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ЛАДИМИР\Desktop\фото\d19db162-61cc-4ea8-87d0-22c95191bfe4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5100531" cy="44990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9 Мая— </a:t>
            </a:r>
            <a:r>
              <a:rPr lang="ru-RU" dirty="0"/>
              <a:t>важная дата, которая поможет дошкольникам узнать о героическом подвиге, совершенном их прабабушками и прадедушками. В этой </a:t>
            </a:r>
            <a:r>
              <a:rPr lang="ru-RU" dirty="0" smtClean="0"/>
              <a:t>презентации мы поделимся рисунками и поделками детей на тему этого великого праздника.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74638"/>
            <a:ext cx="3970784" cy="3370386"/>
          </a:xfrm>
        </p:spPr>
        <p:txBody>
          <a:bodyPr>
            <a:noAutofit/>
          </a:bodyPr>
          <a:lstStyle/>
          <a:p>
            <a:r>
              <a:rPr lang="ru-RU" sz="2800" dirty="0" smtClean="0"/>
              <a:t>Наша цель – воспитать любовь к Родине, чувство патриотизма, гордость за свою страну, благодарность и уважение к ветеранам войны.</a:t>
            </a:r>
            <a:endParaRPr lang="ru-RU" sz="2800" dirty="0"/>
          </a:p>
        </p:txBody>
      </p:sp>
      <p:pic>
        <p:nvPicPr>
          <p:cNvPr id="1026" name="Picture 2" descr="C:\Users\ВЛАДИМИР\Desktop\фото\86b45dd8-a127-427e-903e-cf09124022db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38206"/>
            <a:ext cx="3816424" cy="50885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ИМИР\Desktop\фото\0d0ab5b7-842b-45ae-a8f1-384aaea1118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3394472" cy="4525963"/>
          </a:xfrm>
          <a:prstGeom prst="rect">
            <a:avLst/>
          </a:prstGeom>
          <a:noFill/>
        </p:spPr>
      </p:pic>
      <p:pic>
        <p:nvPicPr>
          <p:cNvPr id="2051" name="Picture 3" descr="C:\Users\ВЛАДИМИР\Desktop\фото\0d3260e6-0420-435e-8159-5d85b3a9c3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700808"/>
            <a:ext cx="3384376" cy="451250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0"/>
            <a:ext cx="3250704" cy="49545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Каждый год в этот майский день наш народ вспоминает годы войны, чтит павших, кланяется живым. </a:t>
            </a:r>
            <a:endParaRPr lang="ru-RU" sz="3200" dirty="0"/>
          </a:p>
        </p:txBody>
      </p:sp>
      <p:pic>
        <p:nvPicPr>
          <p:cNvPr id="3074" name="Picture 2" descr="C:\Users\ВЛАДИМИР\Desktop\фото\04c3934d-6502-431b-ba7a-0673209d8af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87974"/>
            <a:ext cx="3220679" cy="57097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Хотя прошло много лет, но время не властно над памятью людей разных поколений.</a:t>
            </a:r>
            <a:endParaRPr lang="ru-RU" sz="2800" dirty="0"/>
          </a:p>
        </p:txBody>
      </p:sp>
      <p:pic>
        <p:nvPicPr>
          <p:cNvPr id="4098" name="Picture 2" descr="C:\Users\ВЛАДИМИР\Desktop\фото\10e40d2d-1c1b-4d3f-a046-aa641fbe54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4700261" cy="3484984"/>
          </a:xfrm>
          <a:prstGeom prst="rect">
            <a:avLst/>
          </a:prstGeom>
          <a:noFill/>
        </p:spPr>
      </p:pic>
      <p:pic>
        <p:nvPicPr>
          <p:cNvPr id="4099" name="Picture 3" descr="C:\Users\ВЛАДИМИР\Desktop\фото\86b45dd8-a127-427e-903e-cf09124022d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340768"/>
            <a:ext cx="3981636" cy="53088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Праздник 9 Мая – это праздник Великой Победы.  В далёком 1941 году вся страна встала на защиту Отечества и смогла отстоять право на жизнь под мирным небом. </a:t>
            </a:r>
          </a:p>
        </p:txBody>
      </p:sp>
      <p:pic>
        <p:nvPicPr>
          <p:cNvPr id="5122" name="Picture 2" descr="C:\Users\ВЛАДИМИР\Desktop\фото\a938e2a4-d208-452a-b4c7-1691680043b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3394472" cy="4525963"/>
          </a:xfrm>
          <a:prstGeom prst="rect">
            <a:avLst/>
          </a:prstGeom>
          <a:noFill/>
        </p:spPr>
      </p:pic>
      <p:pic>
        <p:nvPicPr>
          <p:cNvPr id="5123" name="Picture 3" descr="C:\Users\ВЛАДИМИР\Desktop\фото\78f0e07b-90b7-4862-813b-d7f5f7d8c7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844824"/>
            <a:ext cx="3384376" cy="45125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4522514"/>
          </a:xfrm>
        </p:spPr>
        <p:txBody>
          <a:bodyPr>
            <a:noAutofit/>
          </a:bodyPr>
          <a:lstStyle/>
          <a:p>
            <a:r>
              <a:rPr lang="ru-RU" sz="2800" dirty="0"/>
              <a:t>Память о трагических днях Великой отечественной войны передается из поколения в поколение.  И  мы  всеми силами должны сохранить её. </a:t>
            </a:r>
          </a:p>
        </p:txBody>
      </p:sp>
      <p:pic>
        <p:nvPicPr>
          <p:cNvPr id="6146" name="Picture 2" descr="C:\Users\ВЛАДИМИР\Desktop\фото\c8d3ccf5-3abb-4ef2-9c12-0759730bdfd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340768"/>
            <a:ext cx="3168352" cy="42244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ЛАДИМИР\Desktop\фото\ce065dc1-d0dd-4216-8380-bf02943b666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2413508" cy="5224748"/>
          </a:xfrm>
          <a:prstGeom prst="rect">
            <a:avLst/>
          </a:prstGeom>
          <a:noFill/>
        </p:spPr>
      </p:pic>
      <p:pic>
        <p:nvPicPr>
          <p:cNvPr id="7171" name="Picture 3" descr="C:\Users\ВЛАДИМИР\Desktop\фото\814508f8-161c-4795-85c0-f79dba5186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340768"/>
            <a:ext cx="3210694" cy="42809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115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Наша цель – воспитать любовь к Родине, чувство патриотизма, гордость за свою страну, благодарность и уважение к ветеранам войны.</vt:lpstr>
      <vt:lpstr>Слайд 4</vt:lpstr>
      <vt:lpstr>Каждый год в этот майский день наш народ вспоминает годы войны, чтит павших, кланяется живым. </vt:lpstr>
      <vt:lpstr>Хотя прошло много лет, но время не властно над памятью людей разных поколений.</vt:lpstr>
      <vt:lpstr>Праздник 9 Мая – это праздник Великой Победы.  В далёком 1941 году вся страна встала на защиту Отечества и смогла отстоять право на жизнь под мирным небом. </vt:lpstr>
      <vt:lpstr>Память о трагических днях Великой отечественной войны передается из поколения в поколение.  И  мы  всеми силами должны сохранить её. 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5</cp:revision>
  <dcterms:created xsi:type="dcterms:W3CDTF">2020-05-19T18:24:31Z</dcterms:created>
  <dcterms:modified xsi:type="dcterms:W3CDTF">2020-05-19T19:10:43Z</dcterms:modified>
</cp:coreProperties>
</file>