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118" d="100"/>
          <a:sy n="118" d="100"/>
        </p:scale>
        <p:origin x="144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9E3B1-425E-4AAB-8E84-84AF7BCDAEAA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5820" y="1484784"/>
            <a:ext cx="81003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4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+mj-cs"/>
              </a:rPr>
              <a:t>«Развитие творческих способностей детей в изобразительной деятельности»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5733256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defRPr/>
            </a:pPr>
            <a:r>
              <a:rPr lang="ru-RU" altLang="ru-RU" sz="3200" kern="0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Воспитатель: Бондарева М.А.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nzor\Desktop\P10804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764"/>
            <a:ext cx="5887590" cy="331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:\Users\Anzor\Desktop\P10804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9627" y="3573016"/>
            <a:ext cx="5359400" cy="301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4581128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«Снеговик»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40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nzor\Desktop\P10804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25" y="714375"/>
            <a:ext cx="8739188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0973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nzor\Desktop\P10804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981075"/>
            <a:ext cx="8570912" cy="482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6093296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«Деревья зимой»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49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nzor\Desktop\P10804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8496300" cy="477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3728" y="5805264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«Капитошка»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807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4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981075"/>
            <a:ext cx="87058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6093296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«Солнышко и тучки»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691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4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3" y="635000"/>
            <a:ext cx="8882062" cy="499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11760" y="5877272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«Клоун»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124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nzor\Desktop\P10804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3643313" cy="647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:\Users\Anzor\Desktop\P10804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404813"/>
            <a:ext cx="3225800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8484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4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765175"/>
            <a:ext cx="8713788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5877272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«Цветы в вазе»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788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3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04838"/>
            <a:ext cx="8848725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563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4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38" y="692150"/>
            <a:ext cx="8677275" cy="48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3728" y="5877272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«Буратино»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240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692696"/>
            <a:ext cx="7920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kern="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«...Это правда! Ну чего же тут скрывать?</a:t>
            </a:r>
            <a:br>
              <a:rPr lang="ru-RU" altLang="ru-RU" sz="2800" b="1" kern="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</a:br>
            <a:r>
              <a:rPr lang="ru-RU" altLang="ru-RU" sz="2800" b="1" kern="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Дети любят, очень любят рисовать.</a:t>
            </a:r>
            <a:br>
              <a:rPr lang="ru-RU" altLang="ru-RU" sz="2800" b="1" kern="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</a:br>
            <a:r>
              <a:rPr lang="ru-RU" altLang="ru-RU" sz="2800" b="1" kern="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На бумаге, на асфальте, на стене.</a:t>
            </a:r>
            <a:br>
              <a:rPr lang="ru-RU" altLang="ru-RU" sz="2800" b="1" kern="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</a:br>
            <a:r>
              <a:rPr lang="ru-RU" altLang="ru-RU" sz="2800" b="1" kern="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И в трамвае на окне...»</a:t>
            </a:r>
            <a:br>
              <a:rPr lang="ru-RU" altLang="ru-RU" sz="2800" b="1" kern="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</a:br>
            <a:r>
              <a:rPr lang="ru-RU" altLang="ru-RU" sz="2800" b="1" kern="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                                                     Э</a:t>
            </a:r>
            <a:r>
              <a:rPr lang="ru-RU" altLang="ru-RU" sz="2800" b="1" kern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. Успенский</a:t>
            </a:r>
            <a:endParaRPr lang="ru-RU" sz="28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3024" y="4293096"/>
            <a:ext cx="777686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Формирование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личности - одна из важных задач педагогической теории и практики на современном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этапе. Эффективней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474785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4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8705850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67744" y="5949280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«Бабочка»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36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4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8399462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5949280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«Кукла»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082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4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8569325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11760" y="5805264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«Рыба»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433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5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836613"/>
            <a:ext cx="8856663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571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IMG_20160310_0939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907" y="260648"/>
            <a:ext cx="5008562" cy="281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nzor\Desktop\IMG_20160310_0939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764" y="3212976"/>
            <a:ext cx="5688012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003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zor\Desktop\P10801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765175"/>
            <a:ext cx="8848725" cy="497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2005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988" y="2813250"/>
            <a:ext cx="8212024" cy="123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817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548680"/>
            <a:ext cx="5040560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400" b="1" kern="0" dirty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+mj-cs"/>
              </a:rPr>
              <a:t>Цель работы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700808"/>
            <a:ext cx="7272808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Формирование умения выполнять полученные знания о средствах выразительности в собственном творчестве;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Формирование умения выполнять коллективную композицию, согласовывать свои действия со сверстниками;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Развитие потребности к созданию нового, необычного продукта творческой деятельности;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Развитие эстетической оценки.</a:t>
            </a:r>
          </a:p>
        </p:txBody>
      </p:sp>
    </p:spTree>
    <p:extLst>
      <p:ext uri="{BB962C8B-B14F-4D97-AF65-F5344CB8AC3E}">
        <p14:creationId xmlns:p14="http://schemas.microsoft.com/office/powerpoint/2010/main" val="2261071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43808" y="620688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400" b="1" kern="0" dirty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+mj-cs"/>
              </a:rPr>
              <a:t>Задачи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628800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Расширять представления о многообразии нетрадиционных техник рисования;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Формировать эстетическое отношение к окружающей действительности;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Формировать фантазию, творчество, эстетический вкус;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Развивать любознательность, наблюдательность, воображение;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Совершенствовать умения и навыки рисования;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Воспитывать художественный вкус и чувство гармонии.</a:t>
            </a:r>
          </a:p>
        </p:txBody>
      </p:sp>
    </p:spTree>
    <p:extLst>
      <p:ext uri="{BB962C8B-B14F-4D97-AF65-F5344CB8AC3E}">
        <p14:creationId xmlns:p14="http://schemas.microsoft.com/office/powerpoint/2010/main" val="1660351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404664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400" b="1" kern="0" dirty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+mj-cs"/>
              </a:rPr>
              <a:t>Средства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1340768"/>
            <a:ext cx="7776864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Совместная деятельность воспитателя с детьми;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Самостоятельная деятельность детей;</a:t>
            </a: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Предметно – развивающая среда.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23828" y="2996952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altLang="ru-RU" sz="4400" b="1" kern="0" dirty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Методы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3653509"/>
            <a:ext cx="7344816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rgbClr val="4F81BD"/>
                </a:solidFill>
                <a:latin typeface="Times New Roman"/>
              </a:rPr>
              <a:t>Словесные;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rgbClr val="4F81BD"/>
                </a:solidFill>
                <a:latin typeface="Times New Roman"/>
              </a:rPr>
              <a:t>Наглядные;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rgbClr val="4F81BD"/>
                </a:solidFill>
                <a:latin typeface="Times New Roman"/>
              </a:rPr>
              <a:t>Практические;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rgbClr val="4F81BD"/>
                </a:solidFill>
                <a:latin typeface="Times New Roman"/>
              </a:rPr>
              <a:t>Игровые.</a:t>
            </a:r>
          </a:p>
        </p:txBody>
      </p:sp>
    </p:spTree>
    <p:extLst>
      <p:ext uri="{BB962C8B-B14F-4D97-AF65-F5344CB8AC3E}">
        <p14:creationId xmlns:p14="http://schemas.microsoft.com/office/powerpoint/2010/main" val="1008344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43808" y="260648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400" b="1" kern="0" dirty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+mj-cs"/>
              </a:rPr>
              <a:t>Техники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484784"/>
            <a:ext cx="7560840" cy="326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Печать ластиком;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Оттиск поролоном;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Пластилинография;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Пальчиковая живопись;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Рисование ладошкой;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Обрывание и скатывание бумаги;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Рисование мятой бумагой;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altLang="ru-RU" sz="2400" kern="0" dirty="0">
                <a:solidFill>
                  <a:schemeClr val="accent1"/>
                </a:solidFill>
                <a:latin typeface="Times New Roman"/>
              </a:rPr>
              <a:t>Рисование восковыми мелками, акварелью.</a:t>
            </a:r>
          </a:p>
        </p:txBody>
      </p:sp>
    </p:spTree>
    <p:extLst>
      <p:ext uri="{BB962C8B-B14F-4D97-AF65-F5344CB8AC3E}">
        <p14:creationId xmlns:p14="http://schemas.microsoft.com/office/powerpoint/2010/main" val="1922180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39752" y="332656"/>
            <a:ext cx="5112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kern="0" dirty="0" smtClean="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j-ea"/>
                <a:cs typeface="+mj-cs"/>
              </a:rPr>
              <a:t>Работы детей</a:t>
            </a:r>
            <a:endParaRPr lang="ru-RU" dirty="0"/>
          </a:p>
        </p:txBody>
      </p:sp>
      <p:pic>
        <p:nvPicPr>
          <p:cNvPr id="6" name="Picture 4" descr="C:\Users\Anzor\Desktop\P10803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429" y="1196752"/>
            <a:ext cx="2988646" cy="515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Anzor\Desktop\P10803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150676" cy="515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83768" y="635501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«Ёлочка»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005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nzor\Desktop\P10803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785225" cy="597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6381328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«Зайчик в огороде»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204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nzor\Desktop\P10803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242888"/>
            <a:ext cx="4321175" cy="604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313" y="6381328"/>
            <a:ext cx="4321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«Петушок»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0454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1782E29-4C82-4481-A2A7-41C874A56A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в голубых тонах</Template>
  <TotalTime>72</TotalTime>
  <Words>237</Words>
  <Application>Microsoft Office PowerPoint</Application>
  <PresentationFormat>Экран (4:3)</PresentationFormat>
  <Paragraphs>48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Anzor</dc:creator>
  <cp:keywords/>
  <cp:lastModifiedBy>Anzor</cp:lastModifiedBy>
  <cp:revision>9</cp:revision>
  <dcterms:created xsi:type="dcterms:W3CDTF">2020-05-31T07:56:27Z</dcterms:created>
  <dcterms:modified xsi:type="dcterms:W3CDTF">2020-05-31T09:17:36Z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TC018860939991</vt:lpwstr>
  </property>
</Properties>
</file>