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9" r:id="rId2"/>
    <p:sldId id="261" r:id="rId3"/>
    <p:sldId id="260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A255D1-6A6C-4BE3-9801-073E45F07BD8}" type="datetimeFigureOut">
              <a:rPr lang="ru-RU" smtClean="0"/>
              <a:t>24.09.2018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56126A-5F21-4319-96B1-F994545625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4828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027" y="943026"/>
            <a:ext cx="7772400" cy="829790"/>
          </a:xfrm>
        </p:spPr>
        <p:txBody>
          <a:bodyPr>
            <a:normAutofit/>
          </a:bodyPr>
          <a:lstStyle/>
          <a:p>
            <a:pPr>
              <a:lnSpc>
                <a:spcPts val="2700"/>
              </a:lnSpc>
            </a:pPr>
            <a:r>
              <a:rPr lang="ru-RU" sz="8800" dirty="0" smtClean="0"/>
              <a:t>Шаблон</a:t>
            </a:r>
            <a:br>
              <a:rPr lang="ru-RU" sz="8800" dirty="0" smtClean="0"/>
            </a:br>
            <a:r>
              <a:rPr lang="ru-RU" sz="4000" dirty="0" smtClean="0"/>
              <a:t>для презентации</a:t>
            </a:r>
            <a:endParaRPr lang="ru-RU" sz="8800" dirty="0"/>
          </a:p>
        </p:txBody>
      </p:sp>
      <p:pic>
        <p:nvPicPr>
          <p:cNvPr id="1027" name="Picture 3" descr="C:\Users\Иванова Наталья\Desktop\viewImage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355754"/>
            <a:ext cx="5420808" cy="5457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Иванова Наталья\Desktop\59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1809750"/>
            <a:ext cx="5619751" cy="504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132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Иванова Наталья\Desktop\viewImage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530664"/>
            <a:ext cx="3260568" cy="3282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480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ванова Наталья\Desktop\590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1" y="3861048"/>
            <a:ext cx="3336230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898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</Words>
  <Application>Microsoft Office PowerPoint</Application>
  <PresentationFormat>Экран (4:3)</PresentationFormat>
  <Paragraphs>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Шаблон для презентации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</dc:title>
  <dc:creator>Иванова Наталья</dc:creator>
  <cp:lastModifiedBy>Иванова Наталья</cp:lastModifiedBy>
  <cp:revision>2</cp:revision>
  <dcterms:created xsi:type="dcterms:W3CDTF">2018-09-10T19:52:10Z</dcterms:created>
  <dcterms:modified xsi:type="dcterms:W3CDTF">2018-09-23T22:22:55Z</dcterms:modified>
</cp:coreProperties>
</file>