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D00"/>
    <a:srgbClr val="0D8697"/>
    <a:srgbClr val="C6247A"/>
    <a:srgbClr val="C52378"/>
    <a:srgbClr val="98124D"/>
    <a:srgbClr val="853E5B"/>
    <a:srgbClr val="F94900"/>
    <a:srgbClr val="613125"/>
    <a:srgbClr val="AC187B"/>
    <a:srgbClr val="54293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025" autoAdjust="0"/>
    <p:restoredTop sz="96433" autoAdjust="0"/>
  </p:normalViewPr>
  <p:slideViewPr>
    <p:cSldViewPr snapToGrid="0">
      <p:cViewPr varScale="1">
        <p:scale>
          <a:sx n="66" d="100"/>
          <a:sy n="66" d="100"/>
        </p:scale>
        <p:origin x="-132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090"/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04956" y="1275953"/>
            <a:ext cx="673408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n w="3175">
                  <a:solidFill>
                    <a:schemeClr val="tx1"/>
                  </a:solidFill>
                </a:ln>
                <a:solidFill>
                  <a:srgbClr val="FF6D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Название</a:t>
            </a:r>
          </a:p>
          <a:p>
            <a:pPr algn="ctr"/>
            <a:r>
              <a:rPr lang="ru-RU" sz="6600" b="1" dirty="0" smtClean="0">
                <a:ln w="3175">
                  <a:solidFill>
                    <a:schemeClr val="tx1"/>
                  </a:solidFill>
                </a:ln>
                <a:solidFill>
                  <a:srgbClr val="FF6D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презентации</a:t>
            </a:r>
            <a:endParaRPr lang="ru-RU" sz="6600" b="1" dirty="0">
              <a:ln w="3175">
                <a:solidFill>
                  <a:schemeClr val="tx1"/>
                </a:solidFill>
              </a:ln>
              <a:solidFill>
                <a:srgbClr val="FF6D0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02995" y="3679168"/>
            <a:ext cx="1112228" cy="577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Автор:</a:t>
            </a:r>
            <a:endParaRPr lang="ru-RU" sz="24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513"/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89386" y="1430804"/>
            <a:ext cx="263795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ru-RU" sz="24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Текст слайда</a:t>
            </a:r>
            <a:endParaRPr lang="ru-RU" sz="24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8361" y="880535"/>
            <a:ext cx="47272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Заголовок слайда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5593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8148"/>
          <a:stretch>
            <a:fillRect/>
          </a:stretch>
        </p:blipFill>
        <p:spPr>
          <a:xfrm>
            <a:off x="4060" y="-1"/>
            <a:ext cx="9135879" cy="663302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89386" y="740691"/>
            <a:ext cx="263795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ru-RU" sz="24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Текст слайда</a:t>
            </a:r>
            <a:endParaRPr lang="ru-RU" sz="24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24625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497</TotalTime>
  <Words>10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пк</cp:lastModifiedBy>
  <cp:revision>98</cp:revision>
  <dcterms:created xsi:type="dcterms:W3CDTF">2013-11-19T05:52:05Z</dcterms:created>
  <dcterms:modified xsi:type="dcterms:W3CDTF">2020-05-31T17:50:00Z</dcterms:modified>
</cp:coreProperties>
</file>