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14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08999" y="916535"/>
            <a:ext cx="47900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Название презентации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12805" y="245985"/>
            <a:ext cx="3659015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/>
              <a:t>Заголовок слайда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7274" y="1138301"/>
            <a:ext cx="271329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cs typeface="Times New Roman" panose="02020603050405020304" pitchFamily="18" charset="0"/>
              </a:rPr>
              <a:t>Текст слайда</a:t>
            </a:r>
            <a:endParaRPr lang="ru-RU" sz="2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42491" y="404082"/>
            <a:ext cx="3659015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/>
              <a:t>Заголовок слайда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8708" y="1351945"/>
            <a:ext cx="271329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cs typeface="Times New Roman" panose="02020603050405020304" pitchFamily="18" charset="0"/>
              </a:rPr>
              <a:t>Текст слайда</a:t>
            </a:r>
            <a:endParaRPr lang="ru-RU" sz="2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371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62299" y="1592059"/>
            <a:ext cx="271329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cs typeface="Times New Roman" panose="02020603050405020304" pitchFamily="18" charset="0"/>
              </a:rPr>
              <a:t>Текст слайда</a:t>
            </a:r>
            <a:endParaRPr lang="ru-RU" sz="2400" dirty="0"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2492" y="393253"/>
            <a:ext cx="3659015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/>
              <a:t>Заголовок слайда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833682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</TotalTime>
  <Words>14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Михаил</cp:lastModifiedBy>
  <cp:revision>23</cp:revision>
  <dcterms:created xsi:type="dcterms:W3CDTF">2013-11-19T05:52:05Z</dcterms:created>
  <dcterms:modified xsi:type="dcterms:W3CDTF">2015-02-17T15:02:57Z</dcterms:modified>
</cp:coreProperties>
</file>