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0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6433" autoAdjust="0"/>
  </p:normalViewPr>
  <p:slideViewPr>
    <p:cSldViewPr snapToGrid="0">
      <p:cViewPr varScale="1">
        <p:scale>
          <a:sx n="112" d="100"/>
          <a:sy n="112" d="100"/>
        </p:scale>
        <p:origin x="1446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18.02.2015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18.02.2015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18.02.2015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18.02.2015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18.02.2015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18.02.2015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18.02.2015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18.02.2015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18.02.2015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18.02.2015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18.02.2015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t>18.02.2015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621890" y="839623"/>
            <a:ext cx="479009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/>
              <a:t>Название презентации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742491" y="404082"/>
            <a:ext cx="3659015" cy="646331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r>
              <a:rPr lang="ru-RU" sz="3600" dirty="0" smtClean="0"/>
              <a:t>Заголовок слайда</a:t>
            </a:r>
            <a:endParaRPr lang="ru-RU" sz="3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25565" y="1309216"/>
            <a:ext cx="2713290" cy="589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400" dirty="0" smtClean="0">
                <a:cs typeface="Times New Roman" panose="02020603050405020304" pitchFamily="18" charset="0"/>
              </a:rPr>
              <a:t>Текст слайда</a:t>
            </a:r>
            <a:endParaRPr lang="ru-RU" sz="2400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36662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742491" y="404082"/>
            <a:ext cx="3659015" cy="646331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r>
              <a:rPr lang="ru-RU" sz="3600" dirty="0" smtClean="0"/>
              <a:t>Заголовок слайда</a:t>
            </a: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25565" y="1309216"/>
            <a:ext cx="2713290" cy="589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400" dirty="0" smtClean="0">
                <a:cs typeface="Times New Roman" panose="02020603050405020304" pitchFamily="18" charset="0"/>
              </a:rPr>
              <a:t>Текст слайда</a:t>
            </a:r>
            <a:endParaRPr lang="ru-RU" sz="2400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737110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230</TotalTime>
  <Words>10</Words>
  <Application>Microsoft Office PowerPoint</Application>
  <PresentationFormat>Экран (4:3)</PresentationFormat>
  <Paragraphs>5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Михаил</cp:lastModifiedBy>
  <cp:revision>25</cp:revision>
  <dcterms:created xsi:type="dcterms:W3CDTF">2013-11-19T05:52:05Z</dcterms:created>
  <dcterms:modified xsi:type="dcterms:W3CDTF">2015-02-18T17:14:20Z</dcterms:modified>
</cp:coreProperties>
</file>