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5" r:id="rId11"/>
    <p:sldId id="268" r:id="rId12"/>
    <p:sldId id="259" r:id="rId13"/>
    <p:sldId id="269" r:id="rId14"/>
    <p:sldId id="270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653136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753472"/>
            <a:ext cx="6400800" cy="1104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434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29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2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9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32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864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1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65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276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76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77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8335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DFDA9-C0CE-4A60-A531-05EFDBD31890}" type="datetimeFigureOut">
              <a:rPr lang="ru-RU" smtClean="0"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F3ED6-3593-4A2C-992C-469E35F09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59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653136"/>
            <a:ext cx="7916416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 «Школа кулинаров»</a:t>
            </a:r>
            <a:br>
              <a:rPr lang="ru-RU" dirty="0" smtClean="0"/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ученик «3М» Ковальчук Тимофей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0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Рецепт «Греческий салат»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Font typeface="+mj-lt"/>
              <a:buAutoNum type="arabicPeriod" startAt="7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нарезаем кубиками, размером соответствующим размеру овощей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Font typeface="+mj-lt"/>
              <a:buAutoNum type="arabicPeriod" startAt="7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+mj-lt"/>
              <a:buAutoNum type="arabicPeriod" startAt="7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+mj-lt"/>
              <a:buAutoNum type="arabicPeriod" startAt="7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+mj-lt"/>
              <a:buAutoNum type="arabicPeriod" startAt="7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7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Блюдо застилаем листьями салата и выкладываем туда наш салат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AutoNum type="arabicPeriod" startAt="7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7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7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+mj-lt"/>
              <a:buAutoNum type="arabicPeriod" startAt="9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+mj-lt"/>
              <a:buAutoNum type="arabicPeriod" startAt="9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сверху кубики сыра.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Салат готов!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132856"/>
            <a:ext cx="2694207" cy="1368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61048"/>
            <a:ext cx="2772041" cy="14466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826" y="4869160"/>
            <a:ext cx="2962672" cy="153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2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– один из важнейших факторов,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оказывающих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сильное влияние на самочувствие и здоровье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человека, а так же сказывается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внешнем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 человека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от питания напрямую зависит состояние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ногтей, зубов и волос. Нехватка каких-то веществ может привести к плохому настроению, к раздражительности, вспыльчивости и даже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депрессии.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62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54"/>
          <p:cNvSpPr>
            <a:spLocks noChangeArrowheads="1"/>
          </p:cNvSpPr>
          <p:nvPr/>
        </p:nvSpPr>
        <p:spPr bwMode="gray">
          <a:xfrm>
            <a:off x="657225" y="4343400"/>
            <a:ext cx="254317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1">
                  <a:gamma/>
                  <a:shade val="79216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Text Box 55"/>
          <p:cNvSpPr txBox="1">
            <a:spLocks noChangeArrowheads="1"/>
          </p:cNvSpPr>
          <p:nvPr/>
        </p:nvSpPr>
        <p:spPr bwMode="black">
          <a:xfrm>
            <a:off x="3632200" y="3714750"/>
            <a:ext cx="19050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i="0" dirty="0" smtClean="0">
                <a:cs typeface="Arial" charset="0"/>
              </a:rPr>
              <a:t>Питательные вещества</a:t>
            </a:r>
            <a:endParaRPr lang="en-US" sz="1600" b="1" i="0" dirty="0">
              <a:cs typeface="Arial" charset="0"/>
            </a:endParaRPr>
          </a:p>
        </p:txBody>
      </p:sp>
      <p:sp>
        <p:nvSpPr>
          <p:cNvPr id="5" name="AutoShape 56"/>
          <p:cNvSpPr>
            <a:spLocks noChangeArrowheads="1"/>
          </p:cNvSpPr>
          <p:nvPr/>
        </p:nvSpPr>
        <p:spPr bwMode="gray">
          <a:xfrm>
            <a:off x="711200" y="4772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white">
          <a:xfrm>
            <a:off x="888852" y="4367213"/>
            <a:ext cx="209897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FFFFFF"/>
                </a:solidFill>
                <a:cs typeface="Arial" charset="0"/>
              </a:rPr>
              <a:t>Углеводы</a:t>
            </a:r>
            <a:endParaRPr lang="en-US" sz="20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gray">
          <a:xfrm>
            <a:off x="752475" y="4849813"/>
            <a:ext cx="2316163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>
                <a:solidFill>
                  <a:srgbClr val="000000"/>
                </a:solidFill>
                <a:cs typeface="Arial" charset="0"/>
              </a:rPr>
              <a:t>Углеводы являются поставщиками энергии для вашего организма. </a:t>
            </a:r>
            <a:endParaRPr lang="en-US" sz="1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AutoShape 59"/>
          <p:cNvSpPr>
            <a:spLocks noChangeArrowheads="1"/>
          </p:cNvSpPr>
          <p:nvPr/>
        </p:nvSpPr>
        <p:spPr bwMode="gray">
          <a:xfrm>
            <a:off x="657225" y="1981200"/>
            <a:ext cx="254317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folHlink">
                  <a:gamma/>
                  <a:shade val="69804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60"/>
          <p:cNvSpPr>
            <a:spLocks noChangeArrowheads="1"/>
          </p:cNvSpPr>
          <p:nvPr/>
        </p:nvSpPr>
        <p:spPr bwMode="gray">
          <a:xfrm>
            <a:off x="711200" y="24098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white">
          <a:xfrm>
            <a:off x="960860" y="2005013"/>
            <a:ext cx="19549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FFFFFF"/>
                </a:solidFill>
                <a:cs typeface="Arial" charset="0"/>
              </a:rPr>
              <a:t>Белки</a:t>
            </a:r>
            <a:endParaRPr lang="en-US" sz="20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gray">
          <a:xfrm>
            <a:off x="752475" y="2487613"/>
            <a:ext cx="2316163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dirty="0">
                <a:solidFill>
                  <a:srgbClr val="000000"/>
                </a:solidFill>
                <a:cs typeface="Arial" charset="0"/>
              </a:rPr>
              <a:t>Белок необходим для построения новых клеток и </a:t>
            </a:r>
            <a:r>
              <a:rPr lang="ru-RU" sz="1400" b="1" dirty="0" smtClean="0">
                <a:solidFill>
                  <a:srgbClr val="000000"/>
                </a:solidFill>
                <a:cs typeface="Arial" charset="0"/>
              </a:rPr>
              <a:t>обновления </a:t>
            </a:r>
            <a:r>
              <a:rPr lang="ru-RU" sz="1400" b="1" dirty="0">
                <a:solidFill>
                  <a:srgbClr val="000000"/>
                </a:solidFill>
                <a:cs typeface="Arial" charset="0"/>
              </a:rPr>
              <a:t>старых тканей.</a:t>
            </a:r>
            <a:endParaRPr lang="en-US" sz="1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AutoShape 63"/>
          <p:cNvSpPr>
            <a:spLocks noChangeArrowheads="1"/>
          </p:cNvSpPr>
          <p:nvPr/>
        </p:nvSpPr>
        <p:spPr bwMode="gray">
          <a:xfrm>
            <a:off x="5991225" y="4343400"/>
            <a:ext cx="254317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hlink">
                  <a:gamma/>
                  <a:shade val="79216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64"/>
          <p:cNvSpPr>
            <a:spLocks noChangeArrowheads="1"/>
          </p:cNvSpPr>
          <p:nvPr/>
        </p:nvSpPr>
        <p:spPr bwMode="gray">
          <a:xfrm>
            <a:off x="6045200" y="4772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white">
          <a:xfrm>
            <a:off x="6228260" y="4367213"/>
            <a:ext cx="20881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FFFFFF"/>
                </a:solidFill>
                <a:cs typeface="Arial" charset="0"/>
              </a:rPr>
              <a:t>Витамины</a:t>
            </a:r>
            <a:endParaRPr lang="en-US" sz="20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gray">
          <a:xfrm>
            <a:off x="6086475" y="4849813"/>
            <a:ext cx="2316163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200" b="1" dirty="0">
                <a:solidFill>
                  <a:srgbClr val="000000"/>
                </a:solidFill>
                <a:cs typeface="Arial" charset="0"/>
              </a:rPr>
              <a:t>Они должны стать частью нашего ежедневного рациона и недостаток любого из них может привести к серьезным проблемам со здоровьем.</a:t>
            </a:r>
            <a:endParaRPr lang="en-US" sz="12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AutoShape 67"/>
          <p:cNvSpPr>
            <a:spLocks noChangeArrowheads="1"/>
          </p:cNvSpPr>
          <p:nvPr/>
        </p:nvSpPr>
        <p:spPr bwMode="gray">
          <a:xfrm>
            <a:off x="5991225" y="1981200"/>
            <a:ext cx="254317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2">
                  <a:gamma/>
                  <a:shade val="79216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68"/>
          <p:cNvSpPr>
            <a:spLocks noChangeArrowheads="1"/>
          </p:cNvSpPr>
          <p:nvPr/>
        </p:nvSpPr>
        <p:spPr bwMode="gray">
          <a:xfrm>
            <a:off x="6045200" y="24098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white">
          <a:xfrm>
            <a:off x="6228260" y="2005013"/>
            <a:ext cx="20881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FFFFFF"/>
                </a:solidFill>
                <a:cs typeface="Arial" charset="0"/>
              </a:rPr>
              <a:t>Жиры</a:t>
            </a:r>
            <a:endParaRPr lang="en-US" sz="2000" b="1" i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gray">
          <a:xfrm>
            <a:off x="6086475" y="2487613"/>
            <a:ext cx="2316163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400" b="1" i="0" dirty="0" smtClean="0">
                <a:solidFill>
                  <a:srgbClr val="000000"/>
                </a:solidFill>
                <a:cs typeface="Arial" charset="0"/>
              </a:rPr>
              <a:t>Обеспечивают организм энергией, защищают тело от холода.</a:t>
            </a:r>
            <a:endParaRPr lang="en-US" sz="1400" b="1" i="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20" name="Group 71"/>
          <p:cNvGrpSpPr>
            <a:grpSpLocks/>
          </p:cNvGrpSpPr>
          <p:nvPr/>
        </p:nvGrpSpPr>
        <p:grpSpPr bwMode="auto">
          <a:xfrm>
            <a:off x="3143250" y="2590800"/>
            <a:ext cx="2819400" cy="2803525"/>
            <a:chOff x="1968" y="1488"/>
            <a:chExt cx="1776" cy="1766"/>
          </a:xfrm>
        </p:grpSpPr>
        <p:sp>
          <p:nvSpPr>
            <p:cNvPr id="21" name="AutoShape 72"/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2" name="AutoShape 73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3" name="AutoShape 74"/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4" name="AutoShape 75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3454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base">
              <a:buNone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</a:t>
            </a:r>
          </a:p>
        </p:txBody>
      </p:sp>
    </p:spTree>
    <p:extLst>
      <p:ext uri="{BB962C8B-B14F-4D97-AF65-F5344CB8AC3E}">
        <p14:creationId xmlns:p14="http://schemas.microsoft.com/office/powerpoint/2010/main" val="211335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base">
              <a:buNone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769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6"/>
          <p:cNvSpPr>
            <a:spLocks/>
          </p:cNvSpPr>
          <p:nvPr/>
        </p:nvSpPr>
        <p:spPr bwMode="gray">
          <a:xfrm flipH="1">
            <a:off x="2286000" y="1859587"/>
            <a:ext cx="2063750" cy="1728788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69804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28575" cmpd="sng">
            <a:solidFill>
              <a:srgbClr val="F8F8F8"/>
            </a:solidFill>
            <a:round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" name="Freeform 27"/>
          <p:cNvSpPr>
            <a:spLocks/>
          </p:cNvSpPr>
          <p:nvPr/>
        </p:nvSpPr>
        <p:spPr bwMode="gray">
          <a:xfrm>
            <a:off x="4587875" y="1859587"/>
            <a:ext cx="2063750" cy="1728788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80000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28575" cmpd="sng">
            <a:solidFill>
              <a:srgbClr val="F8F8F8"/>
            </a:solidFill>
            <a:round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6" name="Freeform 28"/>
          <p:cNvSpPr>
            <a:spLocks/>
          </p:cNvSpPr>
          <p:nvPr/>
        </p:nvSpPr>
        <p:spPr bwMode="gray">
          <a:xfrm>
            <a:off x="2286000" y="3874125"/>
            <a:ext cx="2063750" cy="1728787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6078"/>
                  <a:invGamma/>
                </a:schemeClr>
              </a:gs>
            </a:gsLst>
            <a:lin ang="18900000" scaled="1"/>
          </a:gradFill>
          <a:ln w="28575" cmpd="sng">
            <a:solidFill>
              <a:srgbClr val="F8F8F8"/>
            </a:solidFill>
            <a:round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7" name="Freeform 29"/>
          <p:cNvSpPr>
            <a:spLocks/>
          </p:cNvSpPr>
          <p:nvPr/>
        </p:nvSpPr>
        <p:spPr bwMode="gray">
          <a:xfrm flipH="1">
            <a:off x="4587875" y="3874125"/>
            <a:ext cx="2063750" cy="1728787"/>
          </a:xfrm>
          <a:custGeom>
            <a:avLst/>
            <a:gdLst/>
            <a:ahLst/>
            <a:cxnLst>
              <a:cxn ang="0">
                <a:pos x="303" y="1008"/>
              </a:cxn>
              <a:cxn ang="0">
                <a:pos x="1299" y="1008"/>
              </a:cxn>
              <a:cxn ang="0">
                <a:pos x="1296" y="315"/>
              </a:cxn>
              <a:cxn ang="0">
                <a:pos x="942" y="0"/>
              </a:cxn>
              <a:cxn ang="0">
                <a:pos x="3" y="0"/>
              </a:cxn>
              <a:cxn ang="0">
                <a:pos x="0" y="723"/>
              </a:cxn>
              <a:cxn ang="0">
                <a:pos x="303" y="1008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lin ang="18900000" scaled="1"/>
          </a:gradFill>
          <a:ln w="28575" cmpd="sng">
            <a:solidFill>
              <a:srgbClr val="F8F8F8"/>
            </a:solidFill>
            <a:round/>
            <a:headEnd/>
            <a:tailEnd/>
          </a:ln>
          <a:effectLst>
            <a:outerShdw dist="107763" dir="2700000" algn="ctr" rotWithShape="0">
              <a:srgbClr val="1C1C1C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8" name="Oval 30"/>
          <p:cNvSpPr>
            <a:spLocks noChangeArrowheads="1"/>
          </p:cNvSpPr>
          <p:nvPr/>
        </p:nvSpPr>
        <p:spPr bwMode="gray">
          <a:xfrm>
            <a:off x="3429000" y="2677150"/>
            <a:ext cx="2081213" cy="2082800"/>
          </a:xfrm>
          <a:prstGeom prst="ellipse">
            <a:avLst/>
          </a:prstGeom>
          <a:solidFill>
            <a:srgbClr val="FE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white">
          <a:xfrm>
            <a:off x="2487613" y="2262812"/>
            <a:ext cx="157956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i="0" dirty="0" smtClean="0">
                <a:solidFill>
                  <a:srgbClr val="FFFFFF"/>
                </a:solidFill>
                <a:cs typeface="Arial" charset="0"/>
              </a:rPr>
              <a:t>Правила питания</a:t>
            </a:r>
            <a:endParaRPr lang="en-US" sz="1600" b="1" i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Text Box 32"/>
          <p:cNvSpPr txBox="1">
            <a:spLocks noChangeArrowheads="1"/>
          </p:cNvSpPr>
          <p:nvPr/>
        </p:nvSpPr>
        <p:spPr bwMode="white">
          <a:xfrm>
            <a:off x="4838700" y="2262812"/>
            <a:ext cx="1579563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  <a:cs typeface="Arial" charset="0"/>
              </a:rPr>
              <a:t>Вредная и полезная еда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white">
          <a:xfrm>
            <a:off x="2495550" y="4813925"/>
            <a:ext cx="157956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  <a:cs typeface="Arial" charset="0"/>
              </a:rPr>
              <a:t>Выводы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Text Box 34"/>
          <p:cNvSpPr txBox="1">
            <a:spLocks noChangeArrowheads="1"/>
          </p:cNvSpPr>
          <p:nvPr/>
        </p:nvSpPr>
        <p:spPr bwMode="white">
          <a:xfrm>
            <a:off x="4858714" y="4567703"/>
            <a:ext cx="157956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  <a:cs typeface="Arial" charset="0"/>
              </a:rPr>
              <a:t>Рецепт полезного блюда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3" name="Rectangle 35"/>
          <p:cNvSpPr>
            <a:spLocks noChangeArrowheads="1"/>
          </p:cNvSpPr>
          <p:nvPr/>
        </p:nvSpPr>
        <p:spPr bwMode="gray">
          <a:xfrm>
            <a:off x="3695700" y="3135937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1</a:t>
            </a:r>
            <a:endParaRPr lang="en-US" b="1" i="0" dirty="0">
              <a:solidFill>
                <a:srgbClr val="080808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gray">
          <a:xfrm>
            <a:off x="4799013" y="3135937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2</a:t>
            </a:r>
            <a:endParaRPr lang="en-US" b="1" i="0" dirty="0">
              <a:solidFill>
                <a:srgbClr val="080808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15" name="Rectangle 37"/>
          <p:cNvSpPr>
            <a:spLocks noChangeArrowheads="1"/>
          </p:cNvSpPr>
          <p:nvPr/>
        </p:nvSpPr>
        <p:spPr bwMode="gray">
          <a:xfrm>
            <a:off x="3695700" y="4078912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4</a:t>
            </a:r>
            <a:endParaRPr lang="en-US" b="1" i="0" dirty="0">
              <a:solidFill>
                <a:srgbClr val="080808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16" name="Rectangle 38"/>
          <p:cNvSpPr>
            <a:spLocks noChangeArrowheads="1"/>
          </p:cNvSpPr>
          <p:nvPr/>
        </p:nvSpPr>
        <p:spPr bwMode="gray">
          <a:xfrm>
            <a:off x="4799013" y="4078912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3</a:t>
            </a:r>
            <a:endParaRPr lang="en-US" b="1" i="0" dirty="0">
              <a:solidFill>
                <a:srgbClr val="080808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27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меню не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быть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фастфудов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гамбургеров, чипсов, картошки фри, газированных напитков.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Питаться нужно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раз в сутки, четыре-пять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всухомятку.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тщательно пережевывать пищу.</a:t>
            </a:r>
          </a:p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есть перед сном.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 нужно употреблять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фрукты, соки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Соль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 ограничить в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употреблении.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меню лучше исключить острые специи и приправы, кетчуп, майонез,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уксус.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кондитерские изделия,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употреблять в ограниченных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количествах.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Блюда лучше готовить на пару либо отваривать.</a:t>
            </a:r>
          </a:p>
          <a:p>
            <a:pPr marL="0" indent="0" fontAlgn="base">
              <a:buNone/>
            </a:pPr>
            <a:endParaRPr lang="ru-RU" sz="2000" dirty="0"/>
          </a:p>
          <a:p>
            <a:endParaRPr lang="ru-RU" sz="1900" dirty="0" smtClean="0"/>
          </a:p>
        </p:txBody>
      </p:sp>
    </p:spTree>
    <p:extLst>
      <p:ext uri="{BB962C8B-B14F-4D97-AF65-F5344CB8AC3E}">
        <p14:creationId xmlns:p14="http://schemas.microsoft.com/office/powerpoint/2010/main" val="225039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Вредные продукты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Колбаса, сосиски</a:t>
            </a:r>
          </a:p>
          <a:p>
            <a:pPr marL="0" indent="0" fontAlgn="base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Газировка</a:t>
            </a:r>
          </a:p>
          <a:p>
            <a:pPr marL="0" indent="0" fontAlgn="base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Сладости </a:t>
            </a:r>
          </a:p>
          <a:p>
            <a:pPr marL="0" indent="0" fontAlgn="base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Соусы</a:t>
            </a:r>
          </a:p>
          <a:p>
            <a:pPr marL="0" indent="0" fontAlgn="base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Чипсы, сухарики</a:t>
            </a:r>
          </a:p>
          <a:p>
            <a:pPr marL="0" indent="0" fontAlgn="base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Попкорн</a:t>
            </a:r>
          </a:p>
          <a:p>
            <a:pPr marL="0" indent="0" fontAlgn="base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Жевательная резинка</a:t>
            </a:r>
          </a:p>
          <a:p>
            <a:pPr marL="0" indent="0" fontAlgn="base">
              <a:buNone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Фастфуд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591" y="1973213"/>
            <a:ext cx="1643898" cy="1027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251" y="1973213"/>
            <a:ext cx="1952272" cy="1368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397" y="3341365"/>
            <a:ext cx="2314543" cy="14401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511690"/>
            <a:ext cx="1966364" cy="13506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500" y="1881646"/>
            <a:ext cx="2178348" cy="14527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053" y="4869159"/>
            <a:ext cx="2939419" cy="16534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674" y="5096973"/>
            <a:ext cx="1802010" cy="14127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42" y="5143024"/>
            <a:ext cx="2347865" cy="132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93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продукты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079" y="1700808"/>
            <a:ext cx="6257841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8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Рецепт «Греческий салат»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Ингредиенты: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Помидоры — 3 шт.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Огурцы — 4 шт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 — 1 средняя головка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Чеснок — 1 зубчик,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Перец сладкий — 1 шт.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Сыр Фета — 180 г.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Маслины — 100 г.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Базилик — 0,5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ч.л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Орегано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0,5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ч.л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 лимона — 2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ч.л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оливковое — 50 мл.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Соль, перец — по вкусу</a:t>
            </a:r>
          </a:p>
          <a:p>
            <a:pPr marL="0" indent="0">
              <a:buNone/>
            </a:pPr>
            <a:endParaRPr lang="ru-RU" sz="1900" dirty="0" smtClean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996952"/>
            <a:ext cx="4754856" cy="240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66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Рецепт «Греческий салат»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Приготовление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приготовим заправку для нашего салата. К оливковому маслу добавляем сок лимона,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орегано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базилик, чёрный молотый перец и сюда же выдавливаем зубчик чеснока. Всё хорошо перемешиваем. Заправка готова, пока отставляем в сторону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AutoNum type="arabicPeriod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Помидоры нарезаем средними кусочками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AutoNum type="arabicPeriod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158114"/>
            <a:ext cx="2685943" cy="1368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86" y="4941168"/>
            <a:ext cx="2862696" cy="1458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3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Рецепт «Греческий салат»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Font typeface="+mj-lt"/>
              <a:buAutoNum type="arabicPeriod" startAt="3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Нарезаем огурцы.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разрезаем огурец вдоль, а потом, сложив две половинки, нарезаем поперёк кусочками толщиной примерно 8 мм. </a:t>
            </a:r>
          </a:p>
          <a:p>
            <a:pPr fontAlgn="base">
              <a:buFont typeface="+mj-lt"/>
              <a:buAutoNum type="arabicPeriod" startAt="3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+mj-lt"/>
              <a:buAutoNum type="arabicPeriod" startAt="3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+mj-lt"/>
              <a:buAutoNum type="arabicPeriod" startAt="3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+mj-lt"/>
              <a:buAutoNum type="arabicPeriod" startAt="3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+mj-lt"/>
              <a:buAutoNum type="arabicPeriod" startAt="3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3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Сладкий красный болгарский перец нарезаем тоже средними кусками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AutoNum type="arabicPeriod" startAt="3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3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3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3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0032" y="2570533"/>
            <a:ext cx="2906201" cy="14758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509120"/>
            <a:ext cx="2952328" cy="148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0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Рецепт «Греческий салат»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Font typeface="+mj-lt"/>
              <a:buAutoNum type="arabicPeriod" startAt="5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нарезаем полукольцами и разбираем, делая соломку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AutoNum type="arabicPeriod" startAt="5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5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5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5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5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5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овощи выкладываем в глубокую чашку, добавляем маслины без косточек и заправляем нашей заправкой. Всё аккуратно перемешиваем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buAutoNum type="arabicPeriod" startAt="5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AutoNum type="arabicPeriod" startAt="5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132856"/>
            <a:ext cx="2968673" cy="1512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71" y="4437112"/>
            <a:ext cx="3468230" cy="178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8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dc9cc8bad61f1e6d7f9652c52c806668e49ae3"/>
</p:tagLst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3085</TotalTime>
  <Words>458</Words>
  <Application>Microsoft Office PowerPoint</Application>
  <PresentationFormat>Экран (4:3)</PresentationFormat>
  <Paragraphs>107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Проект «Школа кулинаров» Автор: ученик «3М» Ковальчук Тимофей</vt:lpstr>
      <vt:lpstr>Этапы работы</vt:lpstr>
      <vt:lpstr>Правила питания</vt:lpstr>
      <vt:lpstr>Вредные продукты</vt:lpstr>
      <vt:lpstr>Полезные продукты</vt:lpstr>
      <vt:lpstr>Рецепт «Греческий салат»</vt:lpstr>
      <vt:lpstr>Рецепт «Греческий салат»</vt:lpstr>
      <vt:lpstr>Рецепт «Греческий салат»</vt:lpstr>
      <vt:lpstr>Рецепт «Греческий салат»</vt:lpstr>
      <vt:lpstr>Рецепт «Греческий салат»</vt:lpstr>
      <vt:lpstr>Вывод</vt:lpstr>
      <vt:lpstr>Презентация PowerPoint</vt:lpstr>
      <vt:lpstr>Презентация PowerPoint</vt:lpstr>
      <vt:lpstr>Презентация PowerPoint</vt:lpstr>
    </vt:vector>
  </TitlesOfParts>
  <Company>http://presentation-creation.ru/powerpoint-presentation.html</Company>
  <LinksUpToDate>false</LinksUpToDate>
  <SharedDoc>false</SharedDoc>
  <HyperlinkBase>http://presentation-creation.ru/powerpoint-presentation.html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Спелые витамины</dc:title>
  <dc:creator>obstinate</dc:creator>
  <cp:lastModifiedBy>Рома</cp:lastModifiedBy>
  <cp:revision>22</cp:revision>
  <dcterms:created xsi:type="dcterms:W3CDTF">2017-10-22T18:01:27Z</dcterms:created>
  <dcterms:modified xsi:type="dcterms:W3CDTF">2020-01-14T16:10:05Z</dcterms:modified>
</cp:coreProperties>
</file>