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3792" r:id="rId2"/>
  </p:sldMasterIdLst>
  <p:sldIdLst>
    <p:sldId id="257" r:id="rId3"/>
    <p:sldId id="259" r:id="rId4"/>
    <p:sldId id="261" r:id="rId5"/>
    <p:sldId id="260" r:id="rId6"/>
    <p:sldId id="264" r:id="rId7"/>
    <p:sldId id="265" r:id="rId8"/>
    <p:sldId id="268" r:id="rId9"/>
    <p:sldId id="266" r:id="rId10"/>
    <p:sldId id="269" r:id="rId11"/>
    <p:sldId id="262" r:id="rId12"/>
  </p:sldIdLst>
  <p:sldSz cx="30275213" cy="21383625"/>
  <p:notesSz cx="6858000" cy="9144000"/>
  <p:defaultTextStyle>
    <a:defPPr>
      <a:defRPr lang="en-US"/>
    </a:defPPr>
    <a:lvl1pPr marL="0" algn="l" defTabSz="2479613" rtl="0" eaLnBrk="1" latinLnBrk="0" hangingPunct="1">
      <a:defRPr sz="4882" kern="1200">
        <a:solidFill>
          <a:schemeClr val="tx1"/>
        </a:solidFill>
        <a:latin typeface="+mn-lt"/>
        <a:ea typeface="+mn-ea"/>
        <a:cs typeface="+mn-cs"/>
      </a:defRPr>
    </a:lvl1pPr>
    <a:lvl2pPr marL="1239806" algn="l" defTabSz="2479613" rtl="0" eaLnBrk="1" latinLnBrk="0" hangingPunct="1">
      <a:defRPr sz="4882" kern="1200">
        <a:solidFill>
          <a:schemeClr val="tx1"/>
        </a:solidFill>
        <a:latin typeface="+mn-lt"/>
        <a:ea typeface="+mn-ea"/>
        <a:cs typeface="+mn-cs"/>
      </a:defRPr>
    </a:lvl2pPr>
    <a:lvl3pPr marL="2479613" algn="l" defTabSz="2479613" rtl="0" eaLnBrk="1" latinLnBrk="0" hangingPunct="1">
      <a:defRPr sz="4882" kern="1200">
        <a:solidFill>
          <a:schemeClr val="tx1"/>
        </a:solidFill>
        <a:latin typeface="+mn-lt"/>
        <a:ea typeface="+mn-ea"/>
        <a:cs typeface="+mn-cs"/>
      </a:defRPr>
    </a:lvl3pPr>
    <a:lvl4pPr marL="3719421" algn="l" defTabSz="2479613" rtl="0" eaLnBrk="1" latinLnBrk="0" hangingPunct="1">
      <a:defRPr sz="4882" kern="1200">
        <a:solidFill>
          <a:schemeClr val="tx1"/>
        </a:solidFill>
        <a:latin typeface="+mn-lt"/>
        <a:ea typeface="+mn-ea"/>
        <a:cs typeface="+mn-cs"/>
      </a:defRPr>
    </a:lvl4pPr>
    <a:lvl5pPr marL="4959228" algn="l" defTabSz="2479613" rtl="0" eaLnBrk="1" latinLnBrk="0" hangingPunct="1">
      <a:defRPr sz="4882" kern="1200">
        <a:solidFill>
          <a:schemeClr val="tx1"/>
        </a:solidFill>
        <a:latin typeface="+mn-lt"/>
        <a:ea typeface="+mn-ea"/>
        <a:cs typeface="+mn-cs"/>
      </a:defRPr>
    </a:lvl5pPr>
    <a:lvl6pPr marL="6199034" algn="l" defTabSz="2479613" rtl="0" eaLnBrk="1" latinLnBrk="0" hangingPunct="1">
      <a:defRPr sz="4882" kern="1200">
        <a:solidFill>
          <a:schemeClr val="tx1"/>
        </a:solidFill>
        <a:latin typeface="+mn-lt"/>
        <a:ea typeface="+mn-ea"/>
        <a:cs typeface="+mn-cs"/>
      </a:defRPr>
    </a:lvl6pPr>
    <a:lvl7pPr marL="7438840" algn="l" defTabSz="2479613" rtl="0" eaLnBrk="1" latinLnBrk="0" hangingPunct="1">
      <a:defRPr sz="4882" kern="1200">
        <a:solidFill>
          <a:schemeClr val="tx1"/>
        </a:solidFill>
        <a:latin typeface="+mn-lt"/>
        <a:ea typeface="+mn-ea"/>
        <a:cs typeface="+mn-cs"/>
      </a:defRPr>
    </a:lvl7pPr>
    <a:lvl8pPr marL="8678647" algn="l" defTabSz="2479613" rtl="0" eaLnBrk="1" latinLnBrk="0" hangingPunct="1">
      <a:defRPr sz="4882" kern="1200">
        <a:solidFill>
          <a:schemeClr val="tx1"/>
        </a:solidFill>
        <a:latin typeface="+mn-lt"/>
        <a:ea typeface="+mn-ea"/>
        <a:cs typeface="+mn-cs"/>
      </a:defRPr>
    </a:lvl8pPr>
    <a:lvl9pPr marL="9918455" algn="l" defTabSz="2479613" rtl="0" eaLnBrk="1" latinLnBrk="0" hangingPunct="1">
      <a:defRPr sz="488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735">
          <p15:clr>
            <a:srgbClr val="A4A3A4"/>
          </p15:clr>
        </p15:guide>
        <p15:guide id="2" pos="953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28" d="100"/>
          <a:sy n="28" d="100"/>
        </p:scale>
        <p:origin x="834" y="108"/>
      </p:cViewPr>
      <p:guideLst>
        <p:guide orient="horz" pos="6735"/>
        <p:guide pos="95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84402" y="3506348"/>
            <a:ext cx="22706410" cy="7444669"/>
          </a:xfrm>
        </p:spPr>
        <p:txBody>
          <a:bodyPr anchor="b">
            <a:normAutofit/>
          </a:bodyPr>
          <a:lstStyle>
            <a:lvl1pPr algn="ctr">
              <a:defRPr sz="19865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84402" y="11231357"/>
            <a:ext cx="22706410" cy="5162758"/>
          </a:xfrm>
        </p:spPr>
        <p:txBody>
          <a:bodyPr>
            <a:normAutofit/>
          </a:bodyPr>
          <a:lstStyle>
            <a:lvl1pPr marL="0" indent="0" algn="ctr">
              <a:buNone/>
              <a:defRPr sz="7947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1513721" indent="0" algn="ctr">
              <a:buNone/>
              <a:defRPr sz="9271"/>
            </a:lvl2pPr>
            <a:lvl3pPr marL="3027442" indent="0" algn="ctr">
              <a:buNone/>
              <a:defRPr sz="7947"/>
            </a:lvl3pPr>
            <a:lvl4pPr marL="4541163" indent="0" algn="ctr">
              <a:buNone/>
              <a:defRPr sz="6622"/>
            </a:lvl4pPr>
            <a:lvl5pPr marL="6054884" indent="0" algn="ctr">
              <a:buNone/>
              <a:defRPr sz="6622"/>
            </a:lvl5pPr>
            <a:lvl6pPr marL="7568605" indent="0" algn="ctr">
              <a:buNone/>
              <a:defRPr sz="6622"/>
            </a:lvl6pPr>
            <a:lvl7pPr marL="9082324" indent="0" algn="ctr">
              <a:buNone/>
              <a:defRPr sz="6622"/>
            </a:lvl7pPr>
            <a:lvl8pPr marL="10596045" indent="0" algn="ctr">
              <a:buNone/>
              <a:defRPr sz="6622"/>
            </a:lvl8pPr>
            <a:lvl9pPr marL="12109766" indent="0" algn="ctr">
              <a:buNone/>
              <a:defRPr sz="6622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pPr/>
              <a:t>31.05.2020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6672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pPr/>
              <a:t>31.05.2020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55557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665702" y="1123636"/>
            <a:ext cx="6528093" cy="18121633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81426" y="1123629"/>
            <a:ext cx="19205838" cy="1812163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pPr/>
              <a:t>31.05.2020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936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672782" y="2"/>
            <a:ext cx="12509550" cy="21383628"/>
            <a:chOff x="203200" y="0"/>
            <a:chExt cx="3778250" cy="6858001"/>
          </a:xfrm>
        </p:grpSpPr>
        <p:sp>
          <p:nvSpPr>
            <p:cNvPr id="14" name="Freeform 6"/>
            <p:cNvSpPr/>
            <p:nvPr/>
          </p:nvSpPr>
          <p:spPr bwMode="auto">
            <a:xfrm>
              <a:off x="641350" y="0"/>
              <a:ext cx="1365250" cy="3971925"/>
            </a:xfrm>
            <a:custGeom>
              <a:avLst/>
              <a:gdLst/>
              <a:ahLst/>
              <a:cxnLst/>
              <a:rect l="0" t="0" r="r" b="b"/>
              <a:pathLst>
                <a:path w="860" h="2502">
                  <a:moveTo>
                    <a:pt x="0" y="2445"/>
                  </a:moveTo>
                  <a:lnTo>
                    <a:pt x="228" y="2502"/>
                  </a:lnTo>
                  <a:lnTo>
                    <a:pt x="860" y="0"/>
                  </a:lnTo>
                  <a:lnTo>
                    <a:pt x="620" y="0"/>
                  </a:lnTo>
                  <a:lnTo>
                    <a:pt x="0" y="24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5" name="Freeform 7"/>
            <p:cNvSpPr/>
            <p:nvPr/>
          </p:nvSpPr>
          <p:spPr bwMode="auto">
            <a:xfrm>
              <a:off x="203200" y="0"/>
              <a:ext cx="1336675" cy="3862388"/>
            </a:xfrm>
            <a:custGeom>
              <a:avLst/>
              <a:gdLst/>
              <a:ahLst/>
              <a:cxnLst/>
              <a:rect l="0" t="0" r="r" b="b"/>
              <a:pathLst>
                <a:path w="842" h="2433">
                  <a:moveTo>
                    <a:pt x="842" y="0"/>
                  </a:moveTo>
                  <a:lnTo>
                    <a:pt x="602" y="0"/>
                  </a:lnTo>
                  <a:lnTo>
                    <a:pt x="0" y="2376"/>
                  </a:lnTo>
                  <a:lnTo>
                    <a:pt x="228" y="2433"/>
                  </a:lnTo>
                  <a:lnTo>
                    <a:pt x="842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6" name="Freeform 8"/>
            <p:cNvSpPr/>
            <p:nvPr/>
          </p:nvSpPr>
          <p:spPr bwMode="auto">
            <a:xfrm>
              <a:off x="207963" y="3776663"/>
              <a:ext cx="1936750" cy="3081338"/>
            </a:xfrm>
            <a:custGeom>
              <a:avLst/>
              <a:gdLst/>
              <a:ahLst/>
              <a:cxnLst/>
              <a:rect l="0" t="0" r="r" b="b"/>
              <a:pathLst>
                <a:path w="1220" h="1941">
                  <a:moveTo>
                    <a:pt x="0" y="0"/>
                  </a:moveTo>
                  <a:lnTo>
                    <a:pt x="1166" y="1941"/>
                  </a:lnTo>
                  <a:lnTo>
                    <a:pt x="1220" y="19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0" name="Freeform 9"/>
            <p:cNvSpPr/>
            <p:nvPr/>
          </p:nvSpPr>
          <p:spPr bwMode="auto">
            <a:xfrm>
              <a:off x="646113" y="3886200"/>
              <a:ext cx="2373313" cy="2971800"/>
            </a:xfrm>
            <a:custGeom>
              <a:avLst/>
              <a:gdLst/>
              <a:ahLst/>
              <a:cxnLst/>
              <a:rect l="0" t="0" r="r" b="b"/>
              <a:pathLst>
                <a:path w="1495" h="1872">
                  <a:moveTo>
                    <a:pt x="1495" y="1872"/>
                  </a:moveTo>
                  <a:lnTo>
                    <a:pt x="0" y="0"/>
                  </a:lnTo>
                  <a:lnTo>
                    <a:pt x="1442" y="1872"/>
                  </a:lnTo>
                  <a:lnTo>
                    <a:pt x="1495" y="187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1" name="Freeform 10"/>
            <p:cNvSpPr/>
            <p:nvPr/>
          </p:nvSpPr>
          <p:spPr bwMode="auto">
            <a:xfrm>
              <a:off x="641350" y="3881438"/>
              <a:ext cx="3340100" cy="2976563"/>
            </a:xfrm>
            <a:custGeom>
              <a:avLst/>
              <a:gdLst/>
              <a:ahLst/>
              <a:cxnLst/>
              <a:rect l="0" t="0" r="r" b="b"/>
              <a:pathLst>
                <a:path w="2104" h="1875">
                  <a:moveTo>
                    <a:pt x="0" y="0"/>
                  </a:moveTo>
                  <a:lnTo>
                    <a:pt x="3" y="3"/>
                  </a:lnTo>
                  <a:lnTo>
                    <a:pt x="1498" y="1875"/>
                  </a:lnTo>
                  <a:lnTo>
                    <a:pt x="2104" y="1875"/>
                  </a:lnTo>
                  <a:lnTo>
                    <a:pt x="228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2" name="Freeform 11"/>
            <p:cNvSpPr/>
            <p:nvPr/>
          </p:nvSpPr>
          <p:spPr bwMode="auto">
            <a:xfrm>
              <a:off x="203200" y="3771900"/>
              <a:ext cx="2660650" cy="3086100"/>
            </a:xfrm>
            <a:custGeom>
              <a:avLst/>
              <a:gdLst/>
              <a:ahLst/>
              <a:cxnLst/>
              <a:rect l="0" t="0" r="r" b="b"/>
              <a:pathLst>
                <a:path w="1676" h="1944">
                  <a:moveTo>
                    <a:pt x="1676" y="1944"/>
                  </a:moveTo>
                  <a:lnTo>
                    <a:pt x="264" y="111"/>
                  </a:lnTo>
                  <a:lnTo>
                    <a:pt x="225" y="60"/>
                  </a:lnTo>
                  <a:lnTo>
                    <a:pt x="228" y="60"/>
                  </a:lnTo>
                  <a:lnTo>
                    <a:pt x="264" y="111"/>
                  </a:lnTo>
                  <a:lnTo>
                    <a:pt x="234" y="69"/>
                  </a:lnTo>
                  <a:lnTo>
                    <a:pt x="228" y="57"/>
                  </a:lnTo>
                  <a:lnTo>
                    <a:pt x="222" y="54"/>
                  </a:lnTo>
                  <a:lnTo>
                    <a:pt x="0" y="0"/>
                  </a:lnTo>
                  <a:lnTo>
                    <a:pt x="3" y="3"/>
                  </a:lnTo>
                  <a:lnTo>
                    <a:pt x="1223" y="1944"/>
                  </a:lnTo>
                  <a:lnTo>
                    <a:pt x="1676" y="194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59950" y="2851153"/>
            <a:ext cx="23001504" cy="10876607"/>
          </a:xfrm>
        </p:spPr>
        <p:txBody>
          <a:bodyPr anchor="b">
            <a:normAutofit/>
          </a:bodyPr>
          <a:lstStyle>
            <a:lvl1pPr algn="r">
              <a:defRPr sz="16838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681971" y="13727759"/>
            <a:ext cx="19079486" cy="4254683"/>
          </a:xfrm>
        </p:spPr>
        <p:txBody>
          <a:bodyPr anchor="t">
            <a:normAutofit/>
          </a:bodyPr>
          <a:lstStyle>
            <a:lvl1pPr marL="0" indent="0" algn="r">
              <a:buNone/>
              <a:defRPr sz="5613">
                <a:solidFill>
                  <a:schemeClr val="tx1"/>
                </a:solidFill>
              </a:defRPr>
            </a:lvl1pPr>
            <a:lvl2pPr marL="14255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8511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2767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5702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1279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85535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99791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14047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4255178" y="19074195"/>
            <a:ext cx="2839040" cy="1138480"/>
          </a:xfrm>
        </p:spPr>
        <p:txBody>
          <a:bodyPr/>
          <a:lstStyle/>
          <a:p>
            <a:fld id="{0057592E-0C21-4F4D-BDD6-4B8FDF93DDFF}" type="datetimeFigureOut">
              <a:rPr lang="ru-RU" smtClean="0"/>
              <a:pPr/>
              <a:t>31.05.2020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997954" y="19074195"/>
            <a:ext cx="11950624" cy="113848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7399068" y="19074195"/>
            <a:ext cx="1362385" cy="1138480"/>
          </a:xfrm>
        </p:spPr>
        <p:txBody>
          <a:bodyPr/>
          <a:lstStyle/>
          <a:p>
            <a:fld id="{44121700-1C30-4453-8A03-7959DE8B908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Freeform 12"/>
          <p:cNvSpPr/>
          <p:nvPr/>
        </p:nvSpPr>
        <p:spPr bwMode="auto">
          <a:xfrm>
            <a:off x="672782" y="11760994"/>
            <a:ext cx="1198394" cy="282147"/>
          </a:xfrm>
          <a:custGeom>
            <a:avLst/>
            <a:gdLst/>
            <a:ahLst/>
            <a:cxnLst/>
            <a:rect l="0" t="0" r="r" b="b"/>
            <a:pathLst>
              <a:path w="228" h="57">
                <a:moveTo>
                  <a:pt x="228" y="57"/>
                </a:moveTo>
                <a:lnTo>
                  <a:pt x="0" y="0"/>
                </a:lnTo>
                <a:lnTo>
                  <a:pt x="222" y="54"/>
                </a:lnTo>
                <a:lnTo>
                  <a:pt x="228" y="57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4" name="Freeform 13"/>
          <p:cNvSpPr/>
          <p:nvPr/>
        </p:nvSpPr>
        <p:spPr bwMode="auto">
          <a:xfrm>
            <a:off x="1855411" y="12057990"/>
            <a:ext cx="204990" cy="252447"/>
          </a:xfrm>
          <a:custGeom>
            <a:avLst/>
            <a:gdLst/>
            <a:ahLst/>
            <a:cxnLst/>
            <a:rect l="0" t="0" r="r" b="b"/>
            <a:pathLst>
              <a:path w="39" h="51">
                <a:moveTo>
                  <a:pt x="0" y="0"/>
                </a:moveTo>
                <a:lnTo>
                  <a:pt x="39" y="51"/>
                </a:ln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</p:spTree>
    <p:extLst>
      <p:ext uri="{BB962C8B-B14F-4D97-AF65-F5344CB8AC3E}">
        <p14:creationId xmlns:p14="http://schemas.microsoft.com/office/powerpoint/2010/main" val="37632362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51783" y="1425578"/>
            <a:ext cx="25509671" cy="617749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51783" y="8315854"/>
            <a:ext cx="25509671" cy="10391905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4316616" y="19045624"/>
            <a:ext cx="2839040" cy="1138480"/>
          </a:xfrm>
        </p:spPr>
        <p:txBody>
          <a:bodyPr/>
          <a:lstStyle/>
          <a:p>
            <a:fld id="{0057592E-0C21-4F4D-BDD6-4B8FDF93DDFF}" type="datetimeFigureOut">
              <a:rPr lang="ru-RU" smtClean="0"/>
              <a:pPr/>
              <a:t>31.05.2020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531313" y="19045624"/>
            <a:ext cx="17596034" cy="113848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7344926" y="19045624"/>
            <a:ext cx="1416528" cy="1138480"/>
          </a:xfrm>
        </p:spPr>
        <p:txBody>
          <a:bodyPr/>
          <a:lstStyle/>
          <a:p>
            <a:fld id="{44121700-1C30-4453-8A03-7959DE8B90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98485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78818" y="8315850"/>
            <a:ext cx="22182636" cy="7358832"/>
          </a:xfrm>
        </p:spPr>
        <p:txBody>
          <a:bodyPr anchor="b"/>
          <a:lstStyle>
            <a:lvl1pPr algn="r">
              <a:defRPr sz="12472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78826" y="15674684"/>
            <a:ext cx="22182626" cy="2682775"/>
          </a:xfrm>
        </p:spPr>
        <p:txBody>
          <a:bodyPr anchor="t">
            <a:normAutofit/>
          </a:bodyPr>
          <a:lstStyle>
            <a:lvl1pPr marL="0" indent="0" algn="r">
              <a:buNone/>
              <a:defRPr sz="6236">
                <a:solidFill>
                  <a:schemeClr val="tx1"/>
                </a:solidFill>
              </a:defRPr>
            </a:lvl1pPr>
            <a:lvl2pPr marL="1425595" indent="0">
              <a:buNone/>
              <a:defRPr sz="5613">
                <a:solidFill>
                  <a:schemeClr val="tx1">
                    <a:tint val="75000"/>
                  </a:schemeClr>
                </a:solidFill>
              </a:defRPr>
            </a:lvl2pPr>
            <a:lvl3pPr marL="2851191" indent="0">
              <a:buNone/>
              <a:defRPr sz="4989">
                <a:solidFill>
                  <a:schemeClr val="tx1">
                    <a:tint val="75000"/>
                  </a:schemeClr>
                </a:solidFill>
              </a:defRPr>
            </a:lvl3pPr>
            <a:lvl4pPr marL="4276786" indent="0">
              <a:buNone/>
              <a:defRPr sz="4365">
                <a:solidFill>
                  <a:schemeClr val="tx1">
                    <a:tint val="75000"/>
                  </a:schemeClr>
                </a:solidFill>
              </a:defRPr>
            </a:lvl4pPr>
            <a:lvl5pPr marL="5702381" indent="0">
              <a:buNone/>
              <a:defRPr sz="4365">
                <a:solidFill>
                  <a:schemeClr val="tx1">
                    <a:tint val="75000"/>
                  </a:schemeClr>
                </a:solidFill>
              </a:defRPr>
            </a:lvl5pPr>
            <a:lvl6pPr marL="7127977" indent="0">
              <a:buNone/>
              <a:defRPr sz="4365">
                <a:solidFill>
                  <a:schemeClr val="tx1">
                    <a:tint val="75000"/>
                  </a:schemeClr>
                </a:solidFill>
              </a:defRPr>
            </a:lvl6pPr>
            <a:lvl7pPr marL="8553572" indent="0">
              <a:buNone/>
              <a:defRPr sz="4365">
                <a:solidFill>
                  <a:schemeClr val="tx1">
                    <a:tint val="75000"/>
                  </a:schemeClr>
                </a:solidFill>
              </a:defRPr>
            </a:lvl7pPr>
            <a:lvl8pPr marL="9979167" indent="0">
              <a:buNone/>
              <a:defRPr sz="4365">
                <a:solidFill>
                  <a:schemeClr val="tx1">
                    <a:tint val="75000"/>
                  </a:schemeClr>
                </a:solidFill>
              </a:defRPr>
            </a:lvl8pPr>
            <a:lvl9pPr marL="11404763" indent="0">
              <a:buNone/>
              <a:defRPr sz="436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pPr/>
              <a:t>31.05.2020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7392438" y="19070248"/>
            <a:ext cx="1369016" cy="1138480"/>
          </a:xfrm>
        </p:spPr>
        <p:txBody>
          <a:bodyPr/>
          <a:lstStyle/>
          <a:p>
            <a:fld id="{44121700-1C30-4453-8A03-7959DE8B90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19982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51783" y="2138367"/>
            <a:ext cx="25509671" cy="5464701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51781" y="8315854"/>
            <a:ext cx="12382562" cy="10503713"/>
          </a:xfrm>
        </p:spPr>
        <p:txBody>
          <a:bodyPr>
            <a:normAutofit/>
          </a:bodyPr>
          <a:lstStyle>
            <a:lvl1pPr>
              <a:defRPr sz="5613"/>
            </a:lvl1pPr>
            <a:lvl2pPr>
              <a:defRPr sz="4989"/>
            </a:lvl2pPr>
            <a:lvl3pPr>
              <a:defRPr sz="4365"/>
            </a:lvl3pPr>
            <a:lvl4pPr>
              <a:defRPr sz="3742"/>
            </a:lvl4pPr>
            <a:lvl5pPr>
              <a:defRPr sz="3742"/>
            </a:lvl5pPr>
            <a:lvl6pPr>
              <a:defRPr sz="3742"/>
            </a:lvl6pPr>
            <a:lvl7pPr>
              <a:defRPr sz="3742"/>
            </a:lvl7pPr>
            <a:lvl8pPr>
              <a:defRPr sz="3742"/>
            </a:lvl8pPr>
            <a:lvl9pPr>
              <a:defRPr sz="3742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378890" y="8315854"/>
            <a:ext cx="12382562" cy="10435583"/>
          </a:xfrm>
        </p:spPr>
        <p:txBody>
          <a:bodyPr>
            <a:normAutofit/>
          </a:bodyPr>
          <a:lstStyle>
            <a:lvl1pPr>
              <a:defRPr sz="5613"/>
            </a:lvl1pPr>
            <a:lvl2pPr>
              <a:defRPr sz="4989"/>
            </a:lvl2pPr>
            <a:lvl3pPr>
              <a:defRPr sz="4365"/>
            </a:lvl3pPr>
            <a:lvl4pPr>
              <a:defRPr sz="3742"/>
            </a:lvl4pPr>
            <a:lvl5pPr>
              <a:defRPr sz="3742"/>
            </a:lvl5pPr>
            <a:lvl6pPr>
              <a:defRPr sz="3742"/>
            </a:lvl6pPr>
            <a:lvl7pPr>
              <a:defRPr sz="3742"/>
            </a:lvl7pPr>
            <a:lvl8pPr>
              <a:defRPr sz="3742"/>
            </a:lvl8pPr>
            <a:lvl9pPr>
              <a:defRPr sz="3742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pPr/>
              <a:t>31.05.2020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39502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01830" y="8289454"/>
            <a:ext cx="11443564" cy="1796817"/>
          </a:xfrm>
        </p:spPr>
        <p:txBody>
          <a:bodyPr anchor="b">
            <a:noAutofit/>
          </a:bodyPr>
          <a:lstStyle>
            <a:lvl1pPr marL="0" indent="0">
              <a:buNone/>
              <a:defRPr sz="8731" b="0">
                <a:solidFill>
                  <a:schemeClr val="accent1">
                    <a:lumMod val="75000"/>
                  </a:schemeClr>
                </a:solidFill>
              </a:defRPr>
            </a:lvl1pPr>
            <a:lvl2pPr marL="1425595" indent="0">
              <a:buNone/>
              <a:defRPr sz="6236" b="1"/>
            </a:lvl2pPr>
            <a:lvl3pPr marL="2851191" indent="0">
              <a:buNone/>
              <a:defRPr sz="5613" b="1"/>
            </a:lvl3pPr>
            <a:lvl4pPr marL="4276786" indent="0">
              <a:buNone/>
              <a:defRPr sz="4989" b="1"/>
            </a:lvl4pPr>
            <a:lvl5pPr marL="5702381" indent="0">
              <a:buNone/>
              <a:defRPr sz="4989" b="1"/>
            </a:lvl5pPr>
            <a:lvl6pPr marL="7127977" indent="0">
              <a:buNone/>
              <a:defRPr sz="4989" b="1"/>
            </a:lvl6pPr>
            <a:lvl7pPr marL="8553572" indent="0">
              <a:buNone/>
              <a:defRPr sz="4989" b="1"/>
            </a:lvl7pPr>
            <a:lvl8pPr marL="9979167" indent="0">
              <a:buNone/>
              <a:defRPr sz="4989" b="1"/>
            </a:lvl8pPr>
            <a:lvl9pPr marL="11404763" indent="0">
              <a:buNone/>
              <a:defRPr sz="4989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86805" y="10399764"/>
            <a:ext cx="12158584" cy="8310426"/>
          </a:xfrm>
        </p:spPr>
        <p:txBody>
          <a:bodyPr anchor="t">
            <a:normAutofit/>
          </a:bodyPr>
          <a:lstStyle>
            <a:lvl1pPr>
              <a:defRPr sz="5613"/>
            </a:lvl1pPr>
            <a:lvl2pPr>
              <a:defRPr sz="4989"/>
            </a:lvl2pPr>
            <a:lvl3pPr>
              <a:defRPr sz="4365"/>
            </a:lvl3pPr>
            <a:lvl4pPr>
              <a:defRPr sz="3742"/>
            </a:lvl4pPr>
            <a:lvl5pPr>
              <a:defRPr sz="3742"/>
            </a:lvl5pPr>
            <a:lvl6pPr>
              <a:defRPr sz="3742"/>
            </a:lvl6pPr>
            <a:lvl7pPr>
              <a:defRPr sz="3742"/>
            </a:lvl7pPr>
            <a:lvl8pPr>
              <a:defRPr sz="3742"/>
            </a:lvl8pPr>
            <a:lvl9pPr>
              <a:defRPr sz="3742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7090100" y="8315854"/>
            <a:ext cx="11481689" cy="1796817"/>
          </a:xfrm>
        </p:spPr>
        <p:txBody>
          <a:bodyPr anchor="b">
            <a:noAutofit/>
          </a:bodyPr>
          <a:lstStyle>
            <a:lvl1pPr marL="0" indent="0">
              <a:buNone/>
              <a:defRPr sz="8731" b="0">
                <a:solidFill>
                  <a:schemeClr val="accent1">
                    <a:lumMod val="75000"/>
                  </a:schemeClr>
                </a:solidFill>
              </a:defRPr>
            </a:lvl1pPr>
            <a:lvl2pPr marL="1425595" indent="0">
              <a:buNone/>
              <a:defRPr sz="6236" b="1"/>
            </a:lvl2pPr>
            <a:lvl3pPr marL="2851191" indent="0">
              <a:buNone/>
              <a:defRPr sz="5613" b="1"/>
            </a:lvl3pPr>
            <a:lvl4pPr marL="4276786" indent="0">
              <a:buNone/>
              <a:defRPr sz="4989" b="1"/>
            </a:lvl4pPr>
            <a:lvl5pPr marL="5702381" indent="0">
              <a:buNone/>
              <a:defRPr sz="4989" b="1"/>
            </a:lvl5pPr>
            <a:lvl6pPr marL="7127977" indent="0">
              <a:buNone/>
              <a:defRPr sz="4989" b="1"/>
            </a:lvl6pPr>
            <a:lvl7pPr marL="8553572" indent="0">
              <a:buNone/>
              <a:defRPr sz="4989" b="1"/>
            </a:lvl7pPr>
            <a:lvl8pPr marL="9979167" indent="0">
              <a:buNone/>
              <a:defRPr sz="4989" b="1"/>
            </a:lvl8pPr>
            <a:lvl9pPr marL="11404763" indent="0">
              <a:buNone/>
              <a:defRPr sz="4989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413198" y="10399764"/>
            <a:ext cx="12158584" cy="8310426"/>
          </a:xfrm>
        </p:spPr>
        <p:txBody>
          <a:bodyPr anchor="t">
            <a:normAutofit/>
          </a:bodyPr>
          <a:lstStyle>
            <a:lvl1pPr>
              <a:defRPr sz="5613"/>
            </a:lvl1pPr>
            <a:lvl2pPr>
              <a:defRPr sz="4989"/>
            </a:lvl2pPr>
            <a:lvl3pPr>
              <a:defRPr sz="4365"/>
            </a:lvl3pPr>
            <a:lvl4pPr>
              <a:defRPr sz="3742"/>
            </a:lvl4pPr>
            <a:lvl5pPr>
              <a:defRPr sz="3742"/>
            </a:lvl5pPr>
            <a:lvl6pPr>
              <a:defRPr sz="3742"/>
            </a:lvl6pPr>
            <a:lvl7pPr>
              <a:defRPr sz="3742"/>
            </a:lvl7pPr>
            <a:lvl8pPr>
              <a:defRPr sz="3742"/>
            </a:lvl8pPr>
            <a:lvl9pPr>
              <a:defRPr sz="3742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pPr/>
              <a:t>31.05.2020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53556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pPr/>
              <a:t>31.05.2020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295563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pPr/>
              <a:t>31.05.2020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829778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86808" y="4989513"/>
            <a:ext cx="8815484" cy="4276725"/>
          </a:xfrm>
        </p:spPr>
        <p:txBody>
          <a:bodyPr anchor="b">
            <a:normAutofit/>
          </a:bodyPr>
          <a:lstStyle>
            <a:lvl1pPr algn="ctr">
              <a:defRPr sz="7483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070101" y="2138364"/>
            <a:ext cx="15501684" cy="15918924"/>
          </a:xfrm>
        </p:spPr>
        <p:txBody>
          <a:bodyPr anchor="ctr">
            <a:normAutofit/>
          </a:bodyPr>
          <a:lstStyle>
            <a:lvl1pPr>
              <a:defRPr sz="6236"/>
            </a:lvl1pPr>
            <a:lvl2pPr>
              <a:defRPr sz="5613"/>
            </a:lvl2pPr>
            <a:lvl3pPr>
              <a:defRPr sz="4989"/>
            </a:lvl3pPr>
            <a:lvl4pPr>
              <a:defRPr sz="4365"/>
            </a:lvl4pPr>
            <a:lvl5pPr>
              <a:defRPr sz="4365"/>
            </a:lvl5pPr>
            <a:lvl6pPr>
              <a:defRPr sz="4365"/>
            </a:lvl6pPr>
            <a:lvl7pPr>
              <a:defRPr sz="4365"/>
            </a:lvl7pPr>
            <a:lvl8pPr>
              <a:defRPr sz="4365"/>
            </a:lvl8pPr>
            <a:lvl9pPr>
              <a:defRPr sz="4365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86808" y="9266238"/>
            <a:ext cx="8815484" cy="5702300"/>
          </a:xfrm>
        </p:spPr>
        <p:txBody>
          <a:bodyPr>
            <a:normAutofit/>
          </a:bodyPr>
          <a:lstStyle>
            <a:lvl1pPr marL="0" indent="0" algn="ctr">
              <a:buNone/>
              <a:defRPr sz="4989"/>
            </a:lvl1pPr>
            <a:lvl2pPr marL="1425595" indent="0">
              <a:buNone/>
              <a:defRPr sz="3742"/>
            </a:lvl2pPr>
            <a:lvl3pPr marL="2851191" indent="0">
              <a:buNone/>
              <a:defRPr sz="3118"/>
            </a:lvl3pPr>
            <a:lvl4pPr marL="4276786" indent="0">
              <a:buNone/>
              <a:defRPr sz="2806"/>
            </a:lvl4pPr>
            <a:lvl5pPr marL="5702381" indent="0">
              <a:buNone/>
              <a:defRPr sz="2806"/>
            </a:lvl5pPr>
            <a:lvl6pPr marL="7127977" indent="0">
              <a:buNone/>
              <a:defRPr sz="2806"/>
            </a:lvl6pPr>
            <a:lvl7pPr marL="8553572" indent="0">
              <a:buNone/>
              <a:defRPr sz="2806"/>
            </a:lvl7pPr>
            <a:lvl8pPr marL="9979167" indent="0">
              <a:buNone/>
              <a:defRPr sz="2806"/>
            </a:lvl8pPr>
            <a:lvl9pPr marL="11404763" indent="0">
              <a:buNone/>
              <a:defRPr sz="2806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pPr/>
              <a:t>31.05.2020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86996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pPr/>
              <a:t>31.05.2020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938207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82863" y="5464701"/>
            <a:ext cx="13477764" cy="4276725"/>
          </a:xfrm>
        </p:spPr>
        <p:txBody>
          <a:bodyPr anchor="b">
            <a:normAutofit/>
          </a:bodyPr>
          <a:lstStyle>
            <a:lvl1pPr algn="ctr">
              <a:defRPr sz="8731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864052" y="2851150"/>
            <a:ext cx="8149446" cy="1425575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4989"/>
            </a:lvl1pPr>
            <a:lvl2pPr marL="1425595" indent="0">
              <a:buNone/>
              <a:defRPr sz="4989"/>
            </a:lvl2pPr>
            <a:lvl3pPr marL="2851191" indent="0">
              <a:buNone/>
              <a:defRPr sz="4989"/>
            </a:lvl3pPr>
            <a:lvl4pPr marL="4276786" indent="0">
              <a:buNone/>
              <a:defRPr sz="4989"/>
            </a:lvl4pPr>
            <a:lvl5pPr marL="5702381" indent="0">
              <a:buNone/>
              <a:defRPr sz="4989"/>
            </a:lvl5pPr>
            <a:lvl6pPr marL="7127977" indent="0">
              <a:buNone/>
              <a:defRPr sz="4989"/>
            </a:lvl6pPr>
            <a:lvl7pPr marL="8553572" indent="0">
              <a:buNone/>
              <a:defRPr sz="4989"/>
            </a:lvl7pPr>
            <a:lvl8pPr marL="9979167" indent="0">
              <a:buNone/>
              <a:defRPr sz="4989"/>
            </a:lvl8pPr>
            <a:lvl9pPr marL="11404763" indent="0">
              <a:buNone/>
              <a:defRPr sz="4989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82863" y="9741426"/>
            <a:ext cx="13477764" cy="5702300"/>
          </a:xfrm>
        </p:spPr>
        <p:txBody>
          <a:bodyPr>
            <a:normAutofit/>
          </a:bodyPr>
          <a:lstStyle>
            <a:lvl1pPr marL="0" indent="0" algn="ctr">
              <a:buNone/>
              <a:defRPr sz="5613"/>
            </a:lvl1pPr>
            <a:lvl2pPr marL="1425595" indent="0">
              <a:buNone/>
              <a:defRPr sz="3742"/>
            </a:lvl2pPr>
            <a:lvl3pPr marL="2851191" indent="0">
              <a:buNone/>
              <a:defRPr sz="3118"/>
            </a:lvl3pPr>
            <a:lvl4pPr marL="4276786" indent="0">
              <a:buNone/>
              <a:defRPr sz="2806"/>
            </a:lvl4pPr>
            <a:lvl5pPr marL="5702381" indent="0">
              <a:buNone/>
              <a:defRPr sz="2806"/>
            </a:lvl5pPr>
            <a:lvl6pPr marL="7127977" indent="0">
              <a:buNone/>
              <a:defRPr sz="2806"/>
            </a:lvl6pPr>
            <a:lvl7pPr marL="8553572" indent="0">
              <a:buNone/>
              <a:defRPr sz="2806"/>
            </a:lvl7pPr>
            <a:lvl8pPr marL="9979167" indent="0">
              <a:buNone/>
              <a:defRPr sz="2806"/>
            </a:lvl8pPr>
            <a:lvl9pPr marL="11404763" indent="0">
              <a:buNone/>
              <a:defRPr sz="2806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pPr/>
              <a:t>31.05.2020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92919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86807" y="14757336"/>
            <a:ext cx="24884977" cy="1767121"/>
          </a:xfrm>
        </p:spPr>
        <p:txBody>
          <a:bodyPr anchor="b">
            <a:normAutofit/>
          </a:bodyPr>
          <a:lstStyle>
            <a:lvl1pPr algn="ctr">
              <a:defRPr sz="7483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926497" y="2906377"/>
            <a:ext cx="20432011" cy="9868571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4989"/>
            </a:lvl1pPr>
            <a:lvl2pPr marL="1425595" indent="0">
              <a:buNone/>
              <a:defRPr sz="4989"/>
            </a:lvl2pPr>
            <a:lvl3pPr marL="2851191" indent="0">
              <a:buNone/>
              <a:defRPr sz="4989"/>
            </a:lvl3pPr>
            <a:lvl4pPr marL="4276786" indent="0">
              <a:buNone/>
              <a:defRPr sz="4989"/>
            </a:lvl4pPr>
            <a:lvl5pPr marL="5702381" indent="0">
              <a:buNone/>
              <a:defRPr sz="4989"/>
            </a:lvl5pPr>
            <a:lvl6pPr marL="7127977" indent="0">
              <a:buNone/>
              <a:defRPr sz="4989"/>
            </a:lvl6pPr>
            <a:lvl7pPr marL="8553572" indent="0">
              <a:buNone/>
              <a:defRPr sz="4989"/>
            </a:lvl7pPr>
            <a:lvl8pPr marL="9979167" indent="0">
              <a:buNone/>
              <a:defRPr sz="4989"/>
            </a:lvl8pPr>
            <a:lvl9pPr marL="11404763" indent="0">
              <a:buNone/>
              <a:defRPr sz="4989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86807" y="16524457"/>
            <a:ext cx="24884977" cy="1539421"/>
          </a:xfrm>
        </p:spPr>
        <p:txBody>
          <a:bodyPr>
            <a:normAutofit/>
          </a:bodyPr>
          <a:lstStyle>
            <a:lvl1pPr marL="0" indent="0" algn="ctr">
              <a:buNone/>
              <a:defRPr sz="4365"/>
            </a:lvl1pPr>
            <a:lvl2pPr marL="1425595" indent="0">
              <a:buNone/>
              <a:defRPr sz="3742"/>
            </a:lvl2pPr>
            <a:lvl3pPr marL="2851191" indent="0">
              <a:buNone/>
              <a:defRPr sz="3118"/>
            </a:lvl3pPr>
            <a:lvl4pPr marL="4276786" indent="0">
              <a:buNone/>
              <a:defRPr sz="2806"/>
            </a:lvl4pPr>
            <a:lvl5pPr marL="5702381" indent="0">
              <a:buNone/>
              <a:defRPr sz="2806"/>
            </a:lvl5pPr>
            <a:lvl6pPr marL="7127977" indent="0">
              <a:buNone/>
              <a:defRPr sz="2806"/>
            </a:lvl6pPr>
            <a:lvl7pPr marL="8553572" indent="0">
              <a:buNone/>
              <a:defRPr sz="2806"/>
            </a:lvl7pPr>
            <a:lvl8pPr marL="9979167" indent="0">
              <a:buNone/>
              <a:defRPr sz="2806"/>
            </a:lvl8pPr>
            <a:lvl9pPr marL="11404763" indent="0">
              <a:buNone/>
              <a:defRPr sz="2806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pPr/>
              <a:t>31.05.2020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977132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86810" y="2138363"/>
            <a:ext cx="24884977" cy="9503833"/>
          </a:xfrm>
        </p:spPr>
        <p:txBody>
          <a:bodyPr anchor="ctr">
            <a:normAutofit/>
          </a:bodyPr>
          <a:lstStyle>
            <a:lvl1pPr algn="ctr">
              <a:defRPr sz="9978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86809" y="13542962"/>
            <a:ext cx="24884980" cy="4514321"/>
          </a:xfrm>
        </p:spPr>
        <p:txBody>
          <a:bodyPr anchor="ctr">
            <a:normAutofit/>
          </a:bodyPr>
          <a:lstStyle>
            <a:lvl1pPr marL="0" indent="0" algn="ctr">
              <a:buNone/>
              <a:defRPr sz="6236">
                <a:solidFill>
                  <a:schemeClr val="tx1"/>
                </a:solidFill>
              </a:defRPr>
            </a:lvl1pPr>
            <a:lvl2pPr marL="1425595" indent="0">
              <a:buNone/>
              <a:defRPr sz="5613">
                <a:solidFill>
                  <a:schemeClr val="tx1">
                    <a:tint val="75000"/>
                  </a:schemeClr>
                </a:solidFill>
              </a:defRPr>
            </a:lvl2pPr>
            <a:lvl3pPr marL="2851191" indent="0">
              <a:buNone/>
              <a:defRPr sz="4989">
                <a:solidFill>
                  <a:schemeClr val="tx1">
                    <a:tint val="75000"/>
                  </a:schemeClr>
                </a:solidFill>
              </a:defRPr>
            </a:lvl3pPr>
            <a:lvl4pPr marL="4276786" indent="0">
              <a:buNone/>
              <a:defRPr sz="4365">
                <a:solidFill>
                  <a:schemeClr val="tx1">
                    <a:tint val="75000"/>
                  </a:schemeClr>
                </a:solidFill>
              </a:defRPr>
            </a:lvl4pPr>
            <a:lvl5pPr marL="5702381" indent="0">
              <a:buNone/>
              <a:defRPr sz="4365">
                <a:solidFill>
                  <a:schemeClr val="tx1">
                    <a:tint val="75000"/>
                  </a:schemeClr>
                </a:solidFill>
              </a:defRPr>
            </a:lvl5pPr>
            <a:lvl6pPr marL="7127977" indent="0">
              <a:buNone/>
              <a:defRPr sz="4365">
                <a:solidFill>
                  <a:schemeClr val="tx1">
                    <a:tint val="75000"/>
                  </a:schemeClr>
                </a:solidFill>
              </a:defRPr>
            </a:lvl6pPr>
            <a:lvl7pPr marL="8553572" indent="0">
              <a:buNone/>
              <a:defRPr sz="4365">
                <a:solidFill>
                  <a:schemeClr val="tx1">
                    <a:tint val="75000"/>
                  </a:schemeClr>
                </a:solidFill>
              </a:defRPr>
            </a:lvl7pPr>
            <a:lvl8pPr marL="9979167" indent="0">
              <a:buNone/>
              <a:defRPr sz="4365">
                <a:solidFill>
                  <a:schemeClr val="tx1">
                    <a:tint val="75000"/>
                  </a:schemeClr>
                </a:solidFill>
              </a:defRPr>
            </a:lvl8pPr>
            <a:lvl9pPr marL="11404763" indent="0">
              <a:buNone/>
              <a:defRPr sz="436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pPr/>
              <a:t>31.05.2020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724762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3209694" y="2690954"/>
            <a:ext cx="1514155" cy="1823364"/>
          </a:xfrm>
          <a:prstGeom prst="rect">
            <a:avLst/>
          </a:prstGeom>
        </p:spPr>
        <p:txBody>
          <a:bodyPr vert="horz" lIns="285115" tIns="142558" rIns="285115" bIns="142558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24945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7057635" y="8791043"/>
            <a:ext cx="1514155" cy="1823364"/>
          </a:xfrm>
          <a:prstGeom prst="rect">
            <a:avLst/>
          </a:prstGeom>
        </p:spPr>
        <p:txBody>
          <a:bodyPr vert="horz" lIns="285115" tIns="142558" rIns="285115" bIns="142558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24945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52" y="2138367"/>
            <a:ext cx="23090859" cy="8553447"/>
          </a:xfrm>
        </p:spPr>
        <p:txBody>
          <a:bodyPr anchor="ctr">
            <a:normAutofit/>
          </a:bodyPr>
          <a:lstStyle>
            <a:lvl1pPr algn="ctr">
              <a:defRPr sz="9978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291656" y="10691809"/>
            <a:ext cx="21955251" cy="1187979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5613"/>
            </a:lvl1pPr>
            <a:lvl2pPr marL="1425595" indent="0">
              <a:buFontTx/>
              <a:buNone/>
              <a:defRPr/>
            </a:lvl2pPr>
            <a:lvl3pPr marL="2851191" indent="0">
              <a:buFontTx/>
              <a:buNone/>
              <a:defRPr/>
            </a:lvl3pPr>
            <a:lvl4pPr marL="4276786" indent="0">
              <a:buFontTx/>
              <a:buNone/>
              <a:defRPr/>
            </a:lvl4pPr>
            <a:lvl5pPr marL="5702381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86807" y="13542962"/>
            <a:ext cx="24884977" cy="4514321"/>
          </a:xfrm>
        </p:spPr>
        <p:txBody>
          <a:bodyPr anchor="ctr">
            <a:normAutofit/>
          </a:bodyPr>
          <a:lstStyle>
            <a:lvl1pPr marL="0" indent="0" algn="ctr">
              <a:buNone/>
              <a:defRPr sz="6236">
                <a:solidFill>
                  <a:schemeClr val="tx1"/>
                </a:solidFill>
              </a:defRPr>
            </a:lvl1pPr>
            <a:lvl2pPr marL="1425595" indent="0">
              <a:buNone/>
              <a:defRPr sz="5613">
                <a:solidFill>
                  <a:schemeClr val="tx1">
                    <a:tint val="75000"/>
                  </a:schemeClr>
                </a:solidFill>
              </a:defRPr>
            </a:lvl2pPr>
            <a:lvl3pPr marL="2851191" indent="0">
              <a:buNone/>
              <a:defRPr sz="4989">
                <a:solidFill>
                  <a:schemeClr val="tx1">
                    <a:tint val="75000"/>
                  </a:schemeClr>
                </a:solidFill>
              </a:defRPr>
            </a:lvl3pPr>
            <a:lvl4pPr marL="4276786" indent="0">
              <a:buNone/>
              <a:defRPr sz="4365">
                <a:solidFill>
                  <a:schemeClr val="tx1">
                    <a:tint val="75000"/>
                  </a:schemeClr>
                </a:solidFill>
              </a:defRPr>
            </a:lvl4pPr>
            <a:lvl5pPr marL="5702381" indent="0">
              <a:buNone/>
              <a:defRPr sz="4365">
                <a:solidFill>
                  <a:schemeClr val="tx1">
                    <a:tint val="75000"/>
                  </a:schemeClr>
                </a:solidFill>
              </a:defRPr>
            </a:lvl5pPr>
            <a:lvl6pPr marL="7127977" indent="0">
              <a:buNone/>
              <a:defRPr sz="4365">
                <a:solidFill>
                  <a:schemeClr val="tx1">
                    <a:tint val="75000"/>
                  </a:schemeClr>
                </a:solidFill>
              </a:defRPr>
            </a:lvl6pPr>
            <a:lvl7pPr marL="8553572" indent="0">
              <a:buNone/>
              <a:defRPr sz="4365">
                <a:solidFill>
                  <a:schemeClr val="tx1">
                    <a:tint val="75000"/>
                  </a:schemeClr>
                </a:solidFill>
              </a:defRPr>
            </a:lvl7pPr>
            <a:lvl8pPr marL="9979167" indent="0">
              <a:buNone/>
              <a:defRPr sz="4365">
                <a:solidFill>
                  <a:schemeClr val="tx1">
                    <a:tint val="75000"/>
                  </a:schemeClr>
                </a:solidFill>
              </a:defRPr>
            </a:lvl8pPr>
            <a:lvl9pPr marL="11404763" indent="0">
              <a:buNone/>
              <a:defRPr sz="436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pPr/>
              <a:t>31.05.2020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73873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86814" y="10316339"/>
            <a:ext cx="24884970" cy="4579800"/>
          </a:xfrm>
        </p:spPr>
        <p:txBody>
          <a:bodyPr anchor="b">
            <a:normAutofit/>
          </a:bodyPr>
          <a:lstStyle>
            <a:lvl1pPr algn="r">
              <a:defRPr sz="9978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86808" y="14896139"/>
            <a:ext cx="24884974" cy="2682775"/>
          </a:xfrm>
        </p:spPr>
        <p:txBody>
          <a:bodyPr anchor="t">
            <a:normAutofit/>
          </a:bodyPr>
          <a:lstStyle>
            <a:lvl1pPr marL="0" indent="0" algn="r">
              <a:buNone/>
              <a:defRPr sz="6236">
                <a:solidFill>
                  <a:schemeClr val="tx1"/>
                </a:solidFill>
              </a:defRPr>
            </a:lvl1pPr>
            <a:lvl2pPr marL="1425595" indent="0">
              <a:buNone/>
              <a:defRPr sz="5613">
                <a:solidFill>
                  <a:schemeClr val="tx1">
                    <a:tint val="75000"/>
                  </a:schemeClr>
                </a:solidFill>
              </a:defRPr>
            </a:lvl2pPr>
            <a:lvl3pPr marL="2851191" indent="0">
              <a:buNone/>
              <a:defRPr sz="4989">
                <a:solidFill>
                  <a:schemeClr val="tx1">
                    <a:tint val="75000"/>
                  </a:schemeClr>
                </a:solidFill>
              </a:defRPr>
            </a:lvl3pPr>
            <a:lvl4pPr marL="4276786" indent="0">
              <a:buNone/>
              <a:defRPr sz="4365">
                <a:solidFill>
                  <a:schemeClr val="tx1">
                    <a:tint val="75000"/>
                  </a:schemeClr>
                </a:solidFill>
              </a:defRPr>
            </a:lvl4pPr>
            <a:lvl5pPr marL="5702381" indent="0">
              <a:buNone/>
              <a:defRPr sz="4365">
                <a:solidFill>
                  <a:schemeClr val="tx1">
                    <a:tint val="75000"/>
                  </a:schemeClr>
                </a:solidFill>
              </a:defRPr>
            </a:lvl5pPr>
            <a:lvl6pPr marL="7127977" indent="0">
              <a:buNone/>
              <a:defRPr sz="4365">
                <a:solidFill>
                  <a:schemeClr val="tx1">
                    <a:tint val="75000"/>
                  </a:schemeClr>
                </a:solidFill>
              </a:defRPr>
            </a:lvl6pPr>
            <a:lvl7pPr marL="8553572" indent="0">
              <a:buNone/>
              <a:defRPr sz="4365">
                <a:solidFill>
                  <a:schemeClr val="tx1">
                    <a:tint val="75000"/>
                  </a:schemeClr>
                </a:solidFill>
              </a:defRPr>
            </a:lvl7pPr>
            <a:lvl8pPr marL="9979167" indent="0">
              <a:buNone/>
              <a:defRPr sz="4365">
                <a:solidFill>
                  <a:schemeClr val="tx1">
                    <a:tint val="75000"/>
                  </a:schemeClr>
                </a:solidFill>
              </a:defRPr>
            </a:lvl8pPr>
            <a:lvl9pPr marL="11404763" indent="0">
              <a:buNone/>
              <a:defRPr sz="436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pPr/>
              <a:t>31.05.2020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410086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3209694" y="2690954"/>
            <a:ext cx="1514155" cy="1823364"/>
          </a:xfrm>
          <a:prstGeom prst="rect">
            <a:avLst/>
          </a:prstGeom>
        </p:spPr>
        <p:txBody>
          <a:bodyPr vert="horz" lIns="285115" tIns="142558" rIns="285115" bIns="142558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24945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7057635" y="8791043"/>
            <a:ext cx="1514155" cy="1823364"/>
          </a:xfrm>
          <a:prstGeom prst="rect">
            <a:avLst/>
          </a:prstGeom>
        </p:spPr>
        <p:txBody>
          <a:bodyPr vert="horz" lIns="285115" tIns="142558" rIns="285115" bIns="142558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24945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52" y="2138367"/>
            <a:ext cx="23090859" cy="8553447"/>
          </a:xfrm>
        </p:spPr>
        <p:txBody>
          <a:bodyPr anchor="ctr">
            <a:normAutofit/>
          </a:bodyPr>
          <a:lstStyle>
            <a:lvl1pPr algn="ctr">
              <a:defRPr sz="9978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686812" y="12117388"/>
            <a:ext cx="24884974" cy="2771951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7483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86808" y="14889339"/>
            <a:ext cx="24884974" cy="3167944"/>
          </a:xfrm>
        </p:spPr>
        <p:txBody>
          <a:bodyPr anchor="t">
            <a:normAutofit/>
          </a:bodyPr>
          <a:lstStyle>
            <a:lvl1pPr marL="0" indent="0" algn="r">
              <a:buNone/>
              <a:defRPr sz="5613">
                <a:solidFill>
                  <a:schemeClr val="tx1"/>
                </a:solidFill>
              </a:defRPr>
            </a:lvl1pPr>
            <a:lvl2pPr marL="1425595" indent="0">
              <a:buNone/>
              <a:defRPr sz="5613">
                <a:solidFill>
                  <a:schemeClr val="tx1">
                    <a:tint val="75000"/>
                  </a:schemeClr>
                </a:solidFill>
              </a:defRPr>
            </a:lvl2pPr>
            <a:lvl3pPr marL="2851191" indent="0">
              <a:buNone/>
              <a:defRPr sz="4989">
                <a:solidFill>
                  <a:schemeClr val="tx1">
                    <a:tint val="75000"/>
                  </a:schemeClr>
                </a:solidFill>
              </a:defRPr>
            </a:lvl3pPr>
            <a:lvl4pPr marL="4276786" indent="0">
              <a:buNone/>
              <a:defRPr sz="4365">
                <a:solidFill>
                  <a:schemeClr val="tx1">
                    <a:tint val="75000"/>
                  </a:schemeClr>
                </a:solidFill>
              </a:defRPr>
            </a:lvl4pPr>
            <a:lvl5pPr marL="5702381" indent="0">
              <a:buNone/>
              <a:defRPr sz="4365">
                <a:solidFill>
                  <a:schemeClr val="tx1">
                    <a:tint val="75000"/>
                  </a:schemeClr>
                </a:solidFill>
              </a:defRPr>
            </a:lvl5pPr>
            <a:lvl6pPr marL="7127977" indent="0">
              <a:buNone/>
              <a:defRPr sz="4365">
                <a:solidFill>
                  <a:schemeClr val="tx1">
                    <a:tint val="75000"/>
                  </a:schemeClr>
                </a:solidFill>
              </a:defRPr>
            </a:lvl6pPr>
            <a:lvl7pPr marL="8553572" indent="0">
              <a:buNone/>
              <a:defRPr sz="4365">
                <a:solidFill>
                  <a:schemeClr val="tx1">
                    <a:tint val="75000"/>
                  </a:schemeClr>
                </a:solidFill>
              </a:defRPr>
            </a:lvl7pPr>
            <a:lvl8pPr marL="9979167" indent="0">
              <a:buNone/>
              <a:defRPr sz="4365">
                <a:solidFill>
                  <a:schemeClr val="tx1">
                    <a:tint val="75000"/>
                  </a:schemeClr>
                </a:solidFill>
              </a:defRPr>
            </a:lvl8pPr>
            <a:lvl9pPr marL="11404763" indent="0">
              <a:buNone/>
              <a:defRPr sz="436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pPr/>
              <a:t>31.05.2020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916306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86813" y="2138367"/>
            <a:ext cx="24884977" cy="8503951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686809" y="10929408"/>
            <a:ext cx="24884980" cy="2613554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8731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86809" y="13542962"/>
            <a:ext cx="24884980" cy="4514321"/>
          </a:xfrm>
        </p:spPr>
        <p:txBody>
          <a:bodyPr anchor="t">
            <a:normAutofit/>
          </a:bodyPr>
          <a:lstStyle>
            <a:lvl1pPr marL="0" indent="0" algn="l">
              <a:buNone/>
              <a:defRPr sz="5613">
                <a:solidFill>
                  <a:schemeClr val="tx1"/>
                </a:solidFill>
              </a:defRPr>
            </a:lvl1pPr>
            <a:lvl2pPr marL="1425595" indent="0">
              <a:buNone/>
              <a:defRPr sz="5613">
                <a:solidFill>
                  <a:schemeClr val="tx1">
                    <a:tint val="75000"/>
                  </a:schemeClr>
                </a:solidFill>
              </a:defRPr>
            </a:lvl2pPr>
            <a:lvl3pPr marL="2851191" indent="0">
              <a:buNone/>
              <a:defRPr sz="4989">
                <a:solidFill>
                  <a:schemeClr val="tx1">
                    <a:tint val="75000"/>
                  </a:schemeClr>
                </a:solidFill>
              </a:defRPr>
            </a:lvl3pPr>
            <a:lvl4pPr marL="4276786" indent="0">
              <a:buNone/>
              <a:defRPr sz="4365">
                <a:solidFill>
                  <a:schemeClr val="tx1">
                    <a:tint val="75000"/>
                  </a:schemeClr>
                </a:solidFill>
              </a:defRPr>
            </a:lvl4pPr>
            <a:lvl5pPr marL="5702381" indent="0">
              <a:buNone/>
              <a:defRPr sz="4365">
                <a:solidFill>
                  <a:schemeClr val="tx1">
                    <a:tint val="75000"/>
                  </a:schemeClr>
                </a:solidFill>
              </a:defRPr>
            </a:lvl5pPr>
            <a:lvl6pPr marL="7127977" indent="0">
              <a:buNone/>
              <a:defRPr sz="4365">
                <a:solidFill>
                  <a:schemeClr val="tx1">
                    <a:tint val="75000"/>
                  </a:schemeClr>
                </a:solidFill>
              </a:defRPr>
            </a:lvl6pPr>
            <a:lvl7pPr marL="8553572" indent="0">
              <a:buNone/>
              <a:defRPr sz="4365">
                <a:solidFill>
                  <a:schemeClr val="tx1">
                    <a:tint val="75000"/>
                  </a:schemeClr>
                </a:solidFill>
              </a:defRPr>
            </a:lvl7pPr>
            <a:lvl8pPr marL="9979167" indent="0">
              <a:buNone/>
              <a:defRPr sz="4365">
                <a:solidFill>
                  <a:schemeClr val="tx1">
                    <a:tint val="75000"/>
                  </a:schemeClr>
                </a:solidFill>
              </a:defRPr>
            </a:lvl8pPr>
            <a:lvl9pPr marL="11404763" indent="0">
              <a:buNone/>
              <a:defRPr sz="436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pPr/>
              <a:t>31.05.2020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511756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pPr/>
              <a:t>31.05.2020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274080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4174458" y="2138362"/>
            <a:ext cx="4397332" cy="1591892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686810" y="2138362"/>
            <a:ext cx="19919835" cy="15918921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pPr/>
              <a:t>31.05.2020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5563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5655" y="5339435"/>
            <a:ext cx="26112372" cy="8890225"/>
          </a:xfrm>
        </p:spPr>
        <p:txBody>
          <a:bodyPr anchor="b">
            <a:normAutofit/>
          </a:bodyPr>
          <a:lstStyle>
            <a:lvl1pPr>
              <a:defRPr sz="19865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65655" y="14195365"/>
            <a:ext cx="26112372" cy="4677667"/>
          </a:xfrm>
        </p:spPr>
        <p:txBody>
          <a:bodyPr anchor="t">
            <a:normAutofit/>
          </a:bodyPr>
          <a:lstStyle>
            <a:lvl1pPr marL="0" indent="0">
              <a:buNone/>
              <a:defRPr sz="7947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1513721" indent="0">
              <a:buNone/>
              <a:defRPr sz="5959">
                <a:solidFill>
                  <a:schemeClr val="tx1">
                    <a:tint val="75000"/>
                  </a:schemeClr>
                </a:solidFill>
              </a:defRPr>
            </a:lvl2pPr>
            <a:lvl3pPr marL="3027442" indent="0">
              <a:buNone/>
              <a:defRPr sz="5298">
                <a:solidFill>
                  <a:schemeClr val="tx1">
                    <a:tint val="75000"/>
                  </a:schemeClr>
                </a:solidFill>
              </a:defRPr>
            </a:lvl3pPr>
            <a:lvl4pPr marL="4541163" indent="0">
              <a:buNone/>
              <a:defRPr sz="4635">
                <a:solidFill>
                  <a:schemeClr val="tx1">
                    <a:tint val="75000"/>
                  </a:schemeClr>
                </a:solidFill>
              </a:defRPr>
            </a:lvl4pPr>
            <a:lvl5pPr marL="6054884" indent="0">
              <a:buNone/>
              <a:defRPr sz="4635">
                <a:solidFill>
                  <a:schemeClr val="tx1">
                    <a:tint val="75000"/>
                  </a:schemeClr>
                </a:solidFill>
              </a:defRPr>
            </a:lvl5pPr>
            <a:lvl6pPr marL="7568605" indent="0">
              <a:buNone/>
              <a:defRPr sz="4635">
                <a:solidFill>
                  <a:schemeClr val="tx1">
                    <a:tint val="75000"/>
                  </a:schemeClr>
                </a:solidFill>
              </a:defRPr>
            </a:lvl6pPr>
            <a:lvl7pPr marL="9082324" indent="0">
              <a:buNone/>
              <a:defRPr sz="4635">
                <a:solidFill>
                  <a:schemeClr val="tx1">
                    <a:tint val="75000"/>
                  </a:schemeClr>
                </a:solidFill>
              </a:defRPr>
            </a:lvl7pPr>
            <a:lvl8pPr marL="10596045" indent="0">
              <a:buNone/>
              <a:defRPr sz="4635">
                <a:solidFill>
                  <a:schemeClr val="tx1">
                    <a:tint val="75000"/>
                  </a:schemeClr>
                </a:solidFill>
              </a:defRPr>
            </a:lvl8pPr>
            <a:lvl9pPr marL="12109766" indent="0">
              <a:buNone/>
              <a:defRPr sz="463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pPr/>
              <a:t>31.05.2020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96057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98622" y="5702302"/>
            <a:ext cx="12866966" cy="1356771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26827" y="5702302"/>
            <a:ext cx="12866966" cy="1356771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pPr/>
              <a:t>31.05.2020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6668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98622" y="5244109"/>
            <a:ext cx="12803892" cy="2574576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7947" b="1"/>
            </a:lvl1pPr>
            <a:lvl2pPr marL="1513721" indent="0">
              <a:buNone/>
              <a:defRPr sz="6622" b="1"/>
            </a:lvl2pPr>
            <a:lvl3pPr marL="3027442" indent="0">
              <a:buNone/>
              <a:defRPr sz="5959" b="1"/>
            </a:lvl3pPr>
            <a:lvl4pPr marL="4541163" indent="0">
              <a:buNone/>
              <a:defRPr sz="5298" b="1"/>
            </a:lvl4pPr>
            <a:lvl5pPr marL="6054884" indent="0">
              <a:buNone/>
              <a:defRPr sz="5298" b="1"/>
            </a:lvl5pPr>
            <a:lvl6pPr marL="7568605" indent="0">
              <a:buNone/>
              <a:defRPr sz="5298" b="1"/>
            </a:lvl6pPr>
            <a:lvl7pPr marL="9082324" indent="0">
              <a:buNone/>
              <a:defRPr sz="5298" b="1"/>
            </a:lvl7pPr>
            <a:lvl8pPr marL="10596045" indent="0">
              <a:buNone/>
              <a:defRPr sz="5298" b="1"/>
            </a:lvl8pPr>
            <a:lvl9pPr marL="12109766" indent="0">
              <a:buNone/>
              <a:defRPr sz="5298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98622" y="7818688"/>
            <a:ext cx="12803892" cy="1147608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26832" y="5244111"/>
            <a:ext cx="12866967" cy="2574572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7947" b="1"/>
            </a:lvl1pPr>
            <a:lvl2pPr marL="1513721" indent="0">
              <a:buNone/>
              <a:defRPr sz="6622" b="1"/>
            </a:lvl2pPr>
            <a:lvl3pPr marL="3027442" indent="0">
              <a:buNone/>
              <a:defRPr sz="5959" b="1"/>
            </a:lvl3pPr>
            <a:lvl4pPr marL="4541163" indent="0">
              <a:buNone/>
              <a:defRPr sz="5298" b="1"/>
            </a:lvl4pPr>
            <a:lvl5pPr marL="6054884" indent="0">
              <a:buNone/>
              <a:defRPr sz="5298" b="1"/>
            </a:lvl5pPr>
            <a:lvl6pPr marL="7568605" indent="0">
              <a:buNone/>
              <a:defRPr sz="5298" b="1"/>
            </a:lvl6pPr>
            <a:lvl7pPr marL="9082324" indent="0">
              <a:buNone/>
              <a:defRPr sz="5298" b="1"/>
            </a:lvl7pPr>
            <a:lvl8pPr marL="10596045" indent="0">
              <a:buNone/>
              <a:defRPr sz="5298" b="1"/>
            </a:lvl8pPr>
            <a:lvl9pPr marL="12109766" indent="0">
              <a:buNone/>
              <a:defRPr sz="5298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26832" y="7818688"/>
            <a:ext cx="12866967" cy="1147608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pPr/>
              <a:t>31.05.2020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8428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pPr/>
              <a:t>31.05.2020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942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pPr/>
              <a:t>31.05.2020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3632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8989" y="1425577"/>
            <a:ext cx="9763756" cy="4989504"/>
          </a:xfrm>
        </p:spPr>
        <p:txBody>
          <a:bodyPr anchor="b">
            <a:normAutofit/>
          </a:bodyPr>
          <a:lstStyle>
            <a:lvl1pPr>
              <a:defRPr sz="10594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66966" y="3088746"/>
            <a:ext cx="15326826" cy="15206133"/>
          </a:xfrm>
        </p:spPr>
        <p:txBody>
          <a:bodyPr/>
          <a:lstStyle>
            <a:lvl1pPr>
              <a:defRPr sz="10594"/>
            </a:lvl1pPr>
            <a:lvl2pPr>
              <a:defRPr sz="9271"/>
            </a:lvl2pPr>
            <a:lvl3pPr>
              <a:defRPr sz="7947"/>
            </a:lvl3pPr>
            <a:lvl4pPr>
              <a:defRPr sz="6622"/>
            </a:lvl4pPr>
            <a:lvl5pPr>
              <a:defRPr sz="6622"/>
            </a:lvl5pPr>
            <a:lvl6pPr>
              <a:defRPr sz="6622"/>
            </a:lvl6pPr>
            <a:lvl7pPr>
              <a:defRPr sz="6622"/>
            </a:lvl7pPr>
            <a:lvl8pPr>
              <a:defRPr sz="6622"/>
            </a:lvl8pPr>
            <a:lvl9pPr>
              <a:defRPr sz="6622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8989" y="6415086"/>
            <a:ext cx="9763756" cy="11879794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5298"/>
            </a:lvl1pPr>
            <a:lvl2pPr marL="1513721" indent="0">
              <a:buNone/>
              <a:defRPr sz="3973"/>
            </a:lvl2pPr>
            <a:lvl3pPr marL="3027442" indent="0">
              <a:buNone/>
              <a:defRPr sz="3312"/>
            </a:lvl3pPr>
            <a:lvl4pPr marL="4541163" indent="0">
              <a:buNone/>
              <a:defRPr sz="2980"/>
            </a:lvl4pPr>
            <a:lvl5pPr marL="6054884" indent="0">
              <a:buNone/>
              <a:defRPr sz="2980"/>
            </a:lvl5pPr>
            <a:lvl6pPr marL="7568605" indent="0">
              <a:buNone/>
              <a:defRPr sz="2980"/>
            </a:lvl6pPr>
            <a:lvl7pPr marL="9082324" indent="0">
              <a:buNone/>
              <a:defRPr sz="2980"/>
            </a:lvl7pPr>
            <a:lvl8pPr marL="10596045" indent="0">
              <a:buNone/>
              <a:defRPr sz="2980"/>
            </a:lvl8pPr>
            <a:lvl9pPr marL="12109766" indent="0">
              <a:buNone/>
              <a:defRPr sz="298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pPr/>
              <a:t>31.05.2020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91100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8989" y="1425575"/>
            <a:ext cx="9763756" cy="4989512"/>
          </a:xfrm>
        </p:spPr>
        <p:txBody>
          <a:bodyPr anchor="b">
            <a:normAutofit/>
          </a:bodyPr>
          <a:lstStyle>
            <a:lvl1pPr>
              <a:defRPr sz="10594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866966" y="3088746"/>
            <a:ext cx="15326826" cy="15206133"/>
          </a:xfrm>
        </p:spPr>
        <p:txBody>
          <a:bodyPr/>
          <a:lstStyle>
            <a:lvl1pPr marL="0" indent="0">
              <a:buNone/>
              <a:defRPr sz="10594"/>
            </a:lvl1pPr>
            <a:lvl2pPr marL="1513721" indent="0">
              <a:buNone/>
              <a:defRPr sz="9271"/>
            </a:lvl2pPr>
            <a:lvl3pPr marL="3027442" indent="0">
              <a:buNone/>
              <a:defRPr sz="7947"/>
            </a:lvl3pPr>
            <a:lvl4pPr marL="4541163" indent="0">
              <a:buNone/>
              <a:defRPr sz="6622"/>
            </a:lvl4pPr>
            <a:lvl5pPr marL="6054884" indent="0">
              <a:buNone/>
              <a:defRPr sz="6622"/>
            </a:lvl5pPr>
            <a:lvl6pPr marL="7568605" indent="0">
              <a:buNone/>
              <a:defRPr sz="6622"/>
            </a:lvl6pPr>
            <a:lvl7pPr marL="9082324" indent="0">
              <a:buNone/>
              <a:defRPr sz="6622"/>
            </a:lvl7pPr>
            <a:lvl8pPr marL="10596045" indent="0">
              <a:buNone/>
              <a:defRPr sz="6622"/>
            </a:lvl8pPr>
            <a:lvl9pPr marL="12109766" indent="0">
              <a:buNone/>
              <a:defRPr sz="6622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8989" y="6415088"/>
            <a:ext cx="9763756" cy="11879792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5298"/>
            </a:lvl1pPr>
            <a:lvl2pPr marL="1513721" indent="0">
              <a:buNone/>
              <a:defRPr sz="3973"/>
            </a:lvl2pPr>
            <a:lvl3pPr marL="3027442" indent="0">
              <a:buNone/>
              <a:defRPr sz="3312"/>
            </a:lvl3pPr>
            <a:lvl4pPr marL="4541163" indent="0">
              <a:buNone/>
              <a:defRPr sz="2980"/>
            </a:lvl4pPr>
            <a:lvl5pPr marL="6054884" indent="0">
              <a:buNone/>
              <a:defRPr sz="2980"/>
            </a:lvl5pPr>
            <a:lvl6pPr marL="7568605" indent="0">
              <a:buNone/>
              <a:defRPr sz="2980"/>
            </a:lvl6pPr>
            <a:lvl7pPr marL="9082324" indent="0">
              <a:buNone/>
              <a:defRPr sz="2980"/>
            </a:lvl7pPr>
            <a:lvl8pPr marL="10596045" indent="0">
              <a:buNone/>
              <a:defRPr sz="2980"/>
            </a:lvl8pPr>
            <a:lvl9pPr marL="12109766" indent="0">
              <a:buNone/>
              <a:defRPr sz="298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pPr/>
              <a:t>31.05.2020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7416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98622" y="1140461"/>
            <a:ext cx="26112372" cy="4133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98622" y="5702302"/>
            <a:ext cx="26112372" cy="135677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81421" y="19819460"/>
            <a:ext cx="6811923" cy="11384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4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0057592E-0C21-4F4D-BDD6-4B8FDF93DDFF}" type="datetimeFigureOut">
              <a:rPr lang="ru-RU" smtClean="0"/>
              <a:pPr/>
              <a:t>31.05.2020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028665" y="19819460"/>
            <a:ext cx="10217884" cy="11384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64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399070" y="19819460"/>
            <a:ext cx="6811923" cy="11384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4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121700-1C30-4453-8A03-7959DE8B90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6374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3027442" rtl="0" eaLnBrk="1" latinLnBrk="0" hangingPunct="1">
        <a:lnSpc>
          <a:spcPct val="90000"/>
        </a:lnSpc>
        <a:spcBef>
          <a:spcPct val="0"/>
        </a:spcBef>
        <a:buNone/>
        <a:defRPr sz="1456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56860" indent="-756860" algn="l" defTabSz="3027442" rtl="0" eaLnBrk="1" latinLnBrk="0" hangingPunct="1">
        <a:lnSpc>
          <a:spcPct val="90000"/>
        </a:lnSpc>
        <a:spcBef>
          <a:spcPts val="3312"/>
        </a:spcBef>
        <a:buFont typeface="Wingdings 2" pitchFamily="18" charset="2"/>
        <a:buChar char=""/>
        <a:defRPr sz="9271" kern="1200">
          <a:solidFill>
            <a:schemeClr val="tx1"/>
          </a:solidFill>
          <a:latin typeface="+mn-lt"/>
          <a:ea typeface="+mn-ea"/>
          <a:cs typeface="+mn-cs"/>
        </a:defRPr>
      </a:lvl1pPr>
      <a:lvl2pPr marL="2270581" indent="-756860" algn="l" defTabSz="3027442" rtl="0" eaLnBrk="1" latinLnBrk="0" hangingPunct="1">
        <a:lnSpc>
          <a:spcPct val="90000"/>
        </a:lnSpc>
        <a:spcBef>
          <a:spcPts val="1655"/>
        </a:spcBef>
        <a:buFont typeface="Wingdings 2" pitchFamily="18" charset="2"/>
        <a:buChar char=""/>
        <a:defRPr sz="7947" kern="1200">
          <a:solidFill>
            <a:schemeClr val="tx1"/>
          </a:solidFill>
          <a:latin typeface="+mn-lt"/>
          <a:ea typeface="+mn-ea"/>
          <a:cs typeface="+mn-cs"/>
        </a:defRPr>
      </a:lvl2pPr>
      <a:lvl3pPr marL="3784302" indent="-756860" algn="l" defTabSz="3027442" rtl="0" eaLnBrk="1" latinLnBrk="0" hangingPunct="1">
        <a:lnSpc>
          <a:spcPct val="90000"/>
        </a:lnSpc>
        <a:spcBef>
          <a:spcPts val="1655"/>
        </a:spcBef>
        <a:buFont typeface="Wingdings 2" pitchFamily="18" charset="2"/>
        <a:buChar char=""/>
        <a:defRPr sz="6622" kern="1200">
          <a:solidFill>
            <a:schemeClr val="tx1"/>
          </a:solidFill>
          <a:latin typeface="+mn-lt"/>
          <a:ea typeface="+mn-ea"/>
          <a:cs typeface="+mn-cs"/>
        </a:defRPr>
      </a:lvl3pPr>
      <a:lvl4pPr marL="5298023" indent="-756860" algn="l" defTabSz="3027442" rtl="0" eaLnBrk="1" latinLnBrk="0" hangingPunct="1">
        <a:lnSpc>
          <a:spcPct val="90000"/>
        </a:lnSpc>
        <a:spcBef>
          <a:spcPts val="1655"/>
        </a:spcBef>
        <a:buFont typeface="Wingdings 2" pitchFamily="18" charset="2"/>
        <a:buChar char=""/>
        <a:defRPr sz="5959" kern="1200">
          <a:solidFill>
            <a:schemeClr val="tx1"/>
          </a:solidFill>
          <a:latin typeface="+mn-lt"/>
          <a:ea typeface="+mn-ea"/>
          <a:cs typeface="+mn-cs"/>
        </a:defRPr>
      </a:lvl4pPr>
      <a:lvl5pPr marL="6811744" indent="-756860" algn="l" defTabSz="3027442" rtl="0" eaLnBrk="1" latinLnBrk="0" hangingPunct="1">
        <a:lnSpc>
          <a:spcPct val="90000"/>
        </a:lnSpc>
        <a:spcBef>
          <a:spcPts val="1655"/>
        </a:spcBef>
        <a:buFont typeface="Wingdings 2" pitchFamily="18" charset="2"/>
        <a:buChar char=""/>
        <a:defRPr sz="5959" kern="1200">
          <a:solidFill>
            <a:schemeClr val="tx1"/>
          </a:solidFill>
          <a:latin typeface="+mn-lt"/>
          <a:ea typeface="+mn-ea"/>
          <a:cs typeface="+mn-cs"/>
        </a:defRPr>
      </a:lvl5pPr>
      <a:lvl6pPr marL="8325465" indent="-756860" algn="l" defTabSz="3027442" rtl="0" eaLnBrk="1" latinLnBrk="0" hangingPunct="1">
        <a:spcBef>
          <a:spcPct val="20000"/>
        </a:spcBef>
        <a:buFont typeface="Wingdings 2" pitchFamily="18" charset="2"/>
        <a:buChar char=""/>
        <a:defRPr sz="5959" kern="1200">
          <a:solidFill>
            <a:schemeClr val="tx1"/>
          </a:solidFill>
          <a:latin typeface="+mn-lt"/>
          <a:ea typeface="+mn-ea"/>
          <a:cs typeface="+mn-cs"/>
        </a:defRPr>
      </a:lvl6pPr>
      <a:lvl7pPr marL="9839186" indent="-756860" algn="l" defTabSz="3027442" rtl="0" eaLnBrk="1" latinLnBrk="0" hangingPunct="1">
        <a:spcBef>
          <a:spcPct val="20000"/>
        </a:spcBef>
        <a:buFont typeface="Wingdings 2" pitchFamily="18" charset="2"/>
        <a:buChar char=""/>
        <a:defRPr sz="5959" kern="1200">
          <a:solidFill>
            <a:schemeClr val="tx1"/>
          </a:solidFill>
          <a:latin typeface="+mn-lt"/>
          <a:ea typeface="+mn-ea"/>
          <a:cs typeface="+mn-cs"/>
        </a:defRPr>
      </a:lvl7pPr>
      <a:lvl8pPr marL="11352907" indent="-756860" algn="l" defTabSz="3027442" rtl="0" eaLnBrk="1" latinLnBrk="0" hangingPunct="1">
        <a:spcBef>
          <a:spcPct val="20000"/>
        </a:spcBef>
        <a:buFont typeface="Wingdings 2" pitchFamily="18" charset="2"/>
        <a:buChar char=""/>
        <a:defRPr sz="5959" kern="1200">
          <a:solidFill>
            <a:schemeClr val="tx1"/>
          </a:solidFill>
          <a:latin typeface="+mn-lt"/>
          <a:ea typeface="+mn-ea"/>
          <a:cs typeface="+mn-cs"/>
        </a:defRPr>
      </a:lvl8pPr>
      <a:lvl9pPr marL="12866628" indent="-756860" algn="l" defTabSz="3027442" rtl="0" eaLnBrk="1" latinLnBrk="0" hangingPunct="1">
        <a:spcBef>
          <a:spcPct val="20000"/>
        </a:spcBef>
        <a:buFont typeface="Wingdings 2" pitchFamily="18" charset="2"/>
        <a:buChar char=""/>
        <a:defRPr sz="595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27442" rtl="0" eaLnBrk="1" latinLnBrk="0" hangingPunct="1">
        <a:defRPr sz="5959" kern="1200">
          <a:solidFill>
            <a:schemeClr val="tx1"/>
          </a:solidFill>
          <a:latin typeface="+mn-lt"/>
          <a:ea typeface="+mn-ea"/>
          <a:cs typeface="+mn-cs"/>
        </a:defRPr>
      </a:lvl1pPr>
      <a:lvl2pPr marL="1513721" algn="l" defTabSz="3027442" rtl="0" eaLnBrk="1" latinLnBrk="0" hangingPunct="1">
        <a:defRPr sz="5959" kern="1200">
          <a:solidFill>
            <a:schemeClr val="tx1"/>
          </a:solidFill>
          <a:latin typeface="+mn-lt"/>
          <a:ea typeface="+mn-ea"/>
          <a:cs typeface="+mn-cs"/>
        </a:defRPr>
      </a:lvl2pPr>
      <a:lvl3pPr marL="3027442" algn="l" defTabSz="3027442" rtl="0" eaLnBrk="1" latinLnBrk="0" hangingPunct="1">
        <a:defRPr sz="5959" kern="1200">
          <a:solidFill>
            <a:schemeClr val="tx1"/>
          </a:solidFill>
          <a:latin typeface="+mn-lt"/>
          <a:ea typeface="+mn-ea"/>
          <a:cs typeface="+mn-cs"/>
        </a:defRPr>
      </a:lvl3pPr>
      <a:lvl4pPr marL="4541163" algn="l" defTabSz="3027442" rtl="0" eaLnBrk="1" latinLnBrk="0" hangingPunct="1">
        <a:defRPr sz="5959" kern="1200">
          <a:solidFill>
            <a:schemeClr val="tx1"/>
          </a:solidFill>
          <a:latin typeface="+mn-lt"/>
          <a:ea typeface="+mn-ea"/>
          <a:cs typeface="+mn-cs"/>
        </a:defRPr>
      </a:lvl4pPr>
      <a:lvl5pPr marL="6054884" algn="l" defTabSz="3027442" rtl="0" eaLnBrk="1" latinLnBrk="0" hangingPunct="1">
        <a:defRPr sz="5959" kern="1200">
          <a:solidFill>
            <a:schemeClr val="tx1"/>
          </a:solidFill>
          <a:latin typeface="+mn-lt"/>
          <a:ea typeface="+mn-ea"/>
          <a:cs typeface="+mn-cs"/>
        </a:defRPr>
      </a:lvl5pPr>
      <a:lvl6pPr marL="7568605" algn="l" defTabSz="3027442" rtl="0" eaLnBrk="1" latinLnBrk="0" hangingPunct="1">
        <a:defRPr sz="5959" kern="1200">
          <a:solidFill>
            <a:schemeClr val="tx1"/>
          </a:solidFill>
          <a:latin typeface="+mn-lt"/>
          <a:ea typeface="+mn-ea"/>
          <a:cs typeface="+mn-cs"/>
        </a:defRPr>
      </a:lvl6pPr>
      <a:lvl7pPr marL="9082324" algn="l" defTabSz="3027442" rtl="0" eaLnBrk="1" latinLnBrk="0" hangingPunct="1">
        <a:defRPr sz="5959" kern="1200">
          <a:solidFill>
            <a:schemeClr val="tx1"/>
          </a:solidFill>
          <a:latin typeface="+mn-lt"/>
          <a:ea typeface="+mn-ea"/>
          <a:cs typeface="+mn-cs"/>
        </a:defRPr>
      </a:lvl7pPr>
      <a:lvl8pPr marL="10596045" algn="l" defTabSz="3027442" rtl="0" eaLnBrk="1" latinLnBrk="0" hangingPunct="1">
        <a:defRPr sz="5959" kern="1200">
          <a:solidFill>
            <a:schemeClr val="tx1"/>
          </a:solidFill>
          <a:latin typeface="+mn-lt"/>
          <a:ea typeface="+mn-ea"/>
          <a:cs typeface="+mn-cs"/>
        </a:defRPr>
      </a:lvl8pPr>
      <a:lvl9pPr marL="12109766" algn="l" defTabSz="3027442" rtl="0" eaLnBrk="1" latinLnBrk="0" hangingPunct="1">
        <a:defRPr sz="595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2" y="2"/>
            <a:ext cx="7058962" cy="21383628"/>
            <a:chOff x="0" y="0"/>
            <a:chExt cx="2132013" cy="6858001"/>
          </a:xfrm>
        </p:grpSpPr>
        <p:sp>
          <p:nvSpPr>
            <p:cNvPr id="15" name="Freeform 6"/>
            <p:cNvSpPr/>
            <p:nvPr/>
          </p:nvSpPr>
          <p:spPr bwMode="auto">
            <a:xfrm>
              <a:off x="0" y="0"/>
              <a:ext cx="1073150" cy="5291138"/>
            </a:xfrm>
            <a:custGeom>
              <a:avLst/>
              <a:gdLst/>
              <a:ahLst/>
              <a:cxnLst/>
              <a:rect l="0" t="0" r="r" b="b"/>
              <a:pathLst>
                <a:path w="676" h="3333">
                  <a:moveTo>
                    <a:pt x="0" y="3132"/>
                  </a:moveTo>
                  <a:lnTo>
                    <a:pt x="0" y="3312"/>
                  </a:lnTo>
                  <a:lnTo>
                    <a:pt x="126" y="3333"/>
                  </a:lnTo>
                  <a:lnTo>
                    <a:pt x="676" y="0"/>
                  </a:lnTo>
                  <a:lnTo>
                    <a:pt x="514" y="0"/>
                  </a:lnTo>
                  <a:lnTo>
                    <a:pt x="0" y="313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6" name="Freeform 7"/>
            <p:cNvSpPr/>
            <p:nvPr/>
          </p:nvSpPr>
          <p:spPr bwMode="auto">
            <a:xfrm>
              <a:off x="0" y="0"/>
              <a:ext cx="758825" cy="4624388"/>
            </a:xfrm>
            <a:custGeom>
              <a:avLst/>
              <a:gdLst/>
              <a:ahLst/>
              <a:cxnLst/>
              <a:rect l="0" t="0" r="r" b="b"/>
              <a:pathLst>
                <a:path w="478" h="2913">
                  <a:moveTo>
                    <a:pt x="478" y="0"/>
                  </a:moveTo>
                  <a:lnTo>
                    <a:pt x="318" y="0"/>
                  </a:lnTo>
                  <a:lnTo>
                    <a:pt x="0" y="1938"/>
                  </a:lnTo>
                  <a:lnTo>
                    <a:pt x="0" y="2913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7" name="Freeform 8"/>
            <p:cNvSpPr/>
            <p:nvPr/>
          </p:nvSpPr>
          <p:spPr bwMode="auto">
            <a:xfrm>
              <a:off x="0" y="5662613"/>
              <a:ext cx="906463" cy="1195388"/>
            </a:xfrm>
            <a:custGeom>
              <a:avLst/>
              <a:gdLst/>
              <a:ahLst/>
              <a:cxnLst/>
              <a:rect l="0" t="0" r="r" b="b"/>
              <a:pathLst>
                <a:path w="571" h="753">
                  <a:moveTo>
                    <a:pt x="0" y="0"/>
                  </a:moveTo>
                  <a:lnTo>
                    <a:pt x="0" y="12"/>
                  </a:lnTo>
                  <a:lnTo>
                    <a:pt x="538" y="753"/>
                  </a:lnTo>
                  <a:lnTo>
                    <a:pt x="571" y="7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8" name="Freeform 9"/>
            <p:cNvSpPr/>
            <p:nvPr/>
          </p:nvSpPr>
          <p:spPr bwMode="auto">
            <a:xfrm>
              <a:off x="0" y="5295900"/>
              <a:ext cx="1487488" cy="1562100"/>
            </a:xfrm>
            <a:custGeom>
              <a:avLst/>
              <a:gdLst/>
              <a:ahLst/>
              <a:cxnLst/>
              <a:rect l="0" t="0" r="r" b="b"/>
              <a:pathLst>
                <a:path w="937" h="984">
                  <a:moveTo>
                    <a:pt x="0" y="0"/>
                  </a:moveTo>
                  <a:lnTo>
                    <a:pt x="0" y="3"/>
                  </a:lnTo>
                  <a:lnTo>
                    <a:pt x="901" y="984"/>
                  </a:lnTo>
                  <a:lnTo>
                    <a:pt x="937" y="9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9" name="Freeform 10"/>
            <p:cNvSpPr/>
            <p:nvPr/>
          </p:nvSpPr>
          <p:spPr bwMode="auto">
            <a:xfrm>
              <a:off x="0" y="5257800"/>
              <a:ext cx="2132013" cy="1600200"/>
            </a:xfrm>
            <a:custGeom>
              <a:avLst/>
              <a:gdLst/>
              <a:ahLst/>
              <a:cxnLst/>
              <a:rect l="0" t="0" r="r" b="b"/>
              <a:pathLst>
                <a:path w="1343" h="1008">
                  <a:moveTo>
                    <a:pt x="0" y="24"/>
                  </a:moveTo>
                  <a:lnTo>
                    <a:pt x="937" y="1008"/>
                  </a:lnTo>
                  <a:lnTo>
                    <a:pt x="1343" y="1008"/>
                  </a:lnTo>
                  <a:lnTo>
                    <a:pt x="126" y="21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0" name="Freeform 11"/>
            <p:cNvSpPr/>
            <p:nvPr/>
          </p:nvSpPr>
          <p:spPr bwMode="auto">
            <a:xfrm>
              <a:off x="0" y="5357813"/>
              <a:ext cx="1377950" cy="1500188"/>
            </a:xfrm>
            <a:custGeom>
              <a:avLst/>
              <a:gdLst/>
              <a:ahLst/>
              <a:cxnLst/>
              <a:rect l="0" t="0" r="r" b="b"/>
              <a:pathLst>
                <a:path w="868" h="945">
                  <a:moveTo>
                    <a:pt x="0" y="192"/>
                  </a:moveTo>
                  <a:lnTo>
                    <a:pt x="571" y="945"/>
                  </a:lnTo>
                  <a:lnTo>
                    <a:pt x="868" y="945"/>
                  </a:lnTo>
                  <a:lnTo>
                    <a:pt x="0" y="0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251783" y="1425578"/>
            <a:ext cx="25509671" cy="6177492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51784" y="8315856"/>
            <a:ext cx="25509668" cy="104672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364128" y="19070248"/>
            <a:ext cx="2839040" cy="11384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118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057592E-0C21-4F4D-BDD6-4B8FDF93DDFF}" type="datetimeFigureOut">
              <a:rPr lang="ru-RU" smtClean="0"/>
              <a:pPr/>
              <a:t>31.05.2020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78825" y="19070248"/>
            <a:ext cx="17596034" cy="11384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118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7392438" y="19070248"/>
            <a:ext cx="1369016" cy="11384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118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4121700-1C30-4453-8A03-7959DE8B90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9558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  <p:sldLayoutId id="2147483804" r:id="rId12"/>
    <p:sldLayoutId id="2147483805" r:id="rId13"/>
    <p:sldLayoutId id="2147483806" r:id="rId14"/>
    <p:sldLayoutId id="2147483807" r:id="rId15"/>
    <p:sldLayoutId id="2147483808" r:id="rId16"/>
    <p:sldLayoutId id="2147483809" r:id="rId17"/>
  </p:sldLayoutIdLst>
  <p:txStyles>
    <p:titleStyle>
      <a:lvl1pPr algn="ctr" defTabSz="1425595" rtl="0" eaLnBrk="1" latinLnBrk="0" hangingPunct="1">
        <a:spcBef>
          <a:spcPct val="0"/>
        </a:spcBef>
        <a:buNone/>
        <a:defRPr sz="12472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890997" indent="-890997" algn="l" defTabSz="1425595" rtl="0" eaLnBrk="1" latinLnBrk="0" hangingPunct="1">
        <a:spcBef>
          <a:spcPct val="20000"/>
        </a:spcBef>
        <a:spcAft>
          <a:spcPts val="1871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7483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2316592" indent="-890997" algn="l" defTabSz="1425595" rtl="0" eaLnBrk="1" latinLnBrk="0" hangingPunct="1">
        <a:spcBef>
          <a:spcPct val="20000"/>
        </a:spcBef>
        <a:spcAft>
          <a:spcPts val="1871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6236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3742188" indent="-890997" algn="l" defTabSz="1425595" rtl="0" eaLnBrk="1" latinLnBrk="0" hangingPunct="1">
        <a:spcBef>
          <a:spcPct val="20000"/>
        </a:spcBef>
        <a:spcAft>
          <a:spcPts val="1871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5613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4811384" indent="-534598" algn="l" defTabSz="1425595" rtl="0" eaLnBrk="1" latinLnBrk="0" hangingPunct="1">
        <a:spcBef>
          <a:spcPct val="20000"/>
        </a:spcBef>
        <a:spcAft>
          <a:spcPts val="1871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4989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6236980" indent="-534598" algn="l" defTabSz="1425595" rtl="0" eaLnBrk="1" latinLnBrk="0" hangingPunct="1">
        <a:spcBef>
          <a:spcPct val="20000"/>
        </a:spcBef>
        <a:spcAft>
          <a:spcPts val="1871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4365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7840774" indent="-712798" algn="l" defTabSz="1425595" rtl="0" eaLnBrk="1" latinLnBrk="0" hangingPunct="1">
        <a:spcBef>
          <a:spcPct val="20000"/>
        </a:spcBef>
        <a:spcAft>
          <a:spcPts val="1871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4365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9266370" indent="-712798" algn="l" defTabSz="1425595" rtl="0" eaLnBrk="1" latinLnBrk="0" hangingPunct="1">
        <a:spcBef>
          <a:spcPct val="20000"/>
        </a:spcBef>
        <a:spcAft>
          <a:spcPts val="1871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4365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10691965" indent="-712798" algn="l" defTabSz="1425595" rtl="0" eaLnBrk="1" latinLnBrk="0" hangingPunct="1">
        <a:spcBef>
          <a:spcPct val="20000"/>
        </a:spcBef>
        <a:spcAft>
          <a:spcPts val="1871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4365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12117560" indent="-712798" algn="l" defTabSz="1425595" rtl="0" eaLnBrk="1" latinLnBrk="0" hangingPunct="1">
        <a:spcBef>
          <a:spcPct val="20000"/>
        </a:spcBef>
        <a:spcAft>
          <a:spcPts val="1871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4365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25595" rtl="0" eaLnBrk="1" latinLnBrk="0" hangingPunct="1">
        <a:defRPr sz="5613" kern="1200">
          <a:solidFill>
            <a:schemeClr val="tx1"/>
          </a:solidFill>
          <a:latin typeface="+mn-lt"/>
          <a:ea typeface="+mn-ea"/>
          <a:cs typeface="+mn-cs"/>
        </a:defRPr>
      </a:lvl1pPr>
      <a:lvl2pPr marL="1425595" algn="l" defTabSz="1425595" rtl="0" eaLnBrk="1" latinLnBrk="0" hangingPunct="1">
        <a:defRPr sz="5613" kern="1200">
          <a:solidFill>
            <a:schemeClr val="tx1"/>
          </a:solidFill>
          <a:latin typeface="+mn-lt"/>
          <a:ea typeface="+mn-ea"/>
          <a:cs typeface="+mn-cs"/>
        </a:defRPr>
      </a:lvl2pPr>
      <a:lvl3pPr marL="2851191" algn="l" defTabSz="1425595" rtl="0" eaLnBrk="1" latinLnBrk="0" hangingPunct="1">
        <a:defRPr sz="5613" kern="1200">
          <a:solidFill>
            <a:schemeClr val="tx1"/>
          </a:solidFill>
          <a:latin typeface="+mn-lt"/>
          <a:ea typeface="+mn-ea"/>
          <a:cs typeface="+mn-cs"/>
        </a:defRPr>
      </a:lvl3pPr>
      <a:lvl4pPr marL="4276786" algn="l" defTabSz="1425595" rtl="0" eaLnBrk="1" latinLnBrk="0" hangingPunct="1">
        <a:defRPr sz="5613" kern="1200">
          <a:solidFill>
            <a:schemeClr val="tx1"/>
          </a:solidFill>
          <a:latin typeface="+mn-lt"/>
          <a:ea typeface="+mn-ea"/>
          <a:cs typeface="+mn-cs"/>
        </a:defRPr>
      </a:lvl4pPr>
      <a:lvl5pPr marL="5702381" algn="l" defTabSz="1425595" rtl="0" eaLnBrk="1" latinLnBrk="0" hangingPunct="1">
        <a:defRPr sz="5613" kern="1200">
          <a:solidFill>
            <a:schemeClr val="tx1"/>
          </a:solidFill>
          <a:latin typeface="+mn-lt"/>
          <a:ea typeface="+mn-ea"/>
          <a:cs typeface="+mn-cs"/>
        </a:defRPr>
      </a:lvl5pPr>
      <a:lvl6pPr marL="7127977" algn="l" defTabSz="1425595" rtl="0" eaLnBrk="1" latinLnBrk="0" hangingPunct="1">
        <a:defRPr sz="5613" kern="1200">
          <a:solidFill>
            <a:schemeClr val="tx1"/>
          </a:solidFill>
          <a:latin typeface="+mn-lt"/>
          <a:ea typeface="+mn-ea"/>
          <a:cs typeface="+mn-cs"/>
        </a:defRPr>
      </a:lvl6pPr>
      <a:lvl7pPr marL="8553572" algn="l" defTabSz="1425595" rtl="0" eaLnBrk="1" latinLnBrk="0" hangingPunct="1">
        <a:defRPr sz="5613" kern="1200">
          <a:solidFill>
            <a:schemeClr val="tx1"/>
          </a:solidFill>
          <a:latin typeface="+mn-lt"/>
          <a:ea typeface="+mn-ea"/>
          <a:cs typeface="+mn-cs"/>
        </a:defRPr>
      </a:lvl7pPr>
      <a:lvl8pPr marL="9979167" algn="l" defTabSz="1425595" rtl="0" eaLnBrk="1" latinLnBrk="0" hangingPunct="1">
        <a:defRPr sz="5613" kern="1200">
          <a:solidFill>
            <a:schemeClr val="tx1"/>
          </a:solidFill>
          <a:latin typeface="+mn-lt"/>
          <a:ea typeface="+mn-ea"/>
          <a:cs typeface="+mn-cs"/>
        </a:defRPr>
      </a:lvl8pPr>
      <a:lvl9pPr marL="11404763" algn="l" defTabSz="1425595" rtl="0" eaLnBrk="1" latinLnBrk="0" hangingPunct="1">
        <a:defRPr sz="56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59950" y="1504336"/>
            <a:ext cx="23001504" cy="10719089"/>
          </a:xfrm>
        </p:spPr>
        <p:txBody>
          <a:bodyPr>
            <a:normAutofit/>
          </a:bodyPr>
          <a:lstStyle/>
          <a:p>
            <a:pPr algn="ctr"/>
            <a:r>
              <a:rPr lang="ru-RU" sz="15200" dirty="0" smtClean="0"/>
              <a:t>Просветительская работа среди </a:t>
            </a:r>
            <a:r>
              <a:rPr lang="ru-RU" sz="15200" smtClean="0"/>
              <a:t>учащихся   </a:t>
            </a:r>
            <a:br>
              <a:rPr lang="ru-RU" sz="15200" smtClean="0"/>
            </a:br>
            <a:r>
              <a:rPr lang="ru-RU" sz="15200" smtClean="0"/>
              <a:t>по </a:t>
            </a:r>
            <a:r>
              <a:rPr lang="ru-RU" sz="15200" dirty="0" smtClean="0"/>
              <a:t>здоровому питанию «Азбука здоровья»</a:t>
            </a:r>
            <a:r>
              <a:rPr lang="ru-RU" sz="12700" dirty="0" smtClean="0"/>
              <a:t/>
            </a:r>
            <a:br>
              <a:rPr lang="ru-RU" sz="12700" dirty="0" smtClean="0"/>
            </a:br>
            <a:r>
              <a:rPr lang="ru-RU" sz="7200" b="1" i="1" dirty="0" smtClean="0"/>
              <a:t>ГБНОУ Школа здоровья индивидуального развития</a:t>
            </a:r>
            <a:endParaRPr lang="ru-RU" sz="12700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429500" y="13727759"/>
            <a:ext cx="21331957" cy="4254683"/>
          </a:xfrm>
        </p:spPr>
        <p:txBody>
          <a:bodyPr>
            <a:normAutofit/>
          </a:bodyPr>
          <a:lstStyle/>
          <a:p>
            <a:r>
              <a:rPr lang="ru-RU" dirty="0" smtClean="0"/>
              <a:t>Леонтьева Виктория Александровна, учитель начальных классов </a:t>
            </a:r>
          </a:p>
          <a:p>
            <a:r>
              <a:rPr lang="ru-RU" dirty="0" err="1" smtClean="0"/>
              <a:t>Бармин</a:t>
            </a:r>
            <a:r>
              <a:rPr lang="ru-RU" dirty="0" smtClean="0"/>
              <a:t> Сергей Александрович, учитель ОБЖ </a:t>
            </a:r>
          </a:p>
          <a:p>
            <a:r>
              <a:rPr lang="ru-RU" dirty="0" err="1" smtClean="0"/>
              <a:t>Каява</a:t>
            </a:r>
            <a:r>
              <a:rPr lang="ru-RU" dirty="0" smtClean="0"/>
              <a:t> Елена Викторовна, учитель начальных классов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51783" y="629165"/>
            <a:ext cx="25509671" cy="3854345"/>
          </a:xfrm>
        </p:spPr>
        <p:txBody>
          <a:bodyPr/>
          <a:lstStyle/>
          <a:p>
            <a:r>
              <a:rPr lang="ru-RU" dirty="0" smtClean="0"/>
              <a:t>ЗАКЛЮЧЕНИЕ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81279" y="5663381"/>
            <a:ext cx="25509671" cy="11621729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Здоровое питание является важнейшим компонентом здорового образа жизни, способствует крепкому физиологическому, психическому и социальному здоровью человека. Правильное питание школьника должно полностью обеспечивать энергетические затраты организма; соответствовать возрасту; быть сбалансированным по количеству потребляемых белков, жиров, углеводов, витаминов и минеральных веществ.</a:t>
            </a:r>
          </a:p>
          <a:p>
            <a:r>
              <a:rPr lang="ru-RU" dirty="0" smtClean="0"/>
              <a:t>Школьный период в развитии наиболее сенситивен в формировании ключевых знаний об особенностях развития человеческого организма, о факторах и способах сохранения и развития здоровья.</a:t>
            </a:r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51783" y="0"/>
            <a:ext cx="25509671" cy="3038168"/>
          </a:xfrm>
        </p:spPr>
        <p:txBody>
          <a:bodyPr>
            <a:normAutofit/>
          </a:bodyPr>
          <a:lstStyle/>
          <a:p>
            <a:r>
              <a:rPr lang="ru-RU" sz="12500" dirty="0" smtClean="0"/>
              <a:t>АННОТАЦИЯ</a:t>
            </a:r>
            <a:endParaRPr lang="ru-RU" sz="125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17254" y="2743200"/>
            <a:ext cx="25509671" cy="17904541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Формирование </a:t>
            </a:r>
            <a:r>
              <a:rPr lang="ru-RU" b="1" dirty="0" smtClean="0"/>
              <a:t>культуры здорового питания </a:t>
            </a:r>
            <a:r>
              <a:rPr lang="ru-RU" dirty="0" smtClean="0"/>
              <a:t>должно начинаться с самых первых этапов обучения ребенка в школе и продолжаться на протяжении всех лет обучения с учетом возрастного подхода. Работа по формированию культуры здорового питания включает </a:t>
            </a:r>
            <a:r>
              <a:rPr lang="ru-RU" b="1" dirty="0" smtClean="0"/>
              <a:t>следующие направления</a:t>
            </a:r>
            <a:r>
              <a:rPr lang="ru-RU" dirty="0" smtClean="0"/>
              <a:t>:  рациональную </a:t>
            </a:r>
            <a:r>
              <a:rPr lang="ru-RU" b="1" i="1" dirty="0" smtClean="0"/>
              <a:t>просветительскую работу </a:t>
            </a:r>
            <a:r>
              <a:rPr lang="ru-RU" dirty="0" smtClean="0"/>
              <a:t> </a:t>
            </a:r>
            <a:r>
              <a:rPr lang="ru-RU" b="1" i="1" dirty="0" smtClean="0"/>
              <a:t>организацию питания </a:t>
            </a:r>
            <a:r>
              <a:rPr lang="ru-RU" dirty="0" smtClean="0"/>
              <a:t>в образовательном учреждении; с участниками образовательного процесса. </a:t>
            </a:r>
          </a:p>
          <a:p>
            <a:r>
              <a:rPr lang="ru-RU" dirty="0" smtClean="0"/>
              <a:t>Необходимость серьезно заниматься </a:t>
            </a:r>
            <a:r>
              <a:rPr lang="ru-RU" b="1" dirty="0" smtClean="0"/>
              <a:t>формированием культуры здоровья </a:t>
            </a:r>
            <a:r>
              <a:rPr lang="ru-RU" dirty="0" smtClean="0"/>
              <a:t>в системе общего образования обусловлена рядом объективных причин:  фундамент здоровья человека закладывается в детском возрасте, а, следовательно, здоровые интересы и привычки, </a:t>
            </a:r>
            <a:r>
              <a:rPr lang="ru-RU" b="1" dirty="0" smtClean="0"/>
              <a:t>ценностное отношение </a:t>
            </a:r>
            <a:r>
              <a:rPr lang="ru-RU" dirty="0" smtClean="0"/>
              <a:t>к здоровью целесообразно начать развивать именно в этот период;  в этом же возрасте закладываются и основы здорового образа жизни, как система норм и правил, усваиваемых ребенком в специально проецируемой деятельности.</a:t>
            </a:r>
          </a:p>
          <a:p>
            <a:r>
              <a:rPr lang="ru-RU" dirty="0" smtClean="0"/>
              <a:t>Тематические </a:t>
            </a:r>
            <a:r>
              <a:rPr lang="ru-RU" b="1" i="1" dirty="0" smtClean="0"/>
              <a:t>мероприятия для учащихся </a:t>
            </a:r>
            <a:r>
              <a:rPr lang="ru-RU" dirty="0" smtClean="0"/>
              <a:t>«Азбука здоровья», призваны создавать условия для формирования представлений о принципах здорового питания, вызывать эмоционально-положительное отношение к здоровому питанию в школе и дома.</a:t>
            </a:r>
          </a:p>
          <a:p>
            <a:endParaRPr lang="ru-RU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69770" y="0"/>
            <a:ext cx="25509671" cy="3175919"/>
          </a:xfrm>
        </p:spPr>
        <p:txBody>
          <a:bodyPr/>
          <a:lstStyle/>
          <a:p>
            <a:r>
              <a:rPr lang="ru-RU" dirty="0" smtClean="0"/>
              <a:t>ЦЕЛИ И ЗАДАЧИ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51783" y="3126658"/>
            <a:ext cx="25509671" cy="16282219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/>
              <a:t>Цели</a:t>
            </a:r>
            <a:r>
              <a:rPr lang="ru-RU" dirty="0" smtClean="0"/>
              <a:t>: создание условий, способствующих </a:t>
            </a:r>
            <a:r>
              <a:rPr lang="ru-RU" b="1" dirty="0" smtClean="0"/>
              <a:t>укреплению здоровья</a:t>
            </a:r>
            <a:r>
              <a:rPr lang="ru-RU" dirty="0" smtClean="0"/>
              <a:t>, формированию навыков </a:t>
            </a:r>
            <a:r>
              <a:rPr lang="ru-RU" b="1" dirty="0" smtClean="0"/>
              <a:t>правильного здорового питания </a:t>
            </a:r>
            <a:r>
              <a:rPr lang="ru-RU" dirty="0" smtClean="0"/>
              <a:t>и обеспечение качественным питанием обучающихся школы при сохранении его доступности, формирование </a:t>
            </a:r>
            <a:r>
              <a:rPr lang="ru-RU" b="1" dirty="0" smtClean="0"/>
              <a:t>общей культуры </a:t>
            </a:r>
            <a:r>
              <a:rPr lang="ru-RU" dirty="0" smtClean="0"/>
              <a:t>правильного питания. </a:t>
            </a:r>
          </a:p>
          <a:p>
            <a:pPr>
              <a:buNone/>
            </a:pPr>
            <a:r>
              <a:rPr lang="ru-RU" b="1" dirty="0" smtClean="0"/>
              <a:t>Задачи</a:t>
            </a:r>
            <a:r>
              <a:rPr lang="ru-RU" dirty="0" smtClean="0"/>
              <a:t>: создание условий для формирование у детей потребности правильного питания как неотъемлемой части сохранения и укрепления здоровья; создание условий для формирования представлений о </a:t>
            </a:r>
            <a:r>
              <a:rPr lang="ru-RU" b="1" dirty="0" smtClean="0"/>
              <a:t>здоровье как одной из важнейших человеческих ценностей</a:t>
            </a:r>
            <a:r>
              <a:rPr lang="ru-RU" dirty="0" smtClean="0"/>
              <a:t>, формирование готовности заботиться о здоровье и укреплять собственное здоровье; создание условий для формирования представлений о правилах этикета, связанных с питанием, осознания того, что навыки этикета являются неотъемлемой частью </a:t>
            </a:r>
            <a:r>
              <a:rPr lang="ru-RU" b="1" dirty="0" smtClean="0"/>
              <a:t>общей культуры личности</a:t>
            </a:r>
            <a:r>
              <a:rPr lang="ru-RU" dirty="0" smtClean="0"/>
              <a:t>; расширение </a:t>
            </a:r>
            <a:r>
              <a:rPr lang="ru-RU" b="1" dirty="0" smtClean="0"/>
              <a:t>творческих способностей</a:t>
            </a:r>
            <a:r>
              <a:rPr lang="ru-RU" dirty="0" smtClean="0"/>
              <a:t>, кругозора учащихся, их интереса к познавательной деятельности; развитие коммуникативных навыков у учащихся, умения </a:t>
            </a:r>
            <a:r>
              <a:rPr lang="ru-RU" b="1" dirty="0" smtClean="0"/>
              <a:t>эффективно взаимодействовать </a:t>
            </a:r>
            <a:r>
              <a:rPr lang="ru-RU" dirty="0" smtClean="0"/>
              <a:t>со сверстниками и взрослыми в процессе решения поставленных задач; обеспечить </a:t>
            </a:r>
            <a:r>
              <a:rPr lang="ru-RU" b="1" dirty="0" smtClean="0"/>
              <a:t>благоприятные условия </a:t>
            </a:r>
            <a:r>
              <a:rPr lang="ru-RU" dirty="0" smtClean="0"/>
              <a:t>для качественного образовательного процесса.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dirty="0" smtClean="0"/>
              <a:t>Мероприятия рассчитаны на учащихся начальных классов </a:t>
            </a:r>
            <a:endParaRPr lang="ru-RU" sz="7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477135" y="973394"/>
            <a:ext cx="16094650" cy="18907432"/>
          </a:xfrm>
        </p:spPr>
        <p:txBody>
          <a:bodyPr>
            <a:normAutofit fontScale="92500" lnSpcReduction="10000"/>
          </a:bodyPr>
          <a:lstStyle/>
          <a:p>
            <a:r>
              <a:rPr lang="ru-RU" sz="6400" dirty="0" smtClean="0"/>
              <a:t>Материал включает </a:t>
            </a:r>
            <a:r>
              <a:rPr lang="ru-RU" sz="6400" b="1" dirty="0" smtClean="0"/>
              <a:t>темы</a:t>
            </a:r>
            <a:r>
              <a:rPr lang="ru-RU" sz="6400" dirty="0" smtClean="0"/>
              <a:t>: 1. Если хочешь быть здоров. 2. Самые полезные продукты.  3. Как правильно есть. 4. Где найти витамины?  5.Что надо есть, если хочешь стать сильнее.  6. Овощи, ягоды и фрукты - витаминные продукты. </a:t>
            </a:r>
          </a:p>
          <a:p>
            <a:r>
              <a:rPr lang="ru-RU" sz="6400" dirty="0" smtClean="0"/>
              <a:t>Мероприятия реализуются с 1 по 4 класс</a:t>
            </a:r>
          </a:p>
          <a:p>
            <a:r>
              <a:rPr lang="ru-RU" sz="6400" dirty="0" smtClean="0"/>
              <a:t>Содержание программы, а также используемые формы и методы ее реализации </a:t>
            </a:r>
            <a:r>
              <a:rPr lang="ru-RU" sz="6400" b="1" dirty="0" smtClean="0"/>
              <a:t>проходят в игровой форме</a:t>
            </a:r>
            <a:r>
              <a:rPr lang="ru-RU" sz="6400" dirty="0" smtClean="0"/>
              <a:t>, что стимулирует активное присвоение предъявляемых ценностных нормативов и навыков.</a:t>
            </a:r>
          </a:p>
          <a:p>
            <a:r>
              <a:rPr lang="ru-RU" sz="6400" dirty="0" smtClean="0"/>
              <a:t> Используются </a:t>
            </a:r>
            <a:r>
              <a:rPr lang="ru-RU" sz="6400" b="1" dirty="0" smtClean="0"/>
              <a:t>следующие формы</a:t>
            </a:r>
            <a:r>
              <a:rPr lang="ru-RU" sz="6400" dirty="0" smtClean="0"/>
              <a:t>: сюжетно-ролевые игры, инсценировки, выполнение самостоятельных заданий, эстафеты, игры по правилам, викторины.</a:t>
            </a:r>
          </a:p>
          <a:p>
            <a:r>
              <a:rPr lang="ru-RU" sz="6400" b="1" dirty="0" smtClean="0"/>
              <a:t>Итоговое мероприятие </a:t>
            </a:r>
            <a:r>
              <a:rPr lang="ru-RU" sz="6400" dirty="0" smtClean="0"/>
              <a:t>проводится в форме игры по станциям «Азбука здоровья»</a:t>
            </a:r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8000" dirty="0" smtClean="0"/>
              <a:t>Содержание и формы работы </a:t>
            </a:r>
            <a:endParaRPr lang="ru-RU" sz="8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10776" y="629165"/>
            <a:ext cx="25509671" cy="6177492"/>
          </a:xfrm>
        </p:spPr>
        <p:txBody>
          <a:bodyPr>
            <a:normAutofit/>
          </a:bodyPr>
          <a:lstStyle/>
          <a:p>
            <a:r>
              <a:rPr lang="ru-RU" dirty="0" smtClean="0"/>
              <a:t>Сюжетно-ролевая игра</a:t>
            </a:r>
            <a:br>
              <a:rPr lang="ru-RU" dirty="0" smtClean="0"/>
            </a:br>
            <a:r>
              <a:rPr lang="ru-RU" dirty="0" smtClean="0"/>
              <a:t>«Советы Айболита»</a:t>
            </a:r>
            <a:br>
              <a:rPr lang="ru-RU" dirty="0" smtClean="0"/>
            </a:br>
            <a:r>
              <a:rPr lang="ru-RU" sz="4400" dirty="0" smtClean="0"/>
              <a:t>участники игры  дают рекомендации по правильному питанию, разрешают проблемные вопросы, связанные с различными привычками в питании</a:t>
            </a:r>
            <a:endParaRPr lang="ru-RU" dirty="0"/>
          </a:p>
        </p:txBody>
      </p:sp>
      <p:sp>
        <p:nvSpPr>
          <p:cNvPr id="3074" name="AutoShape 2" descr="https://apf.mail.ru/cgi-bin/readmsg/%D0%B4%D0%B5%D0%BD%D1%8C%20%D0%B7%D0%B4%D0%BE%D1%80%D0%BE%D0%B2%D1%8C%D1%8F%20(1).jpg?id=15555005910000000002%3B0%3B1&amp;x-email=leov.84%40mail.ru&amp;exif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5" name="Picture 3" descr="D:\!USER\Викачка\Downloads\день здоровья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54250" y="7022946"/>
            <a:ext cx="19113500" cy="112903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10776" y="629165"/>
            <a:ext cx="25509671" cy="4975222"/>
          </a:xfrm>
        </p:spPr>
        <p:txBody>
          <a:bodyPr>
            <a:normAutofit/>
          </a:bodyPr>
          <a:lstStyle/>
          <a:p>
            <a:r>
              <a:rPr lang="ru-RU" dirty="0" smtClean="0"/>
              <a:t>Инсценировка «Весёлый огород»</a:t>
            </a:r>
            <a:br>
              <a:rPr lang="ru-RU" dirty="0" smtClean="0"/>
            </a:br>
            <a:r>
              <a:rPr lang="ru-RU" sz="9600" dirty="0" smtClean="0"/>
              <a:t> </a:t>
            </a:r>
            <a:r>
              <a:rPr lang="ru-RU" sz="4400" dirty="0" smtClean="0"/>
              <a:t>приём театрализации способствует переводу чувств, переживаний в действия, слов в поступки, нравственных убеждений в поведение</a:t>
            </a:r>
          </a:p>
        </p:txBody>
      </p:sp>
      <p:pic>
        <p:nvPicPr>
          <p:cNvPr id="2049" name="Picture 1" descr="D:\!USER\Викачка\Downloads\20181024_12353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63381" y="5574889"/>
            <a:ext cx="19939819" cy="131835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10776" y="1"/>
            <a:ext cx="25509671" cy="483747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Выполнение самостоятельных заданий</a:t>
            </a:r>
            <a:br>
              <a:rPr lang="ru-RU" dirty="0" smtClean="0"/>
            </a:br>
            <a:r>
              <a:rPr lang="ru-RU" sz="4800" dirty="0" smtClean="0"/>
              <a:t>самостоятельная работа важнейшее условие </a:t>
            </a:r>
            <a:r>
              <a:rPr lang="ru-RU" sz="4800" dirty="0" err="1" smtClean="0"/>
              <a:t>саморегуляции</a:t>
            </a:r>
            <a:r>
              <a:rPr lang="ru-RU" sz="4800" dirty="0" smtClean="0"/>
              <a:t> личности, ее творческих возможностей, самостоятельная работа ученика - главный путь воспитания самостоятельности.</a:t>
            </a:r>
          </a:p>
        </p:txBody>
      </p:sp>
      <p:pic>
        <p:nvPicPr>
          <p:cNvPr id="40962" name="Picture 2" descr="D:\!USER\Викачка\Downloads\день здоровья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64826" y="5277592"/>
            <a:ext cx="19261394" cy="140285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81280" y="1150374"/>
            <a:ext cx="25509671" cy="3156155"/>
          </a:xfrm>
        </p:spPr>
        <p:txBody>
          <a:bodyPr>
            <a:normAutofit fontScale="90000"/>
          </a:bodyPr>
          <a:lstStyle/>
          <a:p>
            <a:r>
              <a:rPr lang="ru-RU" sz="10700" dirty="0" smtClean="0"/>
              <a:t>Игра-эстафета «Собери витамины»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9600" dirty="0" smtClean="0"/>
              <a:t> </a:t>
            </a:r>
            <a:r>
              <a:rPr lang="ru-RU" sz="4400" dirty="0" smtClean="0"/>
              <a:t>эстафеты, как совместная деятельностью команд, используются для закрепления полученных знаний, формируют умение детей согласовывать свои действия с действиями своих партнёров</a:t>
            </a:r>
          </a:p>
        </p:txBody>
      </p:sp>
      <p:sp>
        <p:nvSpPr>
          <p:cNvPr id="1026" name="AutoShape 2" descr="https://apf.mail.ru/cgi-bin/readmsg/DSC08025.JPG?id=15204298540000000417%3B0%3B1&amp;x-email=leov.84%40mail.ru&amp;exif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 descr="D:\!USER\Викачка\Downloads\день здоровья (3)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46839" y="5663380"/>
            <a:ext cx="19143406" cy="136259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7" name="Picture 3" descr="D:\!USER\Викачка\Downloads\DSC08025 (1)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69265" y="10914752"/>
            <a:ext cx="13491548" cy="990843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81280" y="1150374"/>
            <a:ext cx="25509671" cy="3156155"/>
          </a:xfrm>
        </p:spPr>
        <p:txBody>
          <a:bodyPr>
            <a:normAutofit fontScale="90000"/>
          </a:bodyPr>
          <a:lstStyle/>
          <a:p>
            <a:r>
              <a:rPr lang="ru-RU" sz="10700" dirty="0" smtClean="0"/>
              <a:t>Игра по станциям «Азбука здоровья»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9600" dirty="0" smtClean="0"/>
              <a:t> </a:t>
            </a:r>
            <a:r>
              <a:rPr lang="ru-RU" sz="4400" dirty="0" smtClean="0"/>
              <a:t>традиционное итоговое мероприятие</a:t>
            </a:r>
          </a:p>
        </p:txBody>
      </p:sp>
      <p:sp>
        <p:nvSpPr>
          <p:cNvPr id="1026" name="AutoShape 2" descr="https://apf.mail.ru/cgi-bin/readmsg/DSC08025.JPG?id=15204298540000000417%3B0%3B1&amp;x-email=leov.84%40mail.ru&amp;exif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986" name="Picture 2" descr="D:\!USER\Викачка\Downloads\IMG_20190524_10081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82065" y="4221671"/>
            <a:ext cx="14681697" cy="7281354"/>
          </a:xfrm>
          <a:prstGeom prst="rect">
            <a:avLst/>
          </a:prstGeom>
          <a:noFill/>
        </p:spPr>
      </p:pic>
      <p:pic>
        <p:nvPicPr>
          <p:cNvPr id="41989" name="Picture 5" descr="https://sun9-36.userapi.com/c840629/v840629516/604d3/XsEkLDAZldE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57808" y="4070555"/>
            <a:ext cx="9338904" cy="6339811"/>
          </a:xfrm>
          <a:prstGeom prst="rect">
            <a:avLst/>
          </a:prstGeom>
          <a:noFill/>
        </p:spPr>
      </p:pic>
      <p:pic>
        <p:nvPicPr>
          <p:cNvPr id="41991" name="Picture 7" descr="https://sun9-54.userapi.com/c840629/v840629516/604a7/6LH8ALO3gnU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7640" y="12371899"/>
            <a:ext cx="10640244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Параллакс">
  <a:themeElements>
    <a:clrScheme name="Другая 6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E31819"/>
      </a:accent1>
      <a:accent2>
        <a:srgbClr val="E31819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Параллакс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93B4CCAC-FD5A-4D59-B1AC-EAF45910B5A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219</TotalTime>
  <Words>538</Words>
  <Application>Microsoft Office PowerPoint</Application>
  <PresentationFormat>Произвольный</PresentationFormat>
  <Paragraphs>26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Arial</vt:lpstr>
      <vt:lpstr>Calibri</vt:lpstr>
      <vt:lpstr>Calibri Light</vt:lpstr>
      <vt:lpstr>Corbel</vt:lpstr>
      <vt:lpstr>Wingdings 2</vt:lpstr>
      <vt:lpstr>HDOfficeLightV0</vt:lpstr>
      <vt:lpstr>Параллакс</vt:lpstr>
      <vt:lpstr>Просветительская работа среди учащихся    по здоровому питанию «Азбука здоровья» ГБНОУ Школа здоровья индивидуального развития</vt:lpstr>
      <vt:lpstr>АННОТАЦИЯ</vt:lpstr>
      <vt:lpstr>ЦЕЛИ И ЗАДАЧИ</vt:lpstr>
      <vt:lpstr>Мероприятия рассчитаны на учащихся начальных классов </vt:lpstr>
      <vt:lpstr>Сюжетно-ролевая игра «Советы Айболита» участники игры  дают рекомендации по правильному питанию, разрешают проблемные вопросы, связанные с различными привычками в питании</vt:lpstr>
      <vt:lpstr>Инсценировка «Весёлый огород»  приём театрализации способствует переводу чувств, переживаний в действия, слов в поступки, нравственных убеждений в поведение</vt:lpstr>
      <vt:lpstr>Выполнение самостоятельных заданий самостоятельная работа важнейшее условие саморегуляции личности, ее творческих возможностей, самостоятельная работа ученика - главный путь воспитания самостоятельности.</vt:lpstr>
      <vt:lpstr>Игра-эстафета «Собери витамины»  эстафеты, как совместная деятельностью команд, используются для закрепления полученных знаний, формируют умение детей согласовывать свои действия с действиями своих партнёров</vt:lpstr>
      <vt:lpstr>Игра по станциям «Азбука здоровья»  традиционное итоговое мероприятие</vt:lpstr>
      <vt:lpstr>ЗАКЛЮЧЕНИЕ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Yulya Baklanova</dc:creator>
  <cp:lastModifiedBy>Сергей Александрович</cp:lastModifiedBy>
  <cp:revision>29</cp:revision>
  <dcterms:created xsi:type="dcterms:W3CDTF">2017-10-02T13:44:20Z</dcterms:created>
  <dcterms:modified xsi:type="dcterms:W3CDTF">2020-05-31T08:57:50Z</dcterms:modified>
</cp:coreProperties>
</file>