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03DCB-0B0C-458B-A3F0-CDD64C9BE58E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52A97-06D9-4B46-BEF9-0058B497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03DCB-0B0C-458B-A3F0-CDD64C9BE58E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52A97-06D9-4B46-BEF9-0058B497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03DCB-0B0C-458B-A3F0-CDD64C9BE58E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52A97-06D9-4B46-BEF9-0058B497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03DCB-0B0C-458B-A3F0-CDD64C9BE58E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52A97-06D9-4B46-BEF9-0058B497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03DCB-0B0C-458B-A3F0-CDD64C9BE58E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52A97-06D9-4B46-BEF9-0058B497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03DCB-0B0C-458B-A3F0-CDD64C9BE58E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52A97-06D9-4B46-BEF9-0058B497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03DCB-0B0C-458B-A3F0-CDD64C9BE58E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52A97-06D9-4B46-BEF9-0058B497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03DCB-0B0C-458B-A3F0-CDD64C9BE58E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52A97-06D9-4B46-BEF9-0058B497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03DCB-0B0C-458B-A3F0-CDD64C9BE58E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52A97-06D9-4B46-BEF9-0058B497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03DCB-0B0C-458B-A3F0-CDD64C9BE58E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52A97-06D9-4B46-BEF9-0058B497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03DCB-0B0C-458B-A3F0-CDD64C9BE58E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52A97-06D9-4B46-BEF9-0058B497EE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03DCB-0B0C-458B-A3F0-CDD64C9BE58E}" type="datetimeFigureOut">
              <a:rPr lang="ru-RU" smtClean="0"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52A97-06D9-4B46-BEF9-0058B497EE5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214577"/>
          </a:xfrm>
        </p:spPr>
        <p:txBody>
          <a:bodyPr>
            <a:normAutofit fontScale="90000"/>
          </a:bodyPr>
          <a:lstStyle/>
          <a:p>
            <a:r>
              <a:rPr lang="ru-RU" dirty="0"/>
              <a:t>Конспект ООД по лепке из теста по мотивам дымковской игрушки «Уточка» в младшей группе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643182"/>
            <a:ext cx="7786742" cy="3714776"/>
          </a:xfrm>
        </p:spPr>
        <p:txBody>
          <a:bodyPr>
            <a:normAutofit fontScale="70000" lnSpcReduction="20000"/>
          </a:bodyPr>
          <a:lstStyle/>
          <a:p>
            <a:r>
              <a:rPr lang="ru-RU" u="sng" dirty="0"/>
              <a:t>Программное содержание</a:t>
            </a:r>
            <a:r>
              <a:rPr lang="ru-RU" dirty="0"/>
              <a:t>:</a:t>
            </a:r>
          </a:p>
          <a:p>
            <a:r>
              <a:rPr lang="ru-RU" dirty="0"/>
              <a:t>. Закреплять приемы </a:t>
            </a:r>
            <a:r>
              <a:rPr lang="ru-RU" b="1" dirty="0"/>
              <a:t>лепки</a:t>
            </a:r>
            <a:r>
              <a:rPr lang="ru-RU" dirty="0"/>
              <a:t>: раскатывание, </a:t>
            </a:r>
            <a:r>
              <a:rPr lang="ru-RU" dirty="0" err="1"/>
              <a:t>прищипывание</a:t>
            </a:r>
            <a:r>
              <a:rPr lang="ru-RU" dirty="0"/>
              <a:t>, </a:t>
            </a:r>
          </a:p>
          <a:p>
            <a:r>
              <a:rPr lang="ru-RU" dirty="0"/>
              <a:t>2. Развивать желание лепить </a:t>
            </a:r>
            <a:r>
              <a:rPr lang="ru-RU" b="1" dirty="0"/>
              <a:t>игрушки из теста </a:t>
            </a:r>
            <a:endParaRPr lang="ru-RU" dirty="0"/>
          </a:p>
          <a:p>
            <a:r>
              <a:rPr lang="ru-RU" dirty="0"/>
              <a:t>3. Познакомить детей со свойствами </a:t>
            </a:r>
            <a:r>
              <a:rPr lang="ru-RU" b="1" dirty="0"/>
              <a:t>теста</a:t>
            </a:r>
            <a:r>
              <a:rPr lang="ru-RU" dirty="0"/>
              <a:t>.</a:t>
            </a:r>
          </a:p>
          <a:p>
            <a:r>
              <a:rPr lang="ru-RU" dirty="0"/>
              <a:t>4. Воспитывать уважение к труду народных мастеров.</a:t>
            </a:r>
          </a:p>
          <a:p>
            <a:r>
              <a:rPr lang="ru-RU" u="sng" dirty="0"/>
              <a:t>Предварительная работа</a:t>
            </a:r>
            <a:r>
              <a:rPr lang="ru-RU" dirty="0"/>
              <a:t>:</a:t>
            </a:r>
          </a:p>
          <a:p>
            <a:r>
              <a:rPr lang="ru-RU" dirty="0"/>
              <a:t>1. Знакомство с </a:t>
            </a:r>
            <a:r>
              <a:rPr lang="ru-RU" b="1" dirty="0"/>
              <a:t>дымковским промыслом</a:t>
            </a:r>
            <a:r>
              <a:rPr lang="ru-RU" dirty="0"/>
              <a:t>, рассматривание картинок с изображением </a:t>
            </a:r>
            <a:r>
              <a:rPr lang="ru-RU" b="1" dirty="0"/>
              <a:t>дымковских игрушек</a:t>
            </a:r>
            <a:r>
              <a:rPr lang="ru-RU" dirty="0"/>
              <a:t>.</a:t>
            </a:r>
          </a:p>
          <a:p>
            <a:r>
              <a:rPr lang="ru-RU" u="sng" dirty="0"/>
              <a:t>Материал</a:t>
            </a:r>
            <a:r>
              <a:rPr lang="ru-RU" dirty="0"/>
              <a:t>:</a:t>
            </a:r>
          </a:p>
          <a:p>
            <a:r>
              <a:rPr lang="ru-RU" b="1" dirty="0"/>
              <a:t>тесто</a:t>
            </a:r>
            <a:r>
              <a:rPr lang="ru-RU" dirty="0"/>
              <a:t>, доски для </a:t>
            </a:r>
            <a:r>
              <a:rPr lang="ru-RU" b="1" dirty="0"/>
              <a:t>лепки, салфетка влажная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r>
              <a:rPr lang="ru-RU" sz="2800" dirty="0"/>
              <a:t>Дети выполняют работу, а воспитатель помогает.</a:t>
            </a:r>
          </a:p>
          <a:p>
            <a:r>
              <a:rPr lang="ru-RU" sz="2800" dirty="0"/>
              <a:t>-Посмотрите, какие замечательные </a:t>
            </a:r>
            <a:r>
              <a:rPr lang="ru-RU" sz="2800" b="1" dirty="0"/>
              <a:t>уточки у нас получились</a:t>
            </a:r>
            <a:r>
              <a:rPr lang="ru-RU" sz="2800" dirty="0"/>
              <a:t>!</a:t>
            </a:r>
          </a:p>
          <a:p>
            <a:r>
              <a:rPr lang="ru-RU" sz="2800" dirty="0"/>
              <a:t>А теперь мы их поставим просохнуть.</a:t>
            </a:r>
          </a:p>
          <a:p>
            <a:r>
              <a:rPr lang="ru-RU" sz="2800" dirty="0"/>
              <a:t>-Ребята с чем вы сегодня познакомились? Что узнали нового?</a:t>
            </a:r>
          </a:p>
          <a:p>
            <a:r>
              <a:rPr lang="ru-RU" sz="2800" u="sng" dirty="0"/>
              <a:t>Дети</a:t>
            </a:r>
            <a:r>
              <a:rPr lang="ru-RU" sz="2800" dirty="0"/>
              <a:t>: мы познакомились с </a:t>
            </a:r>
            <a:r>
              <a:rPr lang="ru-RU" sz="2800" b="1" dirty="0"/>
              <a:t>дымковской игрушкой</a:t>
            </a:r>
            <a:r>
              <a:rPr lang="ru-RU" sz="2800" dirty="0"/>
              <a:t>. Были мастерами и лепили из </a:t>
            </a:r>
            <a:r>
              <a:rPr lang="ru-RU" sz="2800" b="1" dirty="0"/>
              <a:t>теста уточку</a:t>
            </a:r>
            <a:r>
              <a:rPr lang="ru-RU" sz="2800" dirty="0"/>
              <a:t>. 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esktop\IRkd0KTGtm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142852"/>
            <a:ext cx="5143500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ользователь\Desktop\3lm4duDwM5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71414"/>
            <a:ext cx="5143500" cy="66437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-Ребята посмотрите, что у меня в руках!</a:t>
            </a:r>
          </a:p>
          <a:p>
            <a:r>
              <a:rPr lang="ru-RU" dirty="0"/>
              <a:t>-Сегодня утром в детский сад почтальон принес конверт. Сейчас мы с вами узнаем кому этот конверт и от кого.</a:t>
            </a:r>
          </a:p>
          <a:p>
            <a:r>
              <a:rPr lang="ru-RU" u="sng" dirty="0"/>
              <a:t>Читаю надпись</a:t>
            </a:r>
            <a:r>
              <a:rPr lang="ru-RU" dirty="0"/>
              <a:t>: " Для ребят </a:t>
            </a:r>
            <a:r>
              <a:rPr lang="ru-RU" b="1" dirty="0"/>
              <a:t>младшей группы от русских мастеров</a:t>
            </a:r>
            <a:r>
              <a:rPr lang="ru-RU" dirty="0"/>
              <a:t>".</a:t>
            </a:r>
          </a:p>
          <a:p>
            <a:r>
              <a:rPr lang="ru-RU" dirty="0"/>
              <a:t>-Хотите посмотреть, что внутри конверта?</a:t>
            </a:r>
          </a:p>
          <a:p>
            <a:r>
              <a:rPr lang="ru-RU" dirty="0"/>
              <a:t>Дети садятся. Воспитатель открывает конверт и достаёт несколько </a:t>
            </a:r>
            <a:r>
              <a:rPr lang="ru-RU" b="1" dirty="0"/>
              <a:t>картинок с изображением дымковских игрушек</a:t>
            </a:r>
            <a:r>
              <a:rPr lang="ru-RU" dirty="0"/>
              <a:t> . Дети рассматривают </a:t>
            </a:r>
            <a:r>
              <a:rPr lang="ru-RU" b="1" dirty="0"/>
              <a:t>игрушки</a:t>
            </a:r>
            <a:r>
              <a:rPr lang="ru-RU" dirty="0"/>
              <a:t>.</a:t>
            </a:r>
          </a:p>
          <a:p>
            <a:r>
              <a:rPr lang="ru-RU" dirty="0"/>
              <a:t>- Ребята, что это? </a:t>
            </a:r>
            <a:r>
              <a:rPr lang="ru-RU" i="1" dirty="0"/>
              <a:t>(</a:t>
            </a:r>
            <a:r>
              <a:rPr lang="ru-RU" b="1" i="1" dirty="0"/>
              <a:t>дымковская игрушка</a:t>
            </a:r>
            <a:r>
              <a:rPr lang="ru-RU" i="1" dirty="0"/>
              <a:t>)</a:t>
            </a:r>
            <a:r>
              <a:rPr lang="ru-RU" dirty="0"/>
              <a:t>.</a:t>
            </a:r>
          </a:p>
          <a:p>
            <a:r>
              <a:rPr lang="ru-RU" dirty="0"/>
              <a:t>Вспоминаем с детьми историю </a:t>
            </a:r>
            <a:r>
              <a:rPr lang="ru-RU" b="1" dirty="0"/>
              <a:t>дымковской игрушки</a:t>
            </a:r>
            <a:r>
              <a:rPr lang="ru-RU" dirty="0"/>
              <a:t>.</a:t>
            </a:r>
          </a:p>
          <a:p>
            <a:r>
              <a:rPr lang="ru-RU" dirty="0"/>
              <a:t>-А из чего лепили </a:t>
            </a:r>
            <a:r>
              <a:rPr lang="ru-RU" b="1" dirty="0"/>
              <a:t>игрушки</a:t>
            </a:r>
            <a:r>
              <a:rPr lang="ru-RU" dirty="0"/>
              <a:t>? </a:t>
            </a:r>
            <a:r>
              <a:rPr lang="ru-RU" i="1" dirty="0"/>
              <a:t>(</a:t>
            </a:r>
            <a:r>
              <a:rPr lang="ru-RU" b="1" i="1" dirty="0"/>
              <a:t>глина</a:t>
            </a:r>
            <a:r>
              <a:rPr lang="ru-RU" i="1" dirty="0"/>
              <a:t>)</a:t>
            </a:r>
            <a:r>
              <a:rPr lang="ru-RU" dirty="0"/>
              <a:t>.</a:t>
            </a:r>
          </a:p>
          <a:p>
            <a:r>
              <a:rPr lang="ru-RU" dirty="0"/>
              <a:t>-Потом где обжигали </a:t>
            </a:r>
            <a:r>
              <a:rPr lang="ru-RU" b="1" dirty="0"/>
              <a:t>игрушки</a:t>
            </a:r>
            <a:r>
              <a:rPr lang="ru-RU" dirty="0"/>
              <a:t>? </a:t>
            </a:r>
            <a:r>
              <a:rPr lang="ru-RU" i="1" dirty="0"/>
              <a:t>(в печи)</a:t>
            </a:r>
            <a:r>
              <a:rPr lang="ru-RU" dirty="0"/>
              <a:t>.</a:t>
            </a:r>
          </a:p>
          <a:p>
            <a:r>
              <a:rPr lang="ru-RU" dirty="0"/>
              <a:t>-На каком фоне нанесен рисунок? </a:t>
            </a:r>
            <a:r>
              <a:rPr lang="ru-RU" i="1" dirty="0"/>
              <a:t>(белый)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xyWj4CiWkQ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r>
              <a:rPr lang="ru-RU" sz="2400" dirty="0"/>
              <a:t>- Ребята, хотите тоже, как </a:t>
            </a:r>
            <a:r>
              <a:rPr lang="ru-RU" sz="2400" b="1" dirty="0"/>
              <a:t>дымковские мастера слепить игрушку</a:t>
            </a:r>
            <a:r>
              <a:rPr lang="ru-RU" sz="2400" dirty="0"/>
              <a:t>?</a:t>
            </a:r>
          </a:p>
          <a:p>
            <a:r>
              <a:rPr lang="ru-RU" sz="2400" dirty="0"/>
              <a:t>-Садитесь за столы. Сейчас будем с вами учиться лепить из </a:t>
            </a:r>
            <a:r>
              <a:rPr lang="ru-RU" sz="2400" b="1" dirty="0"/>
              <a:t>теста уточку</a:t>
            </a:r>
            <a:r>
              <a:rPr lang="ru-RU" sz="2400" dirty="0"/>
              <a:t>.</a:t>
            </a:r>
          </a:p>
          <a:p>
            <a:r>
              <a:rPr lang="ru-RU" sz="2400" dirty="0"/>
              <a:t>-Прежде чем приступить к работе, давайте рассмотрим </a:t>
            </a:r>
            <a:r>
              <a:rPr lang="ru-RU" sz="2400" b="1" dirty="0"/>
              <a:t>уточку</a:t>
            </a:r>
            <a:r>
              <a:rPr lang="ru-RU" sz="2400" dirty="0"/>
              <a:t>. Посмотрите на ее туловище, какой оно формы? </a:t>
            </a:r>
            <a:r>
              <a:rPr lang="ru-RU" sz="2400" i="1" dirty="0"/>
              <a:t>(овальной)</a:t>
            </a:r>
            <a:r>
              <a:rPr lang="ru-RU" sz="2400" dirty="0"/>
              <a:t>.</a:t>
            </a:r>
          </a:p>
          <a:p>
            <a:r>
              <a:rPr lang="ru-RU" sz="2400" dirty="0"/>
              <a:t>-Голова по сравнению с туловищем какая? </a:t>
            </a:r>
            <a:r>
              <a:rPr lang="ru-RU" sz="2400" i="1" dirty="0"/>
              <a:t>(круглая)</a:t>
            </a:r>
            <a:r>
              <a:rPr lang="ru-RU" sz="2400" dirty="0"/>
              <a:t>. Она больше или меньше туловища </a:t>
            </a:r>
            <a:r>
              <a:rPr lang="ru-RU" sz="2400" i="1" dirty="0"/>
              <a:t>(меньше)</a:t>
            </a:r>
            <a:r>
              <a:rPr lang="ru-RU" sz="2400" dirty="0"/>
              <a:t>.</a:t>
            </a:r>
          </a:p>
          <a:p>
            <a:r>
              <a:rPr lang="ru-RU" sz="2400" dirty="0"/>
              <a:t>-А что еще есть у </a:t>
            </a:r>
            <a:r>
              <a:rPr lang="ru-RU" sz="2400" b="1" dirty="0"/>
              <a:t>уточки</a:t>
            </a:r>
            <a:r>
              <a:rPr lang="ru-RU" sz="2400" dirty="0"/>
              <a:t>? </a:t>
            </a:r>
            <a:r>
              <a:rPr lang="ru-RU" sz="2400" i="1" dirty="0"/>
              <a:t>(клюв, хвост, крылья)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-QeSxWPjoX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142852"/>
            <a:ext cx="5143500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143668"/>
          </a:xfrm>
        </p:spPr>
        <p:txBody>
          <a:bodyPr>
            <a:normAutofit/>
          </a:bodyPr>
          <a:lstStyle/>
          <a:p>
            <a:r>
              <a:rPr lang="ru-RU" sz="2800" dirty="0"/>
              <a:t>У вас на столе лежит </a:t>
            </a:r>
            <a:r>
              <a:rPr lang="ru-RU" sz="2800" b="1" dirty="0"/>
              <a:t>тесто и доски для лепки</a:t>
            </a:r>
            <a:r>
              <a:rPr lang="ru-RU" sz="2800" dirty="0"/>
              <a:t>. Давайте вспомним, как мы с вами будем </a:t>
            </a:r>
            <a:r>
              <a:rPr lang="ru-RU" sz="2800" u="sng" dirty="0"/>
              <a:t>лепить</a:t>
            </a:r>
            <a:r>
              <a:rPr lang="ru-RU" sz="2800" dirty="0"/>
              <a:t>:</a:t>
            </a:r>
          </a:p>
          <a:p>
            <a:r>
              <a:rPr lang="ru-RU" sz="2800" dirty="0"/>
              <a:t>1. Раскатываем сначала туловище </a:t>
            </a:r>
            <a:r>
              <a:rPr lang="ru-RU" sz="2800" i="1" dirty="0"/>
              <a:t>(толстой колбаской)</a:t>
            </a:r>
            <a:r>
              <a:rPr lang="ru-RU" sz="2800" dirty="0"/>
              <a:t>.</a:t>
            </a:r>
          </a:p>
          <a:p>
            <a:r>
              <a:rPr lang="ru-RU" sz="2800" dirty="0"/>
              <a:t>2. Потом круговыми движениями голову </a:t>
            </a:r>
            <a:r>
              <a:rPr lang="ru-RU" sz="2800" i="1" dirty="0"/>
              <a:t>(круглую)</a:t>
            </a:r>
            <a:r>
              <a:rPr lang="ru-RU" sz="2800" dirty="0"/>
              <a:t>.</a:t>
            </a:r>
          </a:p>
          <a:p>
            <a:r>
              <a:rPr lang="ru-RU" sz="2800" dirty="0"/>
              <a:t>3. Затем крепим голову к туловищу.</a:t>
            </a:r>
          </a:p>
          <a:p>
            <a:r>
              <a:rPr lang="ru-RU" sz="2800" dirty="0"/>
              <a:t>4. Вытягиваем клюв и хвост.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AgM8r_5AMl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214290"/>
            <a:ext cx="5143500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7X5lX5c3yV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142852"/>
            <a:ext cx="5143500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LL700J8HGm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71414"/>
            <a:ext cx="5143500" cy="66437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391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Конспект ООД по лепке из теста по мотивам дымковской игрушки «Уточка» в младшей группе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ООД по лепке из теста по мотивам дымковской игрушки «Уточка» в младшей группе</dc:title>
  <dc:creator>Пользователь</dc:creator>
  <cp:lastModifiedBy>Жанна Першина</cp:lastModifiedBy>
  <cp:revision>3</cp:revision>
  <dcterms:created xsi:type="dcterms:W3CDTF">2019-05-03T14:39:13Z</dcterms:created>
  <dcterms:modified xsi:type="dcterms:W3CDTF">2020-06-01T19:03:55Z</dcterms:modified>
</cp:coreProperties>
</file>