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8" r:id="rId5"/>
    <p:sldId id="269" r:id="rId6"/>
    <p:sldId id="270" r:id="rId7"/>
    <p:sldId id="274" r:id="rId8"/>
    <p:sldId id="273" r:id="rId9"/>
    <p:sldId id="272" r:id="rId10"/>
    <p:sldId id="26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84785"/>
            <a:ext cx="7056784" cy="1944215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ТЕАТРАЛЬНАЯ</a:t>
            </a:r>
            <a:b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</a:b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АЗБУКА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437112"/>
            <a:ext cx="5256584" cy="151216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ДООП «Театрализованные игры»</a:t>
            </a:r>
          </a:p>
          <a:p>
            <a:pPr algn="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ГБУДО ДТ «У Вознесенского моста»</a:t>
            </a:r>
          </a:p>
          <a:p>
            <a:pPr algn="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Адмиралтейского района СПб</a:t>
            </a:r>
          </a:p>
          <a:p>
            <a:pPr algn="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Л. С. Фурман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63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056784" cy="2664296"/>
          </a:xfrm>
        </p:spPr>
        <p:txBody>
          <a:bodyPr/>
          <a:lstStyle/>
          <a:p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050" name="Picture 2" descr="ОБОРУДОВАНИЕ ДЛЯ МНОГОФУНКЦИОНАЛЬНЫХ ЗАЛОВ | Serapi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665077"/>
            <a:ext cx="6156683" cy="4104455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Лучшие билеты в мариинский теат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717305"/>
            <a:ext cx="6667500" cy="3609976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86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056784" cy="2664296"/>
          </a:xfrm>
        </p:spPr>
        <p:txBody>
          <a:bodyPr/>
          <a:lstStyle/>
          <a:p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7" name="Picture 3" descr="C:\Users\user\Desktop\IMG_54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9141" y="476672"/>
            <a:ext cx="6063873" cy="4548485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IMG_66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5864370" cy="3959275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49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84785"/>
            <a:ext cx="7056784" cy="1944215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ТЕАТР –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это…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АКТЁРЫ И ЗРИТЕЛИ</a:t>
            </a:r>
          </a:p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в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ид искусства, сценическое представление драматических произведений, которое актёры показывают зрителям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78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9000"/>
    </mc:Choice>
    <mc:Fallback xmlns="">
      <p:transition advClick="0" advTm="9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84785"/>
            <a:ext cx="7056784" cy="1944215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Актёр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 –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это…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исполнитель ролей в спектаклях и кино</a:t>
            </a:r>
          </a:p>
        </p:txBody>
      </p:sp>
    </p:spTree>
    <p:extLst>
      <p:ext uri="{BB962C8B-B14F-4D97-AF65-F5344CB8AC3E}">
        <p14:creationId xmlns:p14="http://schemas.microsoft.com/office/powerpoint/2010/main" val="159367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84785"/>
            <a:ext cx="7056784" cy="1944215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Зритель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 –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это…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т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от, кто смотрит спектакль, представление, фильм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17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84785"/>
            <a:ext cx="7056784" cy="1944215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Сцена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 –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это…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п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лощадка, на которой происходит представление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65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" y="13166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276872"/>
            <a:ext cx="7344816" cy="144016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Зрительный зал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 –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это…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0878" y="3717032"/>
            <a:ext cx="6768752" cy="2376264"/>
          </a:xfrm>
        </p:spPr>
        <p:txBody>
          <a:bodyPr>
            <a:normAutofit lnSpcReduction="10000"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ч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асть помещения, где располагаются зрители, смотрящие представление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19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" y="13166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276872"/>
            <a:ext cx="7344816" cy="144016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Запомнил?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0878" y="3717032"/>
            <a:ext cx="6768752" cy="23762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Узнай по фотографиям!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76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056784" cy="2664296"/>
          </a:xfrm>
        </p:spPr>
        <p:txBody>
          <a:bodyPr/>
          <a:lstStyle/>
          <a:p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050" name="Picture 2" descr="Мультимедийная 3D реконструкция театральной постановки «Чайка» на 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762" y="476672"/>
            <a:ext cx="7101945" cy="3994845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5635800" cy="3751833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28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423" y="-8164"/>
            <a:ext cx="9170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056784" cy="2664296"/>
          </a:xfrm>
        </p:spPr>
        <p:txBody>
          <a:bodyPr/>
          <a:lstStyle/>
          <a:p>
            <a:endParaRPr lang="ru-RU" b="1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768752" cy="2376264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6113" y="692695"/>
            <a:ext cx="5297387" cy="3528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29356"/>
            <a:ext cx="5417138" cy="3608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39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split orient="vert"/>
      </p:transition>
    </mc:Choice>
    <mc:Fallback xmlns="">
      <p:transition spd="slow" advClick="0" advTm="9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93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ТЕАТРАЛЬНАЯ АЗБУКА</vt:lpstr>
      <vt:lpstr>ТЕАТР – это…</vt:lpstr>
      <vt:lpstr>Актёр – это…</vt:lpstr>
      <vt:lpstr>Зритель – это…</vt:lpstr>
      <vt:lpstr>Сцена – это…</vt:lpstr>
      <vt:lpstr>Зрительный зал – это…</vt:lpstr>
      <vt:lpstr>Запомнил?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АЗБУКА</dc:title>
  <dc:creator>Хомячок</dc:creator>
  <cp:lastModifiedBy>user</cp:lastModifiedBy>
  <cp:revision>38</cp:revision>
  <dcterms:created xsi:type="dcterms:W3CDTF">2020-04-24T13:25:19Z</dcterms:created>
  <dcterms:modified xsi:type="dcterms:W3CDTF">2020-06-01T11:29:15Z</dcterms:modified>
</cp:coreProperties>
</file>