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0" r:id="rId10"/>
    <p:sldId id="271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AC7B4-11EF-4A70-A3BA-A05786488DD9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31CE9-0108-4E7D-B4B9-057137E71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71569"/>
          </a:xfrm>
        </p:spPr>
        <p:txBody>
          <a:bodyPr/>
          <a:lstStyle/>
          <a:p>
            <a:r>
              <a:rPr lang="ru-RU" dirty="0"/>
              <a:t>Узелковый батик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Жанна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Жанна\Desktop\IMG_08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Жанна\Desktop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Жанна\Desktop\593340_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" y="-3350"/>
            <a:ext cx="9143238" cy="686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Жанна\Desktop\IMG_08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00594" cy="5429288"/>
          </a:xfrm>
          <a:prstGeom prst="rect">
            <a:avLst/>
          </a:prstGeom>
          <a:noFill/>
        </p:spPr>
      </p:pic>
      <p:pic>
        <p:nvPicPr>
          <p:cNvPr id="4099" name="Picture 3" descr="C:\Users\Жанна\Desktop\IMG_08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7" y="910695"/>
            <a:ext cx="4500563" cy="5947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Жанна\Desktop\IMG_08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" y="38100"/>
            <a:ext cx="9047163" cy="678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Жанна\Desktop\IMG_08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0"/>
            <a:ext cx="69040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Жанна\Desktop\87073_180718-master-klass-po-uzel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04989"/>
            <a:ext cx="7643865" cy="495301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</a:t>
            </a:r>
            <a:r>
              <a:rPr lang="ru-RU"/>
              <a:t>за внимание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анна\Desktop\ac5980826f9c20d920f1accffc833c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534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/>
              <a:t>Задачи: </a:t>
            </a:r>
            <a:r>
              <a:rPr lang="ru-RU" sz="2000" dirty="0"/>
              <a:t>Познакомить детей с историей узелкового батика. </a:t>
            </a:r>
            <a:br>
              <a:rPr lang="ru-RU" sz="2000" dirty="0"/>
            </a:br>
            <a:r>
              <a:rPr lang="ru-RU" sz="2000" dirty="0"/>
              <a:t>         </a:t>
            </a:r>
            <a:r>
              <a:rPr lang="ru-RU" sz="2000"/>
              <a:t>Развивать </a:t>
            </a:r>
            <a:r>
              <a:rPr lang="ru-RU" sz="2000" dirty="0"/>
              <a:t>у детей фантазию, воображение, чувство цвета, мелкую моторику рук.</a:t>
            </a:r>
            <a:br>
              <a:rPr lang="ru-RU" sz="2000"/>
            </a:br>
            <a:r>
              <a:rPr lang="ru-RU" sz="2000"/>
              <a:t>                                  Побуждать </a:t>
            </a:r>
            <a:r>
              <a:rPr lang="ru-RU" sz="2000" dirty="0"/>
              <a:t>детей к творческим поискам и решениям.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Главный секрет узелкового батика- это узел</a:t>
            </a:r>
          </a:p>
        </p:txBody>
      </p:sp>
      <p:pic>
        <p:nvPicPr>
          <p:cNvPr id="3074" name="Picture 2" descr="C:\Users\Жанна\Desktop\img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500173"/>
            <a:ext cx="7143768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анна\Desktop\3009-etot-volshebnyy-batik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071810"/>
            <a:ext cx="3857620" cy="3997117"/>
          </a:xfrm>
          <a:prstGeom prst="rect">
            <a:avLst/>
          </a:prstGeom>
          <a:noFill/>
        </p:spPr>
      </p:pic>
      <p:pic>
        <p:nvPicPr>
          <p:cNvPr id="1027" name="Picture 3" descr="C:\Users\Жанна\Desktop\uzelkovyy_batik_20_07124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4263481" cy="3714776"/>
          </a:xfrm>
          <a:prstGeom prst="rect">
            <a:avLst/>
          </a:prstGeom>
          <a:noFill/>
        </p:spPr>
      </p:pic>
      <p:pic>
        <p:nvPicPr>
          <p:cNvPr id="1028" name="Picture 4" descr="C:\Users\Жанна\Desktop\120-Hobbie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4354276" cy="2285995"/>
          </a:xfrm>
          <a:prstGeom prst="rect">
            <a:avLst/>
          </a:prstGeom>
          <a:noFill/>
        </p:spPr>
      </p:pic>
      <p:pic>
        <p:nvPicPr>
          <p:cNvPr id="1029" name="Picture 5" descr="C:\Users\Жанна\Desktop\DSC000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14290"/>
            <a:ext cx="392909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анна\Desktop\15123014201763db815a83e57ec2287e8ab7478048c0674129x2078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14290"/>
            <a:ext cx="2738423" cy="2714620"/>
          </a:xfrm>
          <a:prstGeom prst="rect">
            <a:avLst/>
          </a:prstGeom>
          <a:noFill/>
        </p:spPr>
      </p:pic>
      <p:pic>
        <p:nvPicPr>
          <p:cNvPr id="2052" name="Picture 4" descr="C:\Users\Жанна\Desktop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85728"/>
            <a:ext cx="3400425" cy="2552700"/>
          </a:xfrm>
          <a:prstGeom prst="rect">
            <a:avLst/>
          </a:prstGeom>
          <a:noFill/>
        </p:spPr>
      </p:pic>
      <p:pic>
        <p:nvPicPr>
          <p:cNvPr id="2053" name="Picture 5" descr="C:\Users\Жанна\Desktop\IMG_9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3143248"/>
            <a:ext cx="6429420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Жанна\Desktop\full_GIZLAq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0"/>
            <a:ext cx="4357718" cy="3090377"/>
          </a:xfrm>
          <a:prstGeom prst="rect">
            <a:avLst/>
          </a:prstGeom>
          <a:noFill/>
        </p:spPr>
      </p:pic>
      <p:pic>
        <p:nvPicPr>
          <p:cNvPr id="3075" name="Picture 3" descr="C:\Users\Жанна\Desktop\85714_110718-master-klass-po-uzel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48"/>
            <a:ext cx="2786064" cy="3714752"/>
          </a:xfrm>
          <a:prstGeom prst="rect">
            <a:avLst/>
          </a:prstGeom>
          <a:noFill/>
        </p:spPr>
      </p:pic>
      <p:pic>
        <p:nvPicPr>
          <p:cNvPr id="3076" name="Picture 4" descr="C:\Users\Жанна\Desktop\61dcf3576ccc473566f88fdbae950596--shibori-tie-dy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919" y="1000108"/>
            <a:ext cx="2682081" cy="4014792"/>
          </a:xfrm>
          <a:prstGeom prst="rect">
            <a:avLst/>
          </a:prstGeom>
          <a:noFill/>
        </p:spPr>
      </p:pic>
      <p:pic>
        <p:nvPicPr>
          <p:cNvPr id="3077" name="Picture 5" descr="C:\Users\Жанна\Desktop\99399806_85cd1d-1024x10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42900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Жанна\Desktop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5" y="-5632"/>
            <a:ext cx="9136505" cy="6863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Жанна\Desktop\72f87bb6144a16912d973e2b8f1ab088_900x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66738"/>
            <a:ext cx="8572500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анна\Desktop\119___09\IMG_08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42918"/>
            <a:ext cx="4357685" cy="5715040"/>
          </a:xfrm>
          <a:prstGeom prst="rect">
            <a:avLst/>
          </a:prstGeom>
          <a:noFill/>
        </p:spPr>
      </p:pic>
      <p:pic>
        <p:nvPicPr>
          <p:cNvPr id="1027" name="Picture 3" descr="C:\Users\Жанна\Desktop\119___09\IMG_08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214422"/>
            <a:ext cx="4643438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47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Узелковый батик</vt:lpstr>
      <vt:lpstr>Задачи: Познакомить детей с историей узелкового батика.           Развивать у детей фантазию, воображение, чувство цвета, мелкую моторику рук.                                   Побуждать детей к творческим поискам и решениям.</vt:lpstr>
      <vt:lpstr>Главный секрет узелкового батика- это узел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Узелковый батик</dc:title>
  <dc:creator>Жанна</dc:creator>
  <cp:lastModifiedBy>Жанна</cp:lastModifiedBy>
  <cp:revision>13</cp:revision>
  <dcterms:created xsi:type="dcterms:W3CDTF">2018-09-23T15:41:49Z</dcterms:created>
  <dcterms:modified xsi:type="dcterms:W3CDTF">2020-06-01T18:32:26Z</dcterms:modified>
</cp:coreProperties>
</file>