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notesMasterIdLst>
    <p:notesMasterId r:id="rId13"/>
  </p:notesMasterIdLst>
  <p:sldIdLst>
    <p:sldId id="314" r:id="rId2"/>
    <p:sldId id="315" r:id="rId3"/>
    <p:sldId id="305" r:id="rId4"/>
    <p:sldId id="291" r:id="rId5"/>
    <p:sldId id="306" r:id="rId6"/>
    <p:sldId id="307" r:id="rId7"/>
    <p:sldId id="308" r:id="rId8"/>
    <p:sldId id="309" r:id="rId9"/>
    <p:sldId id="310" r:id="rId10"/>
    <p:sldId id="311" r:id="rId11"/>
    <p:sldId id="31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ED31"/>
    <a:srgbClr val="B6BC62"/>
    <a:srgbClr val="CDD04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7612" autoAdjust="0"/>
    <p:restoredTop sz="88969" autoAdjust="0"/>
  </p:normalViewPr>
  <p:slideViewPr>
    <p:cSldViewPr>
      <p:cViewPr varScale="1">
        <p:scale>
          <a:sx n="64" d="100"/>
          <a:sy n="64" d="100"/>
        </p:scale>
        <p:origin x="-1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32B22C6-03CD-4B5F-92D8-47349F24E237}" type="datetimeFigureOut">
              <a:rPr lang="ru-RU"/>
              <a:pPr>
                <a:defRPr/>
              </a:pPr>
              <a:t>01.06.2020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6FF8262-27BD-4C61-A6A9-A8DD6CA641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618A73-897C-4418-B40E-0A575E12E9A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  <p:sp>
        <p:nvSpPr>
          <p:cNvPr id="44035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85800"/>
            <a:ext cx="4591050" cy="3444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20846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ACC8C8-C458-489E-87DA-A7351299E05A}" type="datetimeFigureOut">
              <a:rPr lang="ru-RU" smtClean="0"/>
              <a:pPr>
                <a:defRPr/>
              </a:pPr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39B44F-EDC2-40E7-9C2E-D36F1CD653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1EC786-6762-4252-8306-BA2977CAC8CC}" type="datetimeFigureOut">
              <a:rPr lang="ru-RU" smtClean="0"/>
              <a:pPr>
                <a:defRPr/>
              </a:pPr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8BA72-FE53-491C-8828-8B9FB07D4C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1C73D4-5208-450A-96C7-5EF6561F3161}" type="datetimeFigureOut">
              <a:rPr lang="ru-RU" smtClean="0"/>
              <a:pPr>
                <a:defRPr/>
              </a:pPr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F6E375-BA85-4918-A98E-1561D3F334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7ADAD4-3DD3-40FF-A74F-CCB1A5FEBB09}" type="datetimeFigureOut">
              <a:rPr lang="ru-RU" smtClean="0"/>
              <a:pPr>
                <a:defRPr/>
              </a:pPr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53B998-2FCD-4346-A050-A829E1797D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8523B8-FCCA-480A-9687-1B70D91747FF}" type="datetimeFigureOut">
              <a:rPr lang="ru-RU" smtClean="0"/>
              <a:pPr>
                <a:defRPr/>
              </a:pPr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BFDF3-94CA-4521-BB49-AC9559A2B4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8C01E6-E6D9-45C3-A632-30F97D9D0F24}" type="datetimeFigureOut">
              <a:rPr lang="ru-RU" smtClean="0"/>
              <a:pPr>
                <a:defRPr/>
              </a:pPr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A53CBC-BA40-42C2-85D8-487B0EDA6A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BE0FD7-CC5C-4EED-AEDF-CC18294370CA}" type="datetimeFigureOut">
              <a:rPr lang="ru-RU" smtClean="0"/>
              <a:pPr>
                <a:defRPr/>
              </a:pPr>
              <a:t>01.06.2020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CB1F0-89CA-4C3F-99F6-E2E039006D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A1836F-5819-44B1-B500-4D8EED6BAA05}" type="datetimeFigureOut">
              <a:rPr lang="ru-RU" smtClean="0"/>
              <a:pPr>
                <a:defRPr/>
              </a:pPr>
              <a:t>01.06.2020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57B66F-DA0E-433D-9CD5-87897C677A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056F4A-1E65-40FE-A339-5DD82AB0C29F}" type="datetimeFigureOut">
              <a:rPr lang="ru-RU" smtClean="0"/>
              <a:pPr>
                <a:defRPr/>
              </a:pPr>
              <a:t>01.06.2020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28E13D-AD05-4CD1-B38F-CC8993E81E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8F66B6-6173-466C-8156-8BF6DCFFD991}" type="datetimeFigureOut">
              <a:rPr lang="ru-RU" smtClean="0"/>
              <a:pPr>
                <a:defRPr/>
              </a:pPr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A8D4CF-DFDF-4AD6-A8C2-EC2BF1F85F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375660-3E15-4ED0-9392-BA2113CC4060}" type="datetimeFigureOut">
              <a:rPr lang="ru-RU" smtClean="0"/>
              <a:pPr>
                <a:defRPr/>
              </a:pPr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C81082-88B4-4A33-BA40-C4DE56DF4C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793CCB3-6C8B-44DF-8CF3-A3D359494B6D}" type="datetimeFigureOut">
              <a:rPr lang="ru-RU" smtClean="0"/>
              <a:pPr>
                <a:defRPr/>
              </a:pPr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5C1EF3B-CE91-45F3-9BC4-9E0327C3D2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0.jpeg"/><Relationship Id="rId3" Type="http://schemas.openxmlformats.org/officeDocument/2006/relationships/image" Target="../media/image3.jpeg"/><Relationship Id="rId7" Type="http://schemas.openxmlformats.org/officeDocument/2006/relationships/image" Target="../media/image15.jpeg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11" Type="http://schemas.openxmlformats.org/officeDocument/2006/relationships/image" Target="../media/image18.jpeg"/><Relationship Id="rId5" Type="http://schemas.openxmlformats.org/officeDocument/2006/relationships/image" Target="../media/image4.jpeg"/><Relationship Id="rId10" Type="http://schemas.openxmlformats.org/officeDocument/2006/relationships/image" Target="../media/image7.jpeg"/><Relationship Id="rId4" Type="http://schemas.openxmlformats.org/officeDocument/2006/relationships/image" Target="../media/image13.pn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11" Type="http://schemas.openxmlformats.org/officeDocument/2006/relationships/image" Target="../media/image48.jpeg"/><Relationship Id="rId5" Type="http://schemas.openxmlformats.org/officeDocument/2006/relationships/image" Target="../media/image42.jpeg"/><Relationship Id="rId10" Type="http://schemas.openxmlformats.org/officeDocument/2006/relationships/image" Target="../media/image47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1Диск Документы\Детский сад 10\Курсы\2020 ИКТ\Викторина виды спорта\Викторина застав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3929067"/>
            <a:ext cx="5000660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Подготовила инструктор по физкультуре </a:t>
            </a:r>
          </a:p>
          <a:p>
            <a:pPr algn="ctr"/>
            <a:r>
              <a:rPr lang="ru-RU" dirty="0" smtClean="0"/>
              <a:t>МДОУ №10 </a:t>
            </a:r>
            <a:r>
              <a:rPr lang="ru-RU" dirty="0" err="1" smtClean="0"/>
              <a:t>г.Фрязино</a:t>
            </a:r>
            <a:r>
              <a:rPr lang="ru-RU" dirty="0" smtClean="0"/>
              <a:t> Московской области</a:t>
            </a:r>
          </a:p>
          <a:p>
            <a:pPr algn="ctr"/>
            <a:r>
              <a:rPr lang="ru-RU" dirty="0" smtClean="0"/>
              <a:t>Азарова Юлия Алексеевна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85720" y="1500174"/>
            <a:ext cx="2071702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футболка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3357562"/>
            <a:ext cx="1500198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шорты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00892" y="1714488"/>
            <a:ext cx="178595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носочки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00892" y="3571876"/>
            <a:ext cx="1357322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чешки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71802" y="571480"/>
            <a:ext cx="3316679" cy="585791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1.infourok.ru/images/doc/35/44114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1Диск Документы\Детский сад 10\Курсы\2020 ИКТ\Викторина виды спорта\последний слайд молодц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1Диск Документы\Детский сад 10\Курсы\2020 ИКТ\Викторина виды спорта\Викторина заставка знатоки спорт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3" y="214291"/>
            <a:ext cx="5643603" cy="192882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ПОМОГИ   ОЛИМПИЙСКИМ   МИШКАМ   РАЗОБРАТЬСЯ,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КАКОЙ ВИД СПОРТА   ОТНОСИТСЯ   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К ЛЕТНИМ, А   КАКОЙ  -   К   ЗИМНИМ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714480" y="142853"/>
            <a:ext cx="5429288" cy="157163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1Диск Документы\Детский сад 10\Курсы\2020 ИКТ\Сам работа №2\Летний миш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14290"/>
            <a:ext cx="1143008" cy="1954544"/>
          </a:xfrm>
          <a:prstGeom prst="rect">
            <a:avLst/>
          </a:prstGeom>
          <a:noFill/>
        </p:spPr>
      </p:pic>
      <p:pic>
        <p:nvPicPr>
          <p:cNvPr id="1027" name="Picture 3" descr="C:\1Диск Документы\Детский сад 10\Курсы\2020 ИКТ\Сам работа №2\Зимний миш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92023" y="214290"/>
            <a:ext cx="1523381" cy="2000264"/>
          </a:xfrm>
          <a:prstGeom prst="rect">
            <a:avLst/>
          </a:prstGeom>
          <a:noFill/>
        </p:spPr>
      </p:pic>
      <p:pic>
        <p:nvPicPr>
          <p:cNvPr id="1029" name="Picture 5" descr="C:\1Диск Документы\Детский сад 10\Курсы\2020 ИКТ\Сам работа №2\Вело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2428868"/>
            <a:ext cx="1857388" cy="1586353"/>
          </a:xfrm>
          <a:prstGeom prst="rect">
            <a:avLst/>
          </a:prstGeom>
          <a:noFill/>
        </p:spPr>
      </p:pic>
      <p:pic>
        <p:nvPicPr>
          <p:cNvPr id="1030" name="Picture 6" descr="C:\1Диск Документы\Детский сад 10\Курсы\2020 ИКТ\Сам работа №2\Гимнаст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71802" y="3500438"/>
            <a:ext cx="1858171" cy="1438584"/>
          </a:xfrm>
          <a:prstGeom prst="rect">
            <a:avLst/>
          </a:prstGeom>
          <a:noFill/>
        </p:spPr>
      </p:pic>
      <p:pic>
        <p:nvPicPr>
          <p:cNvPr id="1031" name="Picture 7" descr="C:\1Диск Документы\Детский сад 10\Курсы\2020 ИКТ\Сам работа №2\Конькобежцы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868" y="2000240"/>
            <a:ext cx="1928826" cy="1285884"/>
          </a:xfrm>
          <a:prstGeom prst="rect">
            <a:avLst/>
          </a:prstGeom>
          <a:noFill/>
        </p:spPr>
      </p:pic>
      <p:pic>
        <p:nvPicPr>
          <p:cNvPr id="1032" name="Picture 8" descr="C:\1Диск Документы\Детский сад 10\Курсы\2020 ИКТ\Сам работа №2\Гребля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00760" y="2643182"/>
            <a:ext cx="2071703" cy="1381136"/>
          </a:xfrm>
          <a:prstGeom prst="rect">
            <a:avLst/>
          </a:prstGeom>
          <a:noFill/>
        </p:spPr>
      </p:pic>
      <p:pic>
        <p:nvPicPr>
          <p:cNvPr id="1033" name="Picture 9" descr="C:\1Диск Документы\Детский сад 10\Курсы\2020 ИКТ\Сам работа №2\Хоккей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57158" y="4500570"/>
            <a:ext cx="2087323" cy="1422412"/>
          </a:xfrm>
          <a:prstGeom prst="rect">
            <a:avLst/>
          </a:prstGeom>
          <a:noFill/>
        </p:spPr>
      </p:pic>
      <p:pic>
        <p:nvPicPr>
          <p:cNvPr id="1034" name="Picture 10" descr="C:\1Диск Документы\Детский сад 10\Курсы\2020 ИКТ\Сам работа №2\Фигкатание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214942" y="4143380"/>
            <a:ext cx="1428760" cy="2040146"/>
          </a:xfrm>
          <a:prstGeom prst="rect">
            <a:avLst/>
          </a:prstGeom>
          <a:noFill/>
        </p:spPr>
      </p:pic>
      <p:pic>
        <p:nvPicPr>
          <p:cNvPr id="1035" name="Picture 11" descr="C:\1Диск Документы\Детский сад 10\Курсы\2020 ИКТ\Сам работа №2\Плавание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643174" y="5072074"/>
            <a:ext cx="2214578" cy="1585269"/>
          </a:xfrm>
          <a:prstGeom prst="rect">
            <a:avLst/>
          </a:prstGeom>
          <a:noFill/>
        </p:spPr>
      </p:pic>
      <p:pic>
        <p:nvPicPr>
          <p:cNvPr id="1036" name="Picture 12" descr="C:\1Диск Документы\Детский сад 10\Курсы\2020 ИКТ\Сам работа №2\Лыжник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000892" y="4786322"/>
            <a:ext cx="1733802" cy="1714512"/>
          </a:xfrm>
          <a:prstGeom prst="rect">
            <a:avLst/>
          </a:prstGeom>
          <a:noFill/>
        </p:spPr>
      </p:pic>
      <p:pic>
        <p:nvPicPr>
          <p:cNvPr id="19" name="Picture 5" descr="C:\1Диск Документы\Детский сад 10\Курсы\2020 ИКТ\Сам работа №2\Вело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2500306"/>
            <a:ext cx="1857388" cy="15863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468313" y="620713"/>
            <a:ext cx="822960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Verdana" pitchFamily="32" charset="0"/>
                <a:ea typeface="MS Gothic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Verdana" pitchFamily="32" charset="0"/>
                <a:ea typeface="MS Gothic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Verdana" pitchFamily="32" charset="0"/>
                <a:ea typeface="MS Gothic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Verdana" pitchFamily="32" charset="0"/>
                <a:ea typeface="MS Gothic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Verdana" pitchFamily="32" charset="0"/>
                <a:ea typeface="MS Gothic" charset="-128"/>
              </a:defRPr>
            </a:lvl5pPr>
            <a:lvl6pPr marL="2514600" indent="-22860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Verdana" pitchFamily="32" charset="0"/>
                <a:ea typeface="MS Gothic" charset="-128"/>
              </a:defRPr>
            </a:lvl6pPr>
            <a:lvl7pPr marL="2971800" indent="-22860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Verdana" pitchFamily="32" charset="0"/>
                <a:ea typeface="MS Gothic" charset="-128"/>
              </a:defRPr>
            </a:lvl7pPr>
            <a:lvl8pPr marL="3429000" indent="-22860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Verdana" pitchFamily="32" charset="0"/>
                <a:ea typeface="MS Gothic" charset="-128"/>
              </a:defRPr>
            </a:lvl8pPr>
            <a:lvl9pPr marL="3886200" indent="-22860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Verdana" pitchFamily="32" charset="0"/>
                <a:ea typeface="MS Gothic" charset="-128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488" y="214291"/>
            <a:ext cx="4357719" cy="50006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Летние    виды    спорта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643173" y="3357562"/>
            <a:ext cx="5851539" cy="50006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2" descr="C:\1Диск Документы\Детский сад 10\Курсы\2020 ИКТ\Сам работа №2\Летний мишк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214290"/>
            <a:ext cx="1143008" cy="1954544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41471"/>
            <a:ext cx="9144000" cy="3616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 descr="C:\1Диск Документы\Детский сад 10\Курсы\2020 ИКТ\Сам работа №2\Зимний мишк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357562"/>
            <a:ext cx="1523381" cy="200026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643174" y="3429000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</a:t>
            </a:r>
            <a:r>
              <a:rPr lang="ru-RU" sz="2400" b="1" dirty="0" smtClean="0">
                <a:solidFill>
                  <a:srgbClr val="7030A0"/>
                </a:solidFill>
              </a:rPr>
              <a:t>ЗИМНИЕ   ВИДЫ   СПОРТА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3" name="Picture 5" descr="C:\1Диск Документы\Детский сад 10\Курсы\2020 ИКТ\Сам работа №2\Вело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928794" y="1142984"/>
            <a:ext cx="1500198" cy="1281285"/>
          </a:xfrm>
          <a:prstGeom prst="rect">
            <a:avLst/>
          </a:prstGeom>
          <a:noFill/>
        </p:spPr>
      </p:pic>
      <p:pic>
        <p:nvPicPr>
          <p:cNvPr id="14" name="Picture 8" descr="C:\1Диск Документы\Детский сад 10\Курсы\2020 ИКТ\Сам работа №2\Гребля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71868" y="2071678"/>
            <a:ext cx="1643075" cy="1095384"/>
          </a:xfrm>
          <a:prstGeom prst="rect">
            <a:avLst/>
          </a:prstGeom>
          <a:noFill/>
        </p:spPr>
      </p:pic>
      <p:pic>
        <p:nvPicPr>
          <p:cNvPr id="15" name="Picture 6" descr="C:\1Диск Документы\Детский сад 10\Курсы\2020 ИКТ\Сам работа №2\Гимнаст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357819" y="1071546"/>
            <a:ext cx="1660934" cy="1285884"/>
          </a:xfrm>
          <a:prstGeom prst="rect">
            <a:avLst/>
          </a:prstGeom>
          <a:noFill/>
        </p:spPr>
      </p:pic>
      <p:pic>
        <p:nvPicPr>
          <p:cNvPr id="16" name="Picture 11" descr="C:\1Диск Документы\Детский сад 10\Курсы\2020 ИКТ\Сам работа №2\Плавание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143768" y="1928802"/>
            <a:ext cx="1715593" cy="1228079"/>
          </a:xfrm>
          <a:prstGeom prst="rect">
            <a:avLst/>
          </a:prstGeom>
          <a:noFill/>
        </p:spPr>
      </p:pic>
      <p:pic>
        <p:nvPicPr>
          <p:cNvPr id="17" name="Picture 7" descr="C:\1Диск Документы\Детский сад 10\Курсы\2020 ИКТ\Сам работа №2\Конькобежцы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000232" y="5286388"/>
            <a:ext cx="1928826" cy="1285884"/>
          </a:xfrm>
          <a:prstGeom prst="rect">
            <a:avLst/>
          </a:prstGeom>
          <a:noFill/>
        </p:spPr>
      </p:pic>
      <p:pic>
        <p:nvPicPr>
          <p:cNvPr id="18" name="Picture 10" descr="C:\1Диск Документы\Детский сад 10\Курсы\2020 ИКТ\Сам работа №2\Фигкатание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071934" y="3929066"/>
            <a:ext cx="1200711" cy="1714512"/>
          </a:xfrm>
          <a:prstGeom prst="rect">
            <a:avLst/>
          </a:prstGeom>
          <a:noFill/>
        </p:spPr>
      </p:pic>
      <p:pic>
        <p:nvPicPr>
          <p:cNvPr id="19" name="Picture 9" descr="C:\1Диск Документы\Детский сад 10\Курсы\2020 ИКТ\Сам работа №2\Хоккей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357818" y="5357826"/>
            <a:ext cx="1772827" cy="1208098"/>
          </a:xfrm>
          <a:prstGeom prst="rect">
            <a:avLst/>
          </a:prstGeom>
          <a:noFill/>
        </p:spPr>
      </p:pic>
      <p:pic>
        <p:nvPicPr>
          <p:cNvPr id="20" name="Picture 12" descr="C:\1Диск Документы\Детский сад 10\Курсы\2020 ИКТ\Сам работа №2\Лыжник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7286644" y="4071942"/>
            <a:ext cx="1589319" cy="157163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0480">
    <p:checker dir="vert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43182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Помоги спортсмену выбрать мяч</a:t>
            </a:r>
            <a:br>
              <a:rPr lang="ru-RU" sz="3600" dirty="0" smtClean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1Диск Документы\Детский сад 10\Курсы\2020 ИКТ\Сам работа №2\Футболист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85728"/>
            <a:ext cx="1643074" cy="236457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3077" name="Picture 5" descr="C:\1Диск Документы\Детский сад 10\Курсы\2020 ИКТ\Сам работа №2\Флорбол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46" y="500042"/>
            <a:ext cx="2492337" cy="20626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8" name="Picture 6" descr="C:\1Диск Документы\Детский сад 10\Курсы\2020 ИКТ\Сам работа №2\Теннис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29454" y="285728"/>
            <a:ext cx="2000264" cy="236285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3079" name="Picture 7" descr="C:\1Диск Документы\Детский сад 10\Курсы\2020 ИКТ\Сам работа №2\Фитнес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7752" y="500042"/>
            <a:ext cx="1928826" cy="204472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3081" name="Picture 9" descr="C:\1Диск Документы\Детский сад 10\Курсы\2020 ИКТ\Сам работа №2\Мяч футбольный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00562" y="4286256"/>
            <a:ext cx="2145499" cy="214456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3082" name="Picture 10" descr="C:\1Диск Документы\Детский сад 10\Курсы\2020 ИКТ\Сам работа №2\Мяч флорбол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15140" y="4286256"/>
            <a:ext cx="2209953" cy="21981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3083" name="Picture 11" descr="C:\1Диск Документы\Детский сад 10\Курсы\2020 ИКТ\Сам работа №2\Мяч фитбол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18843" y="4357694"/>
            <a:ext cx="2073176" cy="221457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3084" name="Picture 12" descr="C:\1Диск Документы\Детский сад 10\Курсы\2020 ИКТ\Сам работа №2\мяч теннис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357422" y="4714884"/>
            <a:ext cx="2071702" cy="15026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1Диск Документы\Детский сад 10\Курсы\2020 ИКТ\Сам работа №2\Футболист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85728"/>
            <a:ext cx="1643074" cy="236457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3077" name="Picture 5" descr="C:\1Диск Документы\Детский сад 10\Курсы\2020 ИКТ\Сам работа №2\Флорбол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46" y="500042"/>
            <a:ext cx="2492337" cy="20626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8" name="Picture 6" descr="C:\1Диск Документы\Детский сад 10\Курсы\2020 ИКТ\Сам работа №2\Теннис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29454" y="285728"/>
            <a:ext cx="2000264" cy="236285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3079" name="Picture 7" descr="C:\1Диск Документы\Детский сад 10\Курсы\2020 ИКТ\Сам работа №2\Фитнес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7752" y="500042"/>
            <a:ext cx="1928826" cy="204472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3081" name="Picture 9" descr="C:\1Диск Документы\Детский сад 10\Курсы\2020 ИКТ\Сам работа №2\Мяч футбольный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42844" y="4286256"/>
            <a:ext cx="2145499" cy="214456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3082" name="Picture 10" descr="C:\1Диск Документы\Детский сад 10\Курсы\2020 ИКТ\Сам работа №2\Мяч флорбол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428860" y="4286256"/>
            <a:ext cx="2209953" cy="21981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3083" name="Picture 11" descr="C:\1Диск Документы\Детский сад 10\Курсы\2020 ИКТ\Сам работа №2\Мяч фитбол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719438" y="4286256"/>
            <a:ext cx="2073176" cy="221457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3084" name="Picture 12" descr="C:\1Диск Документы\Детский сад 10\Курсы\2020 ИКТ\Сам работа №2\мяч теннис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929454" y="4286256"/>
            <a:ext cx="2071702" cy="16430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15" name="Стрелка вниз 14"/>
          <p:cNvSpPr/>
          <p:nvPr/>
        </p:nvSpPr>
        <p:spPr>
          <a:xfrm>
            <a:off x="1000100" y="2786058"/>
            <a:ext cx="428628" cy="1285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3214678" y="2786058"/>
            <a:ext cx="428628" cy="1285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5572132" y="2786058"/>
            <a:ext cx="419104" cy="1285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7786710" y="2786058"/>
            <a:ext cx="428628" cy="1285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Собери в корзинку продукты, полезные для спортсмена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4099" name="Picture 3" descr="C:\1Диск Документы\Детский сад 10\Курсы\2020 ИКТ\Сам работа №2\Еда\Огурец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75458" y="1469945"/>
            <a:ext cx="1882822" cy="1816180"/>
          </a:xfrm>
          <a:prstGeom prst="rect">
            <a:avLst/>
          </a:prstGeom>
          <a:noFill/>
        </p:spPr>
      </p:pic>
      <p:pic>
        <p:nvPicPr>
          <p:cNvPr id="10" name="Picture 2" descr="C:\1Диск Документы\Детский сад 10\Курсы\2020 ИКТ\Сам работа №2\Еда\Strawberry-clip-art-clipar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2928934"/>
            <a:ext cx="2158099" cy="1285884"/>
          </a:xfrm>
          <a:prstGeom prst="rect">
            <a:avLst/>
          </a:prstGeom>
          <a:noFill/>
        </p:spPr>
      </p:pic>
      <p:pic>
        <p:nvPicPr>
          <p:cNvPr id="12" name="Picture 2" descr="C:\1Диск Документы\Детский сад 10\Курсы\2020 ИКТ\Сам работа №2\Еда\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1857364"/>
            <a:ext cx="3643338" cy="3643338"/>
          </a:xfrm>
          <a:prstGeom prst="rect">
            <a:avLst/>
          </a:prstGeom>
          <a:noFill/>
        </p:spPr>
      </p:pic>
      <p:pic>
        <p:nvPicPr>
          <p:cNvPr id="13" name="Picture 3" descr="C:\1Диск Документы\Детский сад 10\Курсы\2020 ИКТ\Сам работа №2\Еда\milk_PNG1275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3714480"/>
            <a:ext cx="2071702" cy="2914194"/>
          </a:xfrm>
          <a:prstGeom prst="rect">
            <a:avLst/>
          </a:prstGeom>
          <a:noFill/>
        </p:spPr>
      </p:pic>
      <p:pic>
        <p:nvPicPr>
          <p:cNvPr id="2051" name="Picture 3" descr="C:\1Диск Документы\Детский сад 10\Курсы\2020 ИКТ\Сам работа №2\Еда\coke-2-liter-png-17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4348" y="4429132"/>
            <a:ext cx="1822820" cy="2428868"/>
          </a:xfrm>
          <a:prstGeom prst="rect">
            <a:avLst/>
          </a:prstGeom>
          <a:noFill/>
        </p:spPr>
      </p:pic>
      <p:pic>
        <p:nvPicPr>
          <p:cNvPr id="15" name="Picture 4" descr="C:\1Диск Документы\Детский сад 10\Курсы\2020 ИКТ\Сам работа №2\Еда\lollipop_PNG13822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4143521">
            <a:off x="2603571" y="1004366"/>
            <a:ext cx="1143008" cy="2537392"/>
          </a:xfrm>
          <a:prstGeom prst="rect">
            <a:avLst/>
          </a:prstGeom>
          <a:noFill/>
        </p:spPr>
      </p:pic>
      <p:pic>
        <p:nvPicPr>
          <p:cNvPr id="2052" name="Picture 4" descr="C:\1Диск Документы\Детский сад 10\Курсы\2020 ИКТ\Сам работа №2\Еда\PNGPIX-COM-Lays-Chips-Pack-PNG-Transparent-Image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5400000">
            <a:off x="3909225" y="4591841"/>
            <a:ext cx="1715377" cy="23900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1Диск Документы\Детский сад 10\Курсы\2020 ИКТ\Сам работа №2\Еда\Огурец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298" y="357166"/>
            <a:ext cx="2071702" cy="1998375"/>
          </a:xfrm>
          <a:prstGeom prst="rect">
            <a:avLst/>
          </a:prstGeom>
          <a:noFill/>
        </p:spPr>
      </p:pic>
      <p:sp>
        <p:nvSpPr>
          <p:cNvPr id="11" name="Стрелка вправо 10"/>
          <p:cNvSpPr/>
          <p:nvPr/>
        </p:nvSpPr>
        <p:spPr>
          <a:xfrm>
            <a:off x="2571736" y="2714620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8803249">
            <a:off x="6677316" y="1851205"/>
            <a:ext cx="587399" cy="2980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2831086">
            <a:off x="6179355" y="4321975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1Диск Документы\Детский сад 10\Курсы\2020 ИКТ\Сам работа №2\Еда\Strawberry-clip-art-clipar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285992"/>
            <a:ext cx="2158099" cy="1285884"/>
          </a:xfrm>
          <a:prstGeom prst="rect">
            <a:avLst/>
          </a:prstGeom>
          <a:noFill/>
        </p:spPr>
      </p:pic>
      <p:pic>
        <p:nvPicPr>
          <p:cNvPr id="14" name="Picture 2" descr="C:\1Диск Документы\Детский сад 10\Курсы\2020 ИКТ\Сам работа №2\Еда\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1214422"/>
            <a:ext cx="3643338" cy="3643338"/>
          </a:xfrm>
          <a:prstGeom prst="rect">
            <a:avLst/>
          </a:prstGeom>
          <a:noFill/>
        </p:spPr>
      </p:pic>
      <p:pic>
        <p:nvPicPr>
          <p:cNvPr id="1027" name="Picture 3" descr="C:\1Диск Документы\Детский сад 10\Курсы\2020 ИКТ\Сам работа №2\Еда\milk_PNG1275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3714480"/>
            <a:ext cx="2071702" cy="2914194"/>
          </a:xfrm>
          <a:prstGeom prst="rect">
            <a:avLst/>
          </a:prstGeom>
          <a:noFill/>
        </p:spPr>
      </p:pic>
      <p:pic>
        <p:nvPicPr>
          <p:cNvPr id="15" name="Picture 3" descr="C:\1Диск Документы\Детский сад 10\Курсы\2020 ИКТ\Сам работа №2\Еда\coke-2-liter-png-17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4348" y="3716745"/>
            <a:ext cx="2357454" cy="3141256"/>
          </a:xfrm>
          <a:prstGeom prst="rect">
            <a:avLst/>
          </a:prstGeom>
          <a:noFill/>
        </p:spPr>
      </p:pic>
      <p:pic>
        <p:nvPicPr>
          <p:cNvPr id="1028" name="Picture 4" descr="C:\1Диск Документы\Детский сад 10\Курсы\2020 ИКТ\Сам работа №2\Еда\lollipop_PNG13822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3341788">
            <a:off x="2941713" y="-81590"/>
            <a:ext cx="1143008" cy="2537392"/>
          </a:xfrm>
          <a:prstGeom prst="rect">
            <a:avLst/>
          </a:prstGeom>
          <a:noFill/>
        </p:spPr>
      </p:pic>
      <p:pic>
        <p:nvPicPr>
          <p:cNvPr id="17" name="Picture 4" descr="C:\1Диск Документы\Детский сад 10\Курсы\2020 ИКТ\Сам работа №2\Еда\PNGPIX-COM-Lays-Chips-Pack-PNG-Transparent-Image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5400000">
            <a:off x="3909225" y="4591841"/>
            <a:ext cx="1715377" cy="23900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+mn-lt"/>
              </a:rPr>
              <a:t>Помоги малышу правильно одеться на физкультурное занятие</a:t>
            </a:r>
            <a:endParaRPr lang="ru-RU" sz="40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026" name="Picture 2" descr="C:\1Диск Документы\Детский сад 10\Курсы\2020 ИКТ\Сам работа №2\Одежда\белая футболки шорт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257191">
            <a:off x="222690" y="1837303"/>
            <a:ext cx="2474352" cy="1659232"/>
          </a:xfrm>
          <a:prstGeom prst="rect">
            <a:avLst/>
          </a:prstGeom>
          <a:noFill/>
        </p:spPr>
      </p:pic>
      <p:pic>
        <p:nvPicPr>
          <p:cNvPr id="1027" name="Picture 3" descr="C:\1Диск Документы\Детский сад 10\Курсы\2020 ИКТ\Сам работа №2\Одежда\носки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16622">
            <a:off x="6426410" y="5208143"/>
            <a:ext cx="1509958" cy="1509958"/>
          </a:xfrm>
          <a:prstGeom prst="rect">
            <a:avLst/>
          </a:prstGeom>
          <a:noFill/>
        </p:spPr>
      </p:pic>
      <p:pic>
        <p:nvPicPr>
          <p:cNvPr id="1028" name="Picture 4" descr="C:\1Диск Документы\Детский сад 10\Курсы\2020 ИКТ\Сам работа №2\Одежда\пижама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840009">
            <a:off x="2030724" y="3341821"/>
            <a:ext cx="2055264" cy="2055264"/>
          </a:xfrm>
          <a:prstGeom prst="rect">
            <a:avLst/>
          </a:prstGeom>
          <a:noFill/>
        </p:spPr>
      </p:pic>
      <p:pic>
        <p:nvPicPr>
          <p:cNvPr id="1029" name="Picture 5" descr="C:\1Диск Документы\Детский сад 10\Курсы\2020 ИКТ\Сам работа №2\Одежда\джинсы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76792">
            <a:off x="2817401" y="1472709"/>
            <a:ext cx="1757448" cy="1997991"/>
          </a:xfrm>
          <a:prstGeom prst="rect">
            <a:avLst/>
          </a:prstGeom>
          <a:noFill/>
        </p:spPr>
      </p:pic>
      <p:pic>
        <p:nvPicPr>
          <p:cNvPr id="1030" name="Picture 6" descr="C:\1Диск Документы\Детский сад 10\Курсы\2020 ИКТ\Сам работа №2\Одежда\рубашка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-4214874" y="12787410"/>
            <a:ext cx="1428760" cy="1428760"/>
          </a:xfrm>
          <a:prstGeom prst="rect">
            <a:avLst/>
          </a:prstGeom>
          <a:noFill/>
        </p:spPr>
      </p:pic>
      <p:pic>
        <p:nvPicPr>
          <p:cNvPr id="1032" name="Picture 8" descr="C:\1Диск Документы\Детский сад 10\Курсы\2020 ИКТ\Сам работа №2\Одежда\сапоги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0225716">
            <a:off x="202935" y="4886397"/>
            <a:ext cx="1905014" cy="1428760"/>
          </a:xfrm>
          <a:prstGeom prst="rect">
            <a:avLst/>
          </a:prstGeom>
          <a:noFill/>
        </p:spPr>
      </p:pic>
      <p:pic>
        <p:nvPicPr>
          <p:cNvPr id="1033" name="Picture 9" descr="C:\1Диск Документы\Детский сад 10\Курсы\2020 ИКТ\Сам работа №2\Одежда\сарафан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21401678">
            <a:off x="4537531" y="3662061"/>
            <a:ext cx="1947555" cy="1947555"/>
          </a:xfrm>
          <a:prstGeom prst="rect">
            <a:avLst/>
          </a:prstGeom>
          <a:noFill/>
        </p:spPr>
      </p:pic>
      <p:pic>
        <p:nvPicPr>
          <p:cNvPr id="1034" name="Picture 10" descr="C:\1Диск Документы\Детский сад 10\Курсы\2020 ИКТ\Сам работа №2\Одежда\чешки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670780">
            <a:off x="4692001" y="1748446"/>
            <a:ext cx="1964065" cy="1430085"/>
          </a:xfrm>
          <a:prstGeom prst="rect">
            <a:avLst/>
          </a:prstGeom>
          <a:noFill/>
        </p:spPr>
      </p:pic>
      <p:pic>
        <p:nvPicPr>
          <p:cNvPr id="1035" name="Picture 11" descr="C:\1Диск Документы\Детский сад 10\Курсы\2020 ИКТ\Сам работа №2\Одежда\шлепанцы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550650">
            <a:off x="3032505" y="5315342"/>
            <a:ext cx="1580778" cy="1425722"/>
          </a:xfrm>
          <a:prstGeom prst="rect">
            <a:avLst/>
          </a:prstGeom>
          <a:noFill/>
        </p:spPr>
      </p:pic>
      <p:pic>
        <p:nvPicPr>
          <p:cNvPr id="1036" name="Picture 12" descr="C:\1Диск Документы\Детский сад 10\Курсы\2020 ИКТ\Сам работа №2\Одежда\рубашка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357950" y="2643182"/>
            <a:ext cx="2214578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657</TotalTime>
  <Words>45</Words>
  <Application>Microsoft Office PowerPoint</Application>
  <PresentationFormat>Экран (4:3)</PresentationFormat>
  <Paragraphs>14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ПОМОГИ   ОЛИМПИЙСКИМ   МИШКАМ   РАЗОБРАТЬСЯ, КАКОЙ ВИД СПОРТА   ОТНОСИТСЯ    К ЛЕТНИМ, А   КАКОЙ  -   К   ЗИМНИМ</vt:lpstr>
      <vt:lpstr>Летние    виды    спорта</vt:lpstr>
      <vt:lpstr> Помоги спортсмену выбрать мяч </vt:lpstr>
      <vt:lpstr>Слайд 6</vt:lpstr>
      <vt:lpstr>Собери в корзинку продукты, полезные для спортсмена</vt:lpstr>
      <vt:lpstr>Слайд 8</vt:lpstr>
      <vt:lpstr>Помоги малышу правильно одеться на физкультурное занятие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Пользователь</cp:lastModifiedBy>
  <cp:revision>143</cp:revision>
  <dcterms:created xsi:type="dcterms:W3CDTF">2015-01-28T10:57:50Z</dcterms:created>
  <dcterms:modified xsi:type="dcterms:W3CDTF">2020-06-01T14:43:41Z</dcterms:modified>
</cp:coreProperties>
</file>