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6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ся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720840"/>
            <a:ext cx="6768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Национальные музыкальные инструменты народов Поволжья</a:t>
            </a:r>
            <a:endParaRPr lang="ru-RU" sz="5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27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332656"/>
            <a:ext cx="593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Русские музыкальные инструменты 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2050" name="Picture 2" descr="https://schci.ru/sites/default/files/folklor/balalai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1677377" cy="2376264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8109" y="3573016"/>
            <a:ext cx="19082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Балалайка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это символ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русской культуры. Это трёхструнный щипковый инструмент с треугольной декой. Корень слова балалайка такой же, как в словах балакать или балаболить, которые означают бессодержательный, ненавязчивый разговор. Так и инструмент чаще всего выступал аккомпанементов для досуга русских крестьян.</a:t>
            </a:r>
          </a:p>
        </p:txBody>
      </p:sp>
      <p:pic>
        <p:nvPicPr>
          <p:cNvPr id="2052" name="Picture 4" descr="https://schci.ru/sites/default/files/folklor/gusl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32756"/>
            <a:ext cx="2715219" cy="216024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5815" y="3581436"/>
            <a:ext cx="2715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Гусли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народный щипковый инструмент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Гусли всех типов (крыловидные, шлемовидные,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лироообразные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использовались для аккомпанемента голосу солиста, а музыканты назывались гуслярами.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s://schci.ru/sites/default/files/folklor/derevynnie_lojk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38948"/>
            <a:ext cx="1677377" cy="2347855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04247" y="3596916"/>
            <a:ext cx="16773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Деревянные ложки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символ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русской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культуры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Ложки из разных пород древесины с характерной росписью используется в комплектах от двух до пяти. Наиболее распространён вариант с тремя – две зажаты в левой руке ложкаря, а третьей он ударяет по нижним сторонам черпаков.</a:t>
            </a:r>
          </a:p>
        </p:txBody>
      </p:sp>
    </p:spTree>
    <p:extLst>
      <p:ext uri="{BB962C8B-B14F-4D97-AF65-F5344CB8AC3E}">
        <p14:creationId xmlns:p14="http://schemas.microsoft.com/office/powerpoint/2010/main" val="1266100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30622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Татарские музыкальные инструменты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3076" name="Picture 4" descr="http://ksmusicshoppersclub.com/images/fl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980728"/>
            <a:ext cx="1614975" cy="2412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3501008"/>
            <a:ext cx="18722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-  духовой инструмент.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Своё название он получил от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растения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из семейства зонтичных, из стебля которого его первоначально изготавливали.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представляет собой продольную флейту длиной до 1 м с 4 отверстиями на одной стороне и одним – на другой.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Курай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может выступать и в ансамбле, и как сольный инструмент.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ttps://www.libkids51.ru/news/files/20170514_1530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04553"/>
            <a:ext cx="2341307" cy="1559896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27883" y="3501008"/>
            <a:ext cx="21252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Кубыз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– язычковый инструмент, напоминающий варган. Это металлическая дуга с язычком посередине. Изменяя объём и форму ротовой полости, музыкант извлекает звуки обертонового ряда.</a:t>
            </a:r>
          </a:p>
        </p:txBody>
      </p:sp>
      <p:pic>
        <p:nvPicPr>
          <p:cNvPr id="3080" name="Picture 8" descr="https://images.kz.prom.st/40322022_w640_h640_bas-domb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17066"/>
            <a:ext cx="1546147" cy="2339324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61197" y="3533546"/>
            <a:ext cx="21432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умбра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атарский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струнно-щипковый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инструмент.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Это традиционный инструмент певцов-сказителей. Согласно историческим источникам,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думбра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существовала ещё во времена Золотой Орды. В памятнике татарской литературы XIV века «Туляк 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Сусылу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 рассказывается, как главный герой сделал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думбру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чтобы песнями покорить сердце своей возлюбленной. </a:t>
            </a:r>
          </a:p>
        </p:txBody>
      </p:sp>
    </p:spTree>
    <p:extLst>
      <p:ext uri="{BB962C8B-B14F-4D97-AF65-F5344CB8AC3E}">
        <p14:creationId xmlns:p14="http://schemas.microsoft.com/office/powerpoint/2010/main" val="1732204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Мордовские музыкальные инструменты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4098" name="Picture 2" descr="https://i.pinimg.com/736x/b3/ed/25/b3ed2583399e84b043990cd425603f34--his-travel-one-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1511541" cy="2376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9281" y="3697978"/>
            <a:ext cx="17001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Кайга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лютня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скрипка).На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верхних и нижних досках инструмента находились 3 отверстия треугольной или круглой формы. Инструмент имел 3 струны из конских волос, смычок без механизма натяжки волоса. </a:t>
            </a:r>
          </a:p>
        </p:txBody>
      </p:sp>
      <p:pic>
        <p:nvPicPr>
          <p:cNvPr id="1026" name="Picture 2" descr="https://ic.pics.livejournal.com/ryadovoi_shnur/25155757/615914/615914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233" b="99482" l="22251" r="647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1512144" cy="2412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511352" y="3681627"/>
            <a:ext cx="163966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>
                <a:solidFill>
                  <a:srgbClr val="000000"/>
                </a:solidFill>
                <a:latin typeface="Times New Roman"/>
              </a:rPr>
              <a:t>Торама</a:t>
            </a:r>
            <a:r>
              <a:rPr lang="ru-RU" sz="1200" dirty="0">
                <a:solidFill>
                  <a:srgbClr val="000000"/>
                </a:solidFill>
                <a:latin typeface="Times New Roman"/>
              </a:rPr>
              <a:t>- древний духовой сигнальный инструмент. Он изготавливался из колец липы, вставленных друг в друга в форме расширяющейся трубки. Внутрь вставлялся язычок из бересты. </a:t>
            </a:r>
            <a:endParaRPr lang="ru-RU" sz="1200" dirty="0"/>
          </a:p>
        </p:txBody>
      </p:sp>
      <p:sp>
        <p:nvSpPr>
          <p:cNvPr id="5" name="AutoShape 4" descr="https://cdn.shopify.com/s/files/1/0001/8194/products/Dobbel_Mijwiz_MIJD_2048x.jpg?v=13742344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96616"/>
            <a:ext cx="2196112" cy="2196112"/>
          </a:xfrm>
          <a:prstGeom prst="rect">
            <a:avLst/>
          </a:prstGeom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36641" y="3648199"/>
            <a:ext cx="22273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1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Нюди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полая деревянная трубка, которая существовала в каждой мордовской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семье.С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появлением младенца в семьях мастерили дудочку, с язычком и одним отверстием на стволе. С каждым годом жизни ребенка на стволе появлялось отверстие, а всего их было 6, так как в семилетнем возрасте ребенок становился помощником по хозяйству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В традиционной мордовской поэзии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нюди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символ грусти.</a:t>
            </a:r>
          </a:p>
        </p:txBody>
      </p:sp>
    </p:spTree>
    <p:extLst>
      <p:ext uri="{BB962C8B-B14F-4D97-AF65-F5344CB8AC3E}">
        <p14:creationId xmlns:p14="http://schemas.microsoft.com/office/powerpoint/2010/main" val="2770307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Чувашские музыкальные инструменты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2050" name="Picture 2" descr="https://avatars.mds.yandex.net/get-altay/223006/2a0000015b192dbcf38a94e1bea5d157b4c2/X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40768"/>
            <a:ext cx="2496277" cy="1872208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17487" y="3645024"/>
            <a:ext cx="25266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/>
              </a:rPr>
              <a:t>Кесле</a:t>
            </a:r>
            <a:r>
              <a:rPr lang="ru-RU" sz="1200" b="1" dirty="0">
                <a:latin typeface="Times New Roman"/>
              </a:rPr>
              <a:t> </a:t>
            </a:r>
            <a:r>
              <a:rPr lang="ru-RU" sz="1200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гусли) - любимый музыкальный инструмент </a:t>
            </a:r>
            <a:r>
              <a:rPr lang="ru-RU" sz="1200" dirty="0">
                <a:solidFill>
                  <a:srgbClr val="000000"/>
                </a:solidFill>
                <a:latin typeface="Times New Roman"/>
              </a:rPr>
              <a:t>у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чувашей.</a:t>
            </a:r>
            <a:r>
              <a:rPr lang="ru-RU" sz="12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На </a:t>
            </a:r>
            <a:r>
              <a:rPr lang="ru-RU" sz="1200" dirty="0">
                <a:solidFill>
                  <a:srgbClr val="000000"/>
                </a:solidFill>
                <a:latin typeface="Times New Roman"/>
              </a:rPr>
              <a:t>гуслях играли не только мужчины, но и девушки и женщины. На них исполнялись народные песни и плясовые наигрыши как сольно, так и в ансамбле с другими инструментами.</a:t>
            </a:r>
            <a:endParaRPr lang="ru-RU" sz="1200" dirty="0"/>
          </a:p>
        </p:txBody>
      </p:sp>
      <p:pic>
        <p:nvPicPr>
          <p:cNvPr id="2052" name="Picture 4" descr="https://img0.liveinternet.ru/images/attach/c/2/66/637/66637725_16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" b="4226"/>
          <a:stretch/>
        </p:blipFill>
        <p:spPr bwMode="auto">
          <a:xfrm>
            <a:off x="569713" y="1154629"/>
            <a:ext cx="1779697" cy="22680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5360" y="3645024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Палнай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старинный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чувашский музыкальный инструмент. Состоит из набора закрытых с одной стороны трубок разной длины в количестве 5-7 штук. Трубки делали из тростника или древесины и соединяли нитками или клеем.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www.artmuseum.ru/UserFiles/Exponent/6666/6666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82" b="92706" l="9859" r="898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329" y="1154629"/>
            <a:ext cx="1771096" cy="2268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617328" y="3652700"/>
            <a:ext cx="19151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Параппан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самых распространенных </a:t>
            </a:r>
            <a:r>
              <a:rPr lang="ru-RU" sz="1200" dirty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чувашских народных инструментов. 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just"/>
            <a:r>
              <a:rPr lang="ru-RU" sz="1200" dirty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лубокой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древности </a:t>
            </a:r>
            <a:r>
              <a:rPr lang="ru-RU" sz="1200" dirty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он использовался во время ритуальных праздников и 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сигнальный </a:t>
            </a:r>
            <a:r>
              <a:rPr lang="ru-RU" sz="1200" dirty="0">
                <a:solidFill>
                  <a:srgbClr val="3A3A3A"/>
                </a:solidFill>
                <a:latin typeface="Times New Roman" pitchFamily="18" charset="0"/>
                <a:cs typeface="Times New Roman" pitchFamily="18" charset="0"/>
              </a:rPr>
              <a:t>инструмент.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25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Марийские музыкальные инструменты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3074" name="Picture 2" descr="http://900igr.net/up/datai/102278/0020-01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84848"/>
            <a:ext cx="2649894" cy="1656184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3501008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Пуч</a:t>
            </a:r>
            <a:r>
              <a:rPr lang="ru-RU" sz="1200" dirty="0" smtClean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 - древнейший </a:t>
            </a:r>
            <a:r>
              <a:rPr lang="ru-RU" sz="1200" dirty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духовой инструмент. Делали из коровьего или бычьего рога, который предварительно </a:t>
            </a:r>
            <a:r>
              <a:rPr lang="ru-RU" sz="1200" dirty="0" smtClean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вываривали, </a:t>
            </a:r>
            <a:r>
              <a:rPr lang="ru-RU" sz="1200" dirty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затем отпиливали вершину, оставляя отверстие</a:t>
            </a:r>
            <a:r>
              <a:rPr lang="ru-RU" sz="1200" dirty="0" smtClean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. В древности </a:t>
            </a:r>
            <a:r>
              <a:rPr lang="ru-RU" sz="1200" dirty="0" err="1" smtClean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пуч</a:t>
            </a:r>
            <a:r>
              <a:rPr lang="ru-RU" sz="1200" dirty="0" smtClean="0">
                <a:solidFill>
                  <a:srgbClr val="1D2C2F"/>
                </a:solidFill>
                <a:latin typeface="Times New Roman" pitchFamily="18" charset="0"/>
                <a:cs typeface="Times New Roman" pitchFamily="18" charset="0"/>
              </a:rPr>
              <a:t> использовали как сигнальный и охотничий инструмент.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cdn1.share.slickpic.com/u/AntonApostol/YoshkarOla/org/10-12/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84814"/>
            <a:ext cx="1692188" cy="2256251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5546" y="3501008"/>
            <a:ext cx="19442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Шувыр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волныка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наиболее распространённый язычковой музыкальный инструмент народа мари. Выступает в сопровождении барабана или трещотки, употребляют в быту и языческих обрядах. Состоит из колодки, двух трубок с пальцевыми отверстиями, двух пищиков, воздушного резервуара и трубки для вдувания воздуха.</a:t>
            </a:r>
          </a:p>
        </p:txBody>
      </p:sp>
      <p:pic>
        <p:nvPicPr>
          <p:cNvPr id="3078" name="Picture 6" descr="http://www.drumheart.org/wp-content/uploads/2012/05/Berimba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59498"/>
            <a:ext cx="1656184" cy="2256251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20272" y="3501008"/>
            <a:ext cx="18722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Конг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конг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 - (музыкальный лучок) –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наиболее древний музыкальный инструмент. Берётся еловая лучина без сучков и стягивается навощенной или конопляной ниткой. Кладут в рот между губами и придерживают левой рукой, а указательным пальцем правой руки производят удары по струне.</a:t>
            </a: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70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526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Татарские музыкальные инструменты</vt:lpstr>
      <vt:lpstr>Мордовские музыкальные инструменты</vt:lpstr>
      <vt:lpstr>Чувашские музыкальные инструменты</vt:lpstr>
      <vt:lpstr>Марийские музыкальные инструменты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люся</dc:creator>
  <cp:lastModifiedBy>люся</cp:lastModifiedBy>
  <cp:revision>11</cp:revision>
  <dcterms:created xsi:type="dcterms:W3CDTF">2020-06-01T16:25:51Z</dcterms:created>
  <dcterms:modified xsi:type="dcterms:W3CDTF">2020-06-02T09:09:33Z</dcterms:modified>
</cp:coreProperties>
</file>