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6" y="2"/>
            <a:ext cx="11683811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1" y="4282259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1" y="2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799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3" y="3505211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10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2" y="4578463"/>
            <a:ext cx="6143653" cy="1163112"/>
          </a:xfrm>
        </p:spPr>
        <p:txBody>
          <a:bodyPr/>
          <a:lstStyle>
            <a:lvl1pPr algn="ctr">
              <a:defRPr sz="405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59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405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7" y="3832648"/>
            <a:ext cx="907187" cy="498470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7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9758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106333"/>
            <a:ext cx="10394708" cy="58884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2" y="685801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3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685802"/>
            <a:ext cx="10396903" cy="3194903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1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56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3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5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3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236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1723856"/>
            <a:ext cx="10394707" cy="251183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62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1" y="685802"/>
            <a:ext cx="10394707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3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3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3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2"/>
            <a:ext cx="10396883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65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7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9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1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65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7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65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19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1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56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2"/>
            <a:ext cx="2264647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2" y="685802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4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26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2"/>
            <a:ext cx="10394707" cy="3193487"/>
          </a:xfrm>
        </p:spPr>
        <p:txBody>
          <a:bodyPr anchor="b">
            <a:normAutofit/>
          </a:bodyPr>
          <a:lstStyle>
            <a:lvl1pPr algn="l">
              <a:defRPr sz="405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3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3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5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9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05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7" y="2063396"/>
            <a:ext cx="4856159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95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3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2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95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70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14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0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7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27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4" y="685802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3" y="2709054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2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6345303" cy="2023252"/>
          </a:xfrm>
        </p:spPr>
        <p:txBody>
          <a:bodyPr anchor="b">
            <a:normAutofit/>
          </a:bodyPr>
          <a:lstStyle>
            <a:lvl1pPr algn="ctr">
              <a:defRPr sz="27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1" y="2"/>
            <a:ext cx="3598147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2" y="2709054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58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2"/>
            <a:ext cx="12005351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2"/>
            <a:ext cx="10396883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A084AA-4218-4F52-8F18-5051A3E39A7F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2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7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8F7C4E9-039D-46CA-AA56-9693DB07C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58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5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5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3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2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3192356" y="1220080"/>
            <a:ext cx="4734567" cy="195234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9 мая- </a:t>
            </a:r>
            <a:br>
              <a:rPr lang="ru-RU" dirty="0" smtClean="0"/>
            </a:br>
            <a:r>
              <a:rPr lang="ru-RU" dirty="0" smtClean="0"/>
              <a:t>день победы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338711">
            <a:off x="3707057" y="4513828"/>
            <a:ext cx="5526113" cy="144198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работу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ученица 2 «В»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Дарья Мартынюк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AutoShape 2" descr="blob:https://web.whatsapp.com/f83ce3d9-8cf9-4e4e-ad02-5776b981d82d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>
              <a:solidFill>
                <a:prstClr val="black"/>
              </a:solidFill>
              <a:latin typeface="Impact" panose="020B0806030902050204"/>
            </a:endParaRPr>
          </a:p>
        </p:txBody>
      </p:sp>
    </p:spTree>
    <p:extLst>
      <p:ext uri="{BB962C8B-B14F-4D97-AF65-F5344CB8AC3E}">
        <p14:creationId xmlns:p14="http://schemas.microsoft.com/office/powerpoint/2010/main" val="314212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0" y="1"/>
            <a:ext cx="8980714" cy="5519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prstClr val="white"/>
              </a:solidFill>
              <a:latin typeface="Impact" panose="020B080603090205020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52225" y="413978"/>
            <a:ext cx="5156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ru-RU" sz="3600" dirty="0">
                <a:solidFill>
                  <a:prstClr val="black"/>
                </a:solidFill>
                <a:latin typeface="Impact" panose="020B0806030902050204"/>
              </a:rPr>
              <a:t>Самый страшный день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92436" y="2617778"/>
            <a:ext cx="5148593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ru-RU" sz="4050" dirty="0">
                <a:solidFill>
                  <a:prstClr val="black"/>
                </a:solidFill>
                <a:latin typeface="Impact" panose="020B0806030902050204"/>
              </a:rPr>
              <a:t>22 июня 1941 году  началась Великая Отечественная война.</a:t>
            </a:r>
          </a:p>
        </p:txBody>
      </p:sp>
      <p:pic>
        <p:nvPicPr>
          <p:cNvPr id="1026" name="Picture 2" descr="https://avatars.mds.yandex.net/get-zen_doc/241223/pub_5cd12896e6420f00b3fb826f_5cd158f2a8ac8300b34997ca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114" y="1364022"/>
            <a:ext cx="3781781" cy="236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0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8698" y="2173636"/>
            <a:ext cx="358944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ru-RU" sz="4500" dirty="0">
                <a:solidFill>
                  <a:srgbClr val="FF0000"/>
                </a:solidFill>
                <a:latin typeface="Impact" panose="020B0806030902050204"/>
              </a:rPr>
              <a:t>День Победы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87876" y="2862981"/>
            <a:ext cx="38110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sz="3600" dirty="0">
                <a:solidFill>
                  <a:prstClr val="black"/>
                </a:solidFill>
                <a:latin typeface="Impact" panose="020B0806030902050204"/>
              </a:rPr>
              <a:t>9 мая  </a:t>
            </a:r>
            <a:r>
              <a:rPr lang="ru-RU" sz="3600" dirty="0">
                <a:solidFill>
                  <a:prstClr val="black"/>
                </a:solidFill>
                <a:latin typeface="Impact" panose="020B0806030902050204"/>
              </a:rPr>
              <a:t>в 1945 </a:t>
            </a:r>
            <a:r>
              <a:rPr lang="ru-RU" sz="3600" dirty="0">
                <a:solidFill>
                  <a:prstClr val="black"/>
                </a:solidFill>
                <a:latin typeface="Impact" panose="020B0806030902050204"/>
              </a:rPr>
              <a:t>году закончилась  Великая Отечественная война.</a:t>
            </a:r>
          </a:p>
        </p:txBody>
      </p:sp>
      <p:pic>
        <p:nvPicPr>
          <p:cNvPr id="2050" name="Picture 2" descr="http://i.mycdn.me/i?r=AzEPZsRbOZEKgBhR0XGMT1RkKyGZK9inJww2yDn67ji70a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58" y="85790"/>
            <a:ext cx="4371643" cy="437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10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3487" y="955222"/>
            <a:ext cx="255724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ru-RU" sz="4950" dirty="0">
                <a:solidFill>
                  <a:srgbClr val="FF0000"/>
                </a:solidFill>
                <a:latin typeface="Impact" panose="020B0806030902050204"/>
              </a:rPr>
              <a:t>ПОБЕДА!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90698" y="1626517"/>
            <a:ext cx="76613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sz="2800" b="1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П</a:t>
            </a:r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усть будет мирным небо</a:t>
            </a:r>
          </a:p>
          <a:p>
            <a:pPr algn="ctr" defTabSz="685800"/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У нас над г</a:t>
            </a:r>
            <a:r>
              <a:rPr lang="ru-RU" sz="2800" b="1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о</a:t>
            </a:r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ловой!</a:t>
            </a:r>
          </a:p>
          <a:p>
            <a:pPr algn="ctr" defTabSz="685800"/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Желаю в День Победы,</a:t>
            </a:r>
          </a:p>
          <a:p>
            <a:pPr algn="ctr" defTabSz="685800"/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Чтоб жизнь </a:t>
            </a:r>
            <a:r>
              <a:rPr lang="ru-RU" sz="2800" b="1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б</a:t>
            </a:r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ыла цветной!</a:t>
            </a:r>
          </a:p>
          <a:p>
            <a:pPr algn="ctr" defTabSz="685800"/>
            <a:endParaRPr lang="ru-RU" sz="2800" i="1" dirty="0">
              <a:solidFill>
                <a:srgbClr val="B80E0F">
                  <a:lumMod val="75000"/>
                </a:srgbClr>
              </a:solidFill>
              <a:latin typeface="Impact" panose="020B0806030902050204"/>
            </a:endParaRPr>
          </a:p>
          <a:p>
            <a:pPr algn="ctr" defTabSz="685800"/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Давайте мир наполним</a:t>
            </a:r>
          </a:p>
          <a:p>
            <a:pPr algn="ctr" defTabSz="685800"/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Добром, любовью, св</a:t>
            </a:r>
            <a:r>
              <a:rPr lang="ru-RU" sz="2800" b="1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е</a:t>
            </a:r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том!</a:t>
            </a:r>
          </a:p>
          <a:p>
            <a:pPr algn="ctr" defTabSz="685800"/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Мы с гор</a:t>
            </a:r>
            <a:r>
              <a:rPr lang="ru-RU" sz="2800" b="1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д</a:t>
            </a:r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остью все помним,</a:t>
            </a:r>
          </a:p>
          <a:p>
            <a:pPr algn="ctr" defTabSz="685800"/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Ведь д</a:t>
            </a:r>
            <a:r>
              <a:rPr lang="ru-RU" sz="2800" b="1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а</a:t>
            </a:r>
            <a:r>
              <a:rPr lang="ru-RU" sz="2800" i="1" dirty="0">
                <a:solidFill>
                  <a:srgbClr val="B80E0F">
                    <a:lumMod val="75000"/>
                  </a:srgbClr>
                </a:solidFill>
                <a:latin typeface="Impact" panose="020B0806030902050204"/>
              </a:rPr>
              <a:t>ты важней нету!</a:t>
            </a:r>
          </a:p>
        </p:txBody>
      </p:sp>
    </p:spTree>
    <p:extLst>
      <p:ext uri="{BB962C8B-B14F-4D97-AF65-F5344CB8AC3E}">
        <p14:creationId xmlns:p14="http://schemas.microsoft.com/office/powerpoint/2010/main" val="172366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104580" y="4443880"/>
            <a:ext cx="7264609" cy="695597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3300" i="1" dirty="0">
                <a:solidFill>
                  <a:prstClr val="white"/>
                </a:solidFill>
                <a:latin typeface="Impact" panose="020B0806030902050204"/>
              </a:rPr>
              <a:t>1941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127716" y="2357957"/>
            <a:ext cx="5241472" cy="69559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3300" i="1" dirty="0">
                <a:solidFill>
                  <a:prstClr val="white"/>
                </a:solidFill>
                <a:latin typeface="Impact" panose="020B0806030902050204"/>
              </a:rPr>
              <a:t>1944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777344" y="3742766"/>
            <a:ext cx="6591845" cy="69559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3300" i="1" dirty="0">
                <a:solidFill>
                  <a:prstClr val="white"/>
                </a:solidFill>
                <a:latin typeface="Impact" panose="020B0806030902050204"/>
              </a:rPr>
              <a:t>1942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380842" y="3064929"/>
            <a:ext cx="5988347" cy="695597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3300" i="1" dirty="0">
                <a:solidFill>
                  <a:prstClr val="white"/>
                </a:solidFill>
                <a:latin typeface="Impact" panose="020B0806030902050204"/>
              </a:rPr>
              <a:t>1943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795556" y="1673735"/>
            <a:ext cx="4573633" cy="695597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ru-RU" sz="3300" i="1" dirty="0">
                <a:solidFill>
                  <a:prstClr val="white"/>
                </a:solidFill>
                <a:latin typeface="Impact" panose="020B0806030902050204"/>
              </a:rPr>
              <a:t>1945</a:t>
            </a:r>
          </a:p>
        </p:txBody>
      </p:sp>
      <p:sp>
        <p:nvSpPr>
          <p:cNvPr id="11" name="5-конечная звезда 10"/>
          <p:cNvSpPr/>
          <p:nvPr/>
        </p:nvSpPr>
        <p:spPr>
          <a:xfrm>
            <a:off x="5080365" y="1730857"/>
            <a:ext cx="715191" cy="56997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Impact" panose="020B0806030902050204"/>
            </a:endParaRPr>
          </a:p>
        </p:txBody>
      </p:sp>
      <p:sp>
        <p:nvSpPr>
          <p:cNvPr id="20" name="5-конечная звезда 19"/>
          <p:cNvSpPr/>
          <p:nvPr/>
        </p:nvSpPr>
        <p:spPr>
          <a:xfrm>
            <a:off x="2423693" y="4438363"/>
            <a:ext cx="715191" cy="56997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Impact" panose="020B0806030902050204"/>
            </a:endParaRPr>
          </a:p>
        </p:txBody>
      </p:sp>
      <p:sp>
        <p:nvSpPr>
          <p:cNvPr id="21" name="5-конечная звезда 20"/>
          <p:cNvSpPr/>
          <p:nvPr/>
        </p:nvSpPr>
        <p:spPr>
          <a:xfrm>
            <a:off x="3173187" y="3901717"/>
            <a:ext cx="715191" cy="56997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Impact" panose="020B0806030902050204"/>
            </a:endParaRPr>
          </a:p>
        </p:txBody>
      </p:sp>
      <p:sp>
        <p:nvSpPr>
          <p:cNvPr id="22" name="5-конечная звезда 21"/>
          <p:cNvSpPr/>
          <p:nvPr/>
        </p:nvSpPr>
        <p:spPr>
          <a:xfrm>
            <a:off x="3721497" y="3162455"/>
            <a:ext cx="715191" cy="56997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Impact" panose="020B0806030902050204"/>
            </a:endParaRPr>
          </a:p>
        </p:txBody>
      </p:sp>
      <p:sp>
        <p:nvSpPr>
          <p:cNvPr id="24" name="5-конечная звезда 23"/>
          <p:cNvSpPr/>
          <p:nvPr/>
        </p:nvSpPr>
        <p:spPr>
          <a:xfrm>
            <a:off x="4474576" y="2441023"/>
            <a:ext cx="715191" cy="569977"/>
          </a:xfrm>
          <a:prstGeom prst="star5">
            <a:avLst>
              <a:gd name="adj" fmla="val 20653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Impact" panose="020B0806030902050204"/>
            </a:endParaRPr>
          </a:p>
        </p:txBody>
      </p:sp>
    </p:spTree>
    <p:extLst>
      <p:ext uri="{BB962C8B-B14F-4D97-AF65-F5344CB8AC3E}">
        <p14:creationId xmlns:p14="http://schemas.microsoft.com/office/powerpoint/2010/main" val="370656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5585" y="4718957"/>
            <a:ext cx="45871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ru-RU" sz="3000" dirty="0">
                <a:solidFill>
                  <a:prstClr val="black"/>
                </a:solidFill>
                <a:latin typeface="Impact" panose="020B0806030902050204"/>
              </a:rPr>
              <a:t>Они сражались за </a:t>
            </a:r>
            <a:r>
              <a:rPr lang="ru-RU" sz="3000" dirty="0">
                <a:solidFill>
                  <a:prstClr val="black"/>
                </a:solidFill>
                <a:latin typeface="Impact" panose="020B0806030902050204"/>
              </a:rPr>
              <a:t>нас!</a:t>
            </a:r>
            <a:endParaRPr lang="ru-RU" sz="3000" dirty="0">
              <a:solidFill>
                <a:prstClr val="black"/>
              </a:solidFill>
              <a:latin typeface="Impact" panose="020B0806030902050204"/>
            </a:endParaRPr>
          </a:p>
        </p:txBody>
      </p:sp>
      <p:pic>
        <p:nvPicPr>
          <p:cNvPr id="3074" name="Picture 2" descr="https://ds04.infourok.ru/uploads/ex/088c/00075b8b-427580eb/640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6" t="15129" r="12124" b="16585"/>
          <a:stretch/>
        </p:blipFill>
        <p:spPr bwMode="auto">
          <a:xfrm>
            <a:off x="1524000" y="1"/>
            <a:ext cx="7048820" cy="47189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06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ripplanet.ru/wp-content/uploads/europe/russia/volgograd/hall-of-military-glory-on-mamaev-kurg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3164477" cy="210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t4.depositphotos.com/5128907/24245/i/950/depositphotos_242454026-stock-photo-volgograd-russia-february-2019-b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2133344"/>
            <a:ext cx="4404564" cy="293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pi.vseodnoklasniki.com/__proxy_host/itd1.mycdn.me/image?id=894253753162&amp;t=20&amp;plc=MOBILE&amp;tkn=*A2oBnu7HCb772a24w3S6OPSWJD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604" y="-32142"/>
            <a:ext cx="3673928" cy="245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xn----7sbfeah3aaqae9ac3afoc8a6o.xn--p1ai/assets/images/article012-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306" y="2108694"/>
            <a:ext cx="5181800" cy="296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lkgtt.ru/wp-content/uploads/2017/02/1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643" y="-7491"/>
            <a:ext cx="2821578" cy="211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82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ytimg.com/vi/R6IHHfr4DNc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2228851"/>
            <a:ext cx="8797835" cy="420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8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Impact</vt:lpstr>
      <vt:lpstr>Главное мероприятие</vt:lpstr>
      <vt:lpstr>9 мая-  день победы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мая-  день победы</dc:title>
  <dc:creator>User</dc:creator>
  <cp:lastModifiedBy>User</cp:lastModifiedBy>
  <cp:revision>1</cp:revision>
  <dcterms:created xsi:type="dcterms:W3CDTF">2020-06-03T14:01:50Z</dcterms:created>
  <dcterms:modified xsi:type="dcterms:W3CDTF">2020-06-03T14:02:08Z</dcterms:modified>
</cp:coreProperties>
</file>