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80" r:id="rId3"/>
    <p:sldId id="302" r:id="rId4"/>
    <p:sldId id="303" r:id="rId5"/>
    <p:sldId id="30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9A203-155E-4C57-95BA-92A1A1010D4A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B9CB9-417A-4D09-8768-1512E9561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58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474356"/>
            <a:ext cx="7056784" cy="120812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1- ИЮНЯ      ДЕНЬ ЗАЩИТЫ ДЕТЕЙ</a:t>
            </a:r>
            <a:r>
              <a:rPr lang="ru-RU" sz="32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ЧЕМПИОНАТ ПО НАСТОЛЬНЫМ ИГРАМ</a:t>
            </a:r>
            <a:r>
              <a:rPr lang="ru-RU" sz="24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903695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Monotype Corsiva" pitchFamily="66" charset="0"/>
              </a:rPr>
              <a:t>         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МБДОУ «Новоаганский ДСКВ «Снежинка» 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images.ua.prom.st/1563387876_w0_h0_nastolnye-igry-dl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1472">
            <a:off x="3430219" y="4359595"/>
            <a:ext cx="2804857" cy="186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gp148.ru/wp-content/uploads/2019/06/%D0%94%D0%B5%D0%BD%D1%8C-%D0%B7%D0%B0%D1%89%D0%B8%D1%82%D1%8B-%D0%B4%D0%B5%D1%82%D0%B5%D0%B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3779">
            <a:off x="3246553" y="183119"/>
            <a:ext cx="2949754" cy="1924254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699792" y="3159955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Мельниковы Марина и Анастасия 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«Шахматы»</a:t>
            </a:r>
            <a:endParaRPr lang="ru-RU" sz="1400" dirty="0"/>
          </a:p>
        </p:txBody>
      </p:sp>
      <p:pic>
        <p:nvPicPr>
          <p:cNvPr id="12" name="Picture 4" descr="https://static8.depositphotos.com/1003761/1054/i/950/depositphotos_10547651-stock-photo-game-boards-and-piec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5465">
            <a:off x="8989640" y="510237"/>
            <a:ext cx="2229325" cy="1486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79"/>
          <a:stretch/>
        </p:blipFill>
        <p:spPr>
          <a:xfrm>
            <a:off x="163726" y="215464"/>
            <a:ext cx="3904218" cy="2685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552" y="239437"/>
            <a:ext cx="3635845" cy="2726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83405"/>
            <a:ext cx="3312368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601930"/>
            <a:ext cx="3246900" cy="2435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1979712" y="605562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Тележникова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Василиса с папой </a:t>
            </a: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«Шахматы»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363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324544" y="4482232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Весельский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Роман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«Шахматы»</a:t>
            </a:r>
            <a:endParaRPr lang="ru-RU" dirty="0"/>
          </a:p>
        </p:txBody>
      </p:sp>
      <p:pic>
        <p:nvPicPr>
          <p:cNvPr id="12" name="Picture 4" descr="https://static8.depositphotos.com/1003761/1054/i/950/depositphotos_10547651-stock-photo-game-boards-and-piec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624" y="4967516"/>
            <a:ext cx="2229325" cy="1486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4572000" y="438035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Хамзина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Юлия, </a:t>
            </a:r>
            <a:r>
              <a:rPr lang="ru-RU" sz="1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Коробейниковая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Софья  </a:t>
            </a:r>
            <a:endParaRPr lang="ru-RU" sz="1600" b="1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«Веселое путешествие»</a:t>
            </a:r>
            <a:endParaRPr lang="ru-RU" sz="1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67422"/>
            <a:ext cx="2880320" cy="3840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71014"/>
            <a:ext cx="2880320" cy="3840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92554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468561" y="3729576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Гуторова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Василиса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«Играем всей семьей»</a:t>
            </a:r>
            <a:endParaRPr lang="ru-RU" dirty="0"/>
          </a:p>
        </p:txBody>
      </p:sp>
      <p:pic>
        <p:nvPicPr>
          <p:cNvPr id="12" name="Picture 4" descr="https://static8.depositphotos.com/1003761/1054/i/950/depositphotos_10547651-stock-photo-game-boards-and-piec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337" y="4965130"/>
            <a:ext cx="2229325" cy="1486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4309938" y="367743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Лукьяновы Александр и Савелий </a:t>
            </a:r>
            <a:endParaRPr lang="ru-RU" sz="1600" b="1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Словодел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88202"/>
            <a:ext cx="2247714" cy="2996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144" y="790266"/>
            <a:ext cx="4491806" cy="258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898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474356"/>
            <a:ext cx="7056784" cy="120812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1- ИЮНЯ      ДЕНЬ ЗАЩИТЫ ДЕТЕЙ</a:t>
            </a:r>
            <a:r>
              <a:rPr lang="ru-RU" sz="32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ЧЕМПИОНАТ ПО НАСТОЛЬНЫМ ИГРАМ</a:t>
            </a:r>
            <a:r>
              <a:rPr lang="ru-RU" sz="24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903695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Monotype Corsiva" pitchFamily="66" charset="0"/>
              </a:rPr>
              <a:t>         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МБДОУ «Новоаганский ДСКВ «Снежинка» 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images.ua.prom.st/1563387876_w0_h0_nastolnye-igry-dl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1472">
            <a:off x="3430219" y="4359595"/>
            <a:ext cx="2804857" cy="186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gp148.ru/wp-content/uploads/2019/06/%D0%94%D0%B5%D0%BD%D1%8C-%D0%B7%D0%B0%D1%89%D0%B8%D1%82%D1%8B-%D0%B4%D0%B5%D1%82%D0%B5%D0%B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3779">
            <a:off x="3246553" y="183119"/>
            <a:ext cx="2949754" cy="1924254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089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714</TotalTime>
  <Words>58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Calibri</vt:lpstr>
      <vt:lpstr>Corbel</vt:lpstr>
      <vt:lpstr>Gill Sans MT</vt:lpstr>
      <vt:lpstr>Monotype Corsiva</vt:lpstr>
      <vt:lpstr>Verdana</vt:lpstr>
      <vt:lpstr>Wingdings 2</vt:lpstr>
      <vt:lpstr>Солнцестояние</vt:lpstr>
      <vt:lpstr>          1- ИЮНЯ      ДЕНЬ ЗАЩИТЫ ДЕТЕЙ  ЧЕМПИОНАТ ПО НАСТОЛЬНЫМ ИГРАМ  </vt:lpstr>
      <vt:lpstr>Презентация PowerPoint</vt:lpstr>
      <vt:lpstr>Презентация PowerPoint</vt:lpstr>
      <vt:lpstr>Презентация PowerPoint</vt:lpstr>
      <vt:lpstr>          1- ИЮНЯ      ДЕНЬ ЗАЩИТЫ ДЕТЕЙ  ЧЕМПИОНАТ ПО НАСТОЛЬНЫМ ИГРАМ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Логопедическое сопровождения детей с ОВЗ в рамках реализации коррекционной программы  ФГОС НОО</dc:title>
  <dc:creator>Пользователь</dc:creator>
  <cp:lastModifiedBy>RePack by Diakov</cp:lastModifiedBy>
  <cp:revision>58</cp:revision>
  <dcterms:created xsi:type="dcterms:W3CDTF">2017-01-23T16:13:14Z</dcterms:created>
  <dcterms:modified xsi:type="dcterms:W3CDTF">2020-06-03T12:22:07Z</dcterms:modified>
</cp:coreProperties>
</file>