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4" r:id="rId4"/>
    <p:sldId id="262" r:id="rId5"/>
    <p:sldId id="269" r:id="rId6"/>
    <p:sldId id="263" r:id="rId7"/>
    <p:sldId id="265" r:id="rId8"/>
    <p:sldId id="268" r:id="rId9"/>
    <p:sldId id="267" r:id="rId10"/>
    <p:sldId id="266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d9/0008f900-6ee4534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5787" y="1628800"/>
            <a:ext cx="7596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презентации: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«Птички»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2185" y="2736502"/>
            <a:ext cx="67687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экологическая игра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старшего дошкольного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(5-7 лет)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05726" y="4523921"/>
            <a:ext cx="52606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Богданова Т.М.,</a:t>
            </a:r>
          </a:p>
          <a:p>
            <a:pPr algn="r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воспитатель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 работы: МАДОУ № 27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"Детский сад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комбинированного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вида"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д. Савино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5471622"/>
            <a:ext cx="4077194" cy="13862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35395" y="6403917"/>
            <a:ext cx="839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 г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6379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d9/0008f900-6ee4534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5379059"/>
            <a:ext cx="7488831" cy="1124744"/>
          </a:xfrm>
          <a:prstGeom prst="rect">
            <a:avLst/>
          </a:prstGeom>
        </p:spPr>
      </p:pic>
      <p:pic>
        <p:nvPicPr>
          <p:cNvPr id="7170" name="Picture 2" descr="C:\Users\user\Desktop\конкурс\P118083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556792"/>
            <a:ext cx="4624680" cy="3435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конкурс\P118084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04192" y="1532244"/>
            <a:ext cx="4105302" cy="36260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00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d9/0008f900-6ee4534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5445224"/>
            <a:ext cx="7488831" cy="11247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6301" y="2790947"/>
            <a:ext cx="89771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ВНИМАНИЕ!</a:t>
            </a:r>
            <a:endParaRPr lang="ru-RU" sz="6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6056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d9/0008f900-6ee4534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1393606"/>
            <a:ext cx="835292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«Птички»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Рассмотрите с детьми карточки с изображением птиц,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прочитайте названия , обговорите 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их внешнего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вида и что это за птица: перелётная, зимующая, домашняя или она бывает и домашняя, и перелётная. Ознакомьтесь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правилами игры.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игры: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систематизировать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знания  детей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домашних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зимующих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перелётных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птицах, об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особенностях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их внешнего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733256"/>
            <a:ext cx="7488831" cy="112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544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d9/0008f900-6ee4534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657552"/>
            <a:ext cx="7992887" cy="12004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9531" y="1412776"/>
            <a:ext cx="842493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представления о домашних, зимующих и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перелётных птицах, об особенностях внешнего вида.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Закреплять умение находить и узнавать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зимующих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птиц: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воробья, сороку, синицу, снегиря, дятла, голубя, ворону;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перелётных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птиц: скворца, ласточку, журавля, грача, иволгу, трясогузку;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домашних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курицу и петуха, индюка и индюшку;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птиц, которые бывают перелётными и домашними.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связную речь, обогащать и активизировать словарный запас;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развивать мелкую моторику;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упражнять в количественном счёте;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Пополнять знания детей о буквах русского алфавита;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культуру игры (соблюдать правила, проявлять честность,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радоваться успехам).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5551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d9/0008f900-6ee4534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733256"/>
            <a:ext cx="7488831" cy="11247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6887" y="1482614"/>
            <a:ext cx="4006893" cy="3717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1520" y="1556792"/>
            <a:ext cx="45365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Картинки-фотографии птиц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названием и буквой-подсказкой,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ифры от 1 до 20,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карточки : старт, финиш, правила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Птички-фишки, сделанные ребятами, кубик.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игре могут участвовать от 2 до 4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игроков.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3817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d9/0008f900-6ee4534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822048"/>
            <a:ext cx="7488831" cy="11247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55797" y="3575286"/>
            <a:ext cx="4556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раскладывают  карточки с цифрами по порядку, а между ними фотографии с изображением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птиц( не обязательно всех-это на выбор игроков).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конкурс\P118081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87866" y="530260"/>
            <a:ext cx="3995935" cy="30634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user\Desktop\конкурс\P118082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156" y="2994603"/>
            <a:ext cx="3511135" cy="28890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179156" y="1470791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к игре: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данную игру можно играть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столе, так и на полу, по выбору детей. </a:t>
            </a:r>
          </a:p>
        </p:txBody>
      </p:sp>
    </p:spTree>
    <p:extLst>
      <p:ext uri="{BB962C8B-B14F-4D97-AF65-F5344CB8AC3E}">
        <p14:creationId xmlns:p14="http://schemas.microsoft.com/office/powerpoint/2010/main" val="22620316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d9/0008f900-6ee4534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5733256"/>
            <a:ext cx="7488831" cy="11247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04644" y="3645024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поставить птичек– фишки(сделанные ребятами)  на «Старт».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5715" y="1702123"/>
            <a:ext cx="4253346" cy="1454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89" y="2429487"/>
            <a:ext cx="4352925" cy="326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971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d9/0008f900-6ee4534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5589240"/>
            <a:ext cx="7488831" cy="11247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1574367"/>
            <a:ext cx="410445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Игроки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ходят по очереди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свой ход игрок бросает кубик и переставляет свою фишку вперед ровно на столько шагов, сколько выпало очков на кубике. Фишка игрока может проходить мимо шагов, занятых фишками других игроков или останавливаться на них.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конкурс\P118081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58" y="1574367"/>
            <a:ext cx="4427983" cy="3709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0710223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d9/0008f900-6ee4534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13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97" y="5716519"/>
            <a:ext cx="7488831" cy="11247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520" y="1402903"/>
            <a:ext cx="763683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фишка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остановилась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карточке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«перелётная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птица»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игрок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делает 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шаг вперёд.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Фишка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попавшая на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карточку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домашняя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означает пропуск одного хода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фишка попадает на карточку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«зимующая птица»,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игрок возвращается на ход назад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фишка останавливается на  карточке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«перелётная/домашняя птица»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дает право сделать два  хода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подряд.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конкурс\P118084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85875" y="188640"/>
            <a:ext cx="5148063" cy="3456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580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d9/0008f900-6ee4534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3" y="5655793"/>
            <a:ext cx="7488831" cy="11247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1700808"/>
            <a:ext cx="856895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картинках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буквы-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подсказки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это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птицы: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перелётные-П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зимующие-З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домашние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–Д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домашние и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перелётные-Д/П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Побеждает тот, чья фишка первой дойдет до «Финиша». Игра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ведётся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пока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закончит предпоследний игрок.</a:t>
            </a:r>
          </a:p>
        </p:txBody>
      </p:sp>
      <p:pic>
        <p:nvPicPr>
          <p:cNvPr id="6146" name="Picture 2" descr="C:\Users\user\Desktop\конкурс\P118085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8895" y="764123"/>
            <a:ext cx="6165105" cy="43269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38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493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2017-11-14T10:10:25Z</dcterms:created>
  <dcterms:modified xsi:type="dcterms:W3CDTF">2020-06-03T11:25:57Z</dcterms:modified>
</cp:coreProperties>
</file>