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7C16-FF2E-42CB-B1E4-A50D6B4C1F9B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B8C5-3EFD-44A2-B8CC-61FDF724F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8D659-564C-459A-B69F-AA6C54306B24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177C7-DF93-4627-BEE2-FFE062CFC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38001-0B7A-4858-946A-D9726C04C7EC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3217-2F2E-4532-8519-7B1722872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5EC14-015D-4932-B24D-3DDB00449F5B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6834-9112-4730-8878-EAC9F51F2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63947-59DB-473D-96E2-BA41BCA23503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CD717-47B0-443E-918C-1E612B496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AE280-BA86-4DD9-ACE0-529A738CE197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206AF-5ED9-4B7E-8DA2-8914A81BD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9CA63-6902-48BB-9CF7-B43C031DA3CB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985DA-2075-4CF2-9C62-8144DF9F2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E16C-05E5-4528-BA07-86F31AE0EB83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8EBED-1FD9-458B-8C62-5EB4262D1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DDB16-62CC-4F5E-9B36-040377F2048D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910AB-F6DC-45DD-AC4B-95AB15B5B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3BCB-CC95-48AD-9674-1CC0F72AFDA4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E933B-66ED-4CD4-9B64-185528D76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3FD72-CA0A-460E-9EAA-55EAB6DF6609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54391-0F1E-4978-92A4-81EDC1400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CD7BB6-6ECB-423E-B8AC-D84BD5DFED78}" type="datetimeFigureOut">
              <a:rPr lang="ru-RU"/>
              <a:pPr>
                <a:defRPr/>
              </a:pPr>
              <a:t>02.08.2017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21FD05-848E-4519-85E4-B236EDFD7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8CADA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8CADA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C7B7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365250"/>
            <a:ext cx="8308975" cy="1901825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smtClean="0"/>
              <a:t>Конкурсная программа</a:t>
            </a:r>
          </a:p>
        </p:txBody>
      </p:sp>
      <p:pic>
        <p:nvPicPr>
          <p:cNvPr id="13315" name="Рисунок 4" descr="ветеринар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286125"/>
            <a:ext cx="22494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2530" name="Содержимое 3" descr="космонавт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5113" y="1935163"/>
            <a:ext cx="60737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3554" name="Содержимое 3" descr="милицейская форм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4175" y="1935163"/>
            <a:ext cx="329565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4578" name="Содержимое 3" descr="пожарны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5602" name="Содержимое 3" descr="бульдозерист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6626" name="Содержимое 5" descr="тракторист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7650" name="Содержимое 3" descr="корабол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000250"/>
            <a:ext cx="6858000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8674" name="Содержимое 3" descr="Ан-124 Русла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3488" y="1935163"/>
            <a:ext cx="66770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9698" name="Содержимое 3" descr="скорая помощ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1113" y="1935163"/>
            <a:ext cx="65817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22" name="Содержимое 3" descr="космический корабль Буран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9525" y="1935163"/>
            <a:ext cx="658495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1746" name="Содержимое 3" descr="милицейский автомобил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4588" y="1935163"/>
            <a:ext cx="68548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Что означает слово «профессия»?</a:t>
            </a:r>
            <a:endParaRPr lang="ru-RU" b="1" i="1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2770" name="Содержимое 5" descr="пожарная машин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3794" name="Содержимое 3" descr="бульдозе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32000" y="1935163"/>
            <a:ext cx="508000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«Кому принадлежит транспорт»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4818" name="Содержимое 3" descr="трактор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935163"/>
            <a:ext cx="55721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5842" name="Содержимое 3" descr="агрономы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1938" y="1935163"/>
            <a:ext cx="60801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6866" name="Содержимое 7" descr="ветеринар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39863" y="1935163"/>
            <a:ext cx="62642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7890" name="Содержимое 5" descr="доярка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8914" name="Содержимое 5" descr="зверово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90663" y="1935163"/>
            <a:ext cx="61626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9938" name="Содержимое 3" descr="Налбандян Птичниц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8288" y="1935163"/>
            <a:ext cx="35274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62" name="Содержимое 3" descr="пастух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65238" y="1935163"/>
            <a:ext cx="6613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«Знаток сельских профессий»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1986" name="Содержимое 3" descr="свинарк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7813" y="1935163"/>
            <a:ext cx="35083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Что означает слово «профессия»?</a:t>
            </a:r>
            <a:endParaRPr lang="ru-RU" b="1" i="1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/>
              <a:t>   </a:t>
            </a:r>
            <a:r>
              <a:rPr lang="ru-RU" sz="4000" b="1" smtClean="0">
                <a:solidFill>
                  <a:srgbClr val="FF0000"/>
                </a:solidFill>
              </a:rPr>
              <a:t>Профессия</a:t>
            </a:r>
            <a:r>
              <a:rPr lang="ru-RU" sz="4000" smtClean="0"/>
              <a:t>-это род трудовой деятельности, занятий, требующий определённой подготовки и являющийся обычно источником существования.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3010" name="Содержимое 5" descr="врачи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4034" name="Содержимое 3" descr="круизный лайне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5058" name="Содержимое 3" descr="милиционер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3813" y="1935163"/>
            <a:ext cx="65563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6082" name="Содержимое 3" descr="подводный атомохо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4650" y="1935163"/>
            <a:ext cx="585470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7106" name="Содержимое 3" descr="танке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7938" y="1935163"/>
            <a:ext cx="65881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0" name="Содержимое 6" descr="космический корабль Союз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60475" y="1357313"/>
            <a:ext cx="6623050" cy="4967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49154" name="Содержимое 3" descr="Ан-225 Мри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7938" y="1935163"/>
            <a:ext cx="65881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50178" name="Содержимое 3" descr="боинг-747 с шаттлом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«Кем быть»</a:t>
            </a:r>
          </a:p>
        </p:txBody>
      </p:sp>
      <p:pic>
        <p:nvPicPr>
          <p:cNvPr id="51202" name="Содержимое 3" descr="агроном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82725" y="1935163"/>
            <a:ext cx="617855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Что такое «должность»?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Что такое «должность»?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   </a:t>
            </a:r>
            <a:r>
              <a:rPr lang="ru-RU" sz="3600" b="1" smtClean="0">
                <a:solidFill>
                  <a:srgbClr val="FF0000"/>
                </a:solidFill>
              </a:rPr>
              <a:t>Должность</a:t>
            </a:r>
            <a:r>
              <a:rPr lang="ru-RU" sz="3600" smtClean="0"/>
              <a:t>- служебное положение, место в каком-либо учреждении и связанные с ним служебные обязанности.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«Профессия или должность»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i="1" smtClean="0">
                <a:latin typeface="Times New Roman" pitchFamily="18" charset="0"/>
                <a:cs typeface="Times New Roman" pitchFamily="18" charset="0"/>
              </a:rPr>
              <a:t>врач, педагог, директор, строитель, завуч, повар, заведующая, продавец, бригадир, металлург, продавец.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19458" name="Содержимое 3" descr="моря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5763" y="1935163"/>
            <a:ext cx="32924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0482" name="Содержимое 3" descr="летчи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7463" y="1935163"/>
            <a:ext cx="656907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«Кто перед тобой»</a:t>
            </a:r>
          </a:p>
        </p:txBody>
      </p:sp>
      <p:pic>
        <p:nvPicPr>
          <p:cNvPr id="21506" name="Содержимое 3" descr="врач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935163"/>
            <a:ext cx="619125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141</Words>
  <Application>Microsoft Office PowerPoint</Application>
  <PresentationFormat>Экран (4:3)</PresentationFormat>
  <Paragraphs>40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38</vt:i4>
      </vt:variant>
    </vt:vector>
  </HeadingPairs>
  <TitlesOfParts>
    <vt:vector size="47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Что означает слово «профессия»?</vt:lpstr>
      <vt:lpstr>Что означает слово «профессия»?</vt:lpstr>
      <vt:lpstr>Что такое «должность»?</vt:lpstr>
      <vt:lpstr>Что такое «должность»?</vt:lpstr>
      <vt:lpstr>«Профессия или должность»</vt:lpstr>
      <vt:lpstr>«Кто перед тобой»</vt:lpstr>
      <vt:lpstr>«Кто перед тобой»</vt:lpstr>
      <vt:lpstr>«Кто перед тобой»</vt:lpstr>
      <vt:lpstr>«Кто перед тобой»</vt:lpstr>
      <vt:lpstr>«Кто перед тобой»</vt:lpstr>
      <vt:lpstr>«Кто перед тобой»</vt:lpstr>
      <vt:lpstr>«Кто перед тобой»</vt:lpstr>
      <vt:lpstr>«Кто перед тобой»</vt:lpstr>
      <vt:lpstr>«Кому принадлежит транспорт»</vt:lpstr>
      <vt:lpstr>«Кому принадлежит транспорт»</vt:lpstr>
      <vt:lpstr>«Кому принадлежит транспорт»</vt:lpstr>
      <vt:lpstr>«Кому принадлежит транспорт»</vt:lpstr>
      <vt:lpstr>«Кому принадлежит транспорт»</vt:lpstr>
      <vt:lpstr>«Кому принадлежит транспорт»</vt:lpstr>
      <vt:lpstr>«Кому принадлежит транспорт»</vt:lpstr>
      <vt:lpstr>«Кому принадлежит транспорт»</vt:lpstr>
      <vt:lpstr>«Знаток сельских профессий»</vt:lpstr>
      <vt:lpstr>«Знаток сельских профессий»</vt:lpstr>
      <vt:lpstr>«Знаток сельских профессий»</vt:lpstr>
      <vt:lpstr>«Знаток сельских профессий»</vt:lpstr>
      <vt:lpstr>«Знаток сельских профессий»</vt:lpstr>
      <vt:lpstr>«Знаток сельских профессий»</vt:lpstr>
      <vt:lpstr>«Знаток сельских профессий»</vt:lpstr>
      <vt:lpstr>«Кем быть»</vt:lpstr>
      <vt:lpstr>«Кем быть»</vt:lpstr>
      <vt:lpstr>«Кем быть»</vt:lpstr>
      <vt:lpstr>«Кем быть»</vt:lpstr>
      <vt:lpstr>«Кем быть»</vt:lpstr>
      <vt:lpstr>Слайд 35</vt:lpstr>
      <vt:lpstr>«Кем быть»</vt:lpstr>
      <vt:lpstr>«Кем быть»</vt:lpstr>
      <vt:lpstr>«Кем быть»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Калейдоскоп профессий</dc:title>
  <dc:creator>SamLab.ws</dc:creator>
  <cp:lastModifiedBy>1</cp:lastModifiedBy>
  <cp:revision>6</cp:revision>
  <dcterms:created xsi:type="dcterms:W3CDTF">2010-03-15T07:03:01Z</dcterms:created>
  <dcterms:modified xsi:type="dcterms:W3CDTF">2017-08-02T13:20:47Z</dcterms:modified>
</cp:coreProperties>
</file>