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BA9C-B37D-4E64-B726-B739EBD6C2D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ECB7-C135-49EE-B3DD-060A4B1A8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7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BA9C-B37D-4E64-B726-B739EBD6C2D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ECB7-C135-49EE-B3DD-060A4B1A8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791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BA9C-B37D-4E64-B726-B739EBD6C2D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ECB7-C135-49EE-B3DD-060A4B1A8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008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BA9C-B37D-4E64-B726-B739EBD6C2D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ECB7-C135-49EE-B3DD-060A4B1A8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058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BA9C-B37D-4E64-B726-B739EBD6C2D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ECB7-C135-49EE-B3DD-060A4B1A8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462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BA9C-B37D-4E64-B726-B739EBD6C2D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ECB7-C135-49EE-B3DD-060A4B1A8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229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BA9C-B37D-4E64-B726-B739EBD6C2D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ECB7-C135-49EE-B3DD-060A4B1A8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08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BA9C-B37D-4E64-B726-B739EBD6C2D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ECB7-C135-49EE-B3DD-060A4B1A8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63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BA9C-B37D-4E64-B726-B739EBD6C2D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ECB7-C135-49EE-B3DD-060A4B1A8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997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BA9C-B37D-4E64-B726-B739EBD6C2D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ECB7-C135-49EE-B3DD-060A4B1A8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782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8BA9C-B37D-4E64-B726-B739EBD6C2D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5ECB7-C135-49EE-B3DD-060A4B1A8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026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8BA9C-B37D-4E64-B726-B739EBD6C2DE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5ECB7-C135-49EE-B3DD-060A4B1A8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80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801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575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297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569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7863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18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1006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2910" y="5927251"/>
            <a:ext cx="8338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Источник: ГБУ ВО «Центр психолого-педагогической поддержки и развития детей»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876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790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55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765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482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370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206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358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901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12</Words>
  <Application>Microsoft Office PowerPoint</Application>
  <PresentationFormat>Экран (4:3)</PresentationFormat>
  <Paragraphs>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3</cp:revision>
  <dcterms:created xsi:type="dcterms:W3CDTF">2020-06-03T14:00:34Z</dcterms:created>
  <dcterms:modified xsi:type="dcterms:W3CDTF">2020-06-03T14:24:13Z</dcterms:modified>
</cp:coreProperties>
</file>