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2" r:id="rId4"/>
    <p:sldId id="257" r:id="rId5"/>
    <p:sldId id="258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60" autoAdjust="0"/>
  </p:normalViewPr>
  <p:slideViewPr>
    <p:cSldViewPr>
      <p:cViewPr>
        <p:scale>
          <a:sx n="40" d="100"/>
          <a:sy n="40" d="100"/>
        </p:scale>
        <p:origin x="-888" y="-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ГОДОВОЙ_САМОАНАЛИЗ ДОЦЕНКО Н_И_2019 - 2020\ДОЦЕНКО Н И таблица_работа на карантине  ПДО - 2019-2020 - План  4 июня - 11 июня\задание_Анатомические рисунки «голова человека», «строение глаза»\IMG-20200603-WA0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48" y="2032792"/>
            <a:ext cx="6336704" cy="507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769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ГОДОВОЙ_САМОАНАЛИЗ ДОЦЕНКО Н_И_2019 - 2020\ДОЦЕНКО Н И таблица_работа на карантине  ПДО - 2019-2020 - План  4 июня - 11 июня\задание_Анатомические рисунки «голова человека», «строение глаза»\IMG-20200603-WA0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80" y="352331"/>
            <a:ext cx="5760640" cy="843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46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ГОДОВОЙ_САМОАНАЛИЗ ДОЦЕНКО Н_И_2019 - 2020\ДОЦЕНКО Н И таблица_работа на карантине  ПДО - 2019-2020 - План  4 июня - 11 июня\задание_Анатомические рисунки «голова человека», «строение глаза»\IMG-20200603-WA0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013" y="547688"/>
            <a:ext cx="4371975" cy="804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68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ГОДОВОЙ_САМОАНАЛИЗ ДОЦЕНКО Н_И_2019 - 2020\ДОЦЕНКО Н И таблица_работа на карантине  ПДО - 2019-2020 - План  4 июня - 11 июня\задание_Анатомические рисунки «голова человека», «строение глаза»\IMG-20200603-WA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300925"/>
            <a:ext cx="5040560" cy="854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43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ГОДОВОЙ_САМОАНАЛИЗ ДОЦЕНКО Н_И_2019 - 2020\ДОЦЕНКО Н И таблица_работа на карантине  ПДО - 2019-2020 - План  4 июня - 11 июня\задание_Анатомические рисунки «голова человека», «строение глаза»\IMG-20200603-WA0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2" y="2822974"/>
            <a:ext cx="5904656" cy="349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690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Aqvarel</dc:creator>
  <cp:lastModifiedBy>Aqvarel</cp:lastModifiedBy>
  <cp:revision>7</cp:revision>
  <dcterms:created xsi:type="dcterms:W3CDTF">2020-05-30T11:16:39Z</dcterms:created>
  <dcterms:modified xsi:type="dcterms:W3CDTF">2020-06-03T12:29:09Z</dcterms:modified>
</cp:coreProperties>
</file>