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4E7EF-44EE-491B-A037-6A4B0FB9B7F9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6A3ED-FAE2-4C9B-98A8-73AD4B4F8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Источники Великой Победы СССР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                                   в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     Великой Отечественной Войне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                     1941 – 1945 г.г.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6215082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</a:t>
            </a:r>
            <a:r>
              <a:rPr lang="ru-RU" sz="2000" b="1" dirty="0" err="1" smtClean="0">
                <a:solidFill>
                  <a:srgbClr val="C00000"/>
                </a:solidFill>
              </a:rPr>
              <a:t>Курносов</a:t>
            </a:r>
            <a:r>
              <a:rPr lang="ru-RU" sz="2000" b="1" dirty="0" smtClean="0">
                <a:solidFill>
                  <a:srgbClr val="C00000"/>
                </a:solidFill>
              </a:rPr>
              <a:t> Ю. Б. – учитель истории.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41" name="Picture 1" descr="C:\Users\User\Desktop\k-75-letiyu-pobe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143248"/>
            <a:ext cx="6775364" cy="288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43240" y="214290"/>
            <a:ext cx="578647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В каждом городе, селе, школе и в каждом российском дворе можно найти память о людях, совершивших героические поступки во время Великой Отечественной войны 1941-1945 гг., и поставить им памятники.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Все мы, граждане России, если хотим достойно жить дальше, обязаны защищать правду о героизме советского народа во время Великой Отечественной войны 1941-1945 годов, и в этом нам необходима помощь российского государства. Фальсификаторам нашей истории, как правило, помогают государства Запада.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14323rm_23_5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214290"/>
            <a:ext cx="2179189" cy="3151822"/>
          </a:xfrm>
          <a:prstGeom prst="rect">
            <a:avLst/>
          </a:prstGeom>
          <a:noFill/>
        </p:spPr>
      </p:pic>
      <p:pic>
        <p:nvPicPr>
          <p:cNvPr id="4" name="Picture 2" descr="C:\Users\User\Desktop\Фото для открыток\IMG_20141105_100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34" y="3399777"/>
            <a:ext cx="2016224" cy="3360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            Назначение этой презентации.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1. Сопровождать проведение внеурочных мероприятий,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связанных с Днем Защитника Отечества и Днем Победы.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2. Эта презентация может служить планом на классных часах,</a:t>
            </a:r>
          </a:p>
          <a:p>
            <a:r>
              <a:rPr lang="ru-RU" sz="2400" b="1" dirty="0"/>
              <a:t>  </a:t>
            </a:r>
            <a:r>
              <a:rPr lang="ru-RU" sz="2400" b="1" dirty="0" smtClean="0"/>
              <a:t>   сопровождать Уроки Мужества.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3. Каждый слайд презентации может предоставить темы для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докладов учащихся.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4. Презентация может служить пособием при проведении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уроков истории России о Великой Отечественной войне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и уроков обществознания о Патриотизме.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5. Материал данной презентации необходим в качестве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примера в оформлении проектов учащихся.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016" y="4869160"/>
            <a:ext cx="2791976" cy="188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68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929190" y="285728"/>
            <a:ext cx="400052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 Победу СССР в Великой Отечественной войне обеспечили два фактора: героизм советских людей на фронте и в тылу  и превосходство Красной Армии в количестве вооружений с 1943 г.</a:t>
            </a:r>
            <a:r>
              <a:rPr lang="ru-RU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О мужестве советских солдат и офицеров, высоком уровне их профессионализма говорит тот факт, что СССР в 1941 г. сохранил армию и отбросил врага от Москвы.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448411" cy="6089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214290"/>
            <a:ext cx="492922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ероизм бойцов Красной Армии не позволил сбыться ни прогнозам США, ни прогнозам Англии. Военные США считали, что в войне с СССР Германия будет занята от 1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до 3 месяцев, а военные Англии – от 3 до 6 недель. Сколько мы продержимся в войне с Германией, Запад оценивал по себе.</a:t>
            </a:r>
            <a:r>
              <a:rPr lang="ru-RU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Германское правительство тоже было уверено в быстрой победе. Оно даже не посчитало нужным тратить средства на тёплое зимнее обмундирование для армии.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User\Desktop\2b791959cd2a3fb076e58536c944485b--ww-posters-political-po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0128" y="928670"/>
            <a:ext cx="3623584" cy="516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857620" y="142852"/>
            <a:ext cx="500066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333333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е, кто осуждает действия советских военачальников и правительства, организовавших ожесточённое сопротивление врагу, фактически сожалеют о том, что народы СССР не были истреблены гитлеровцами.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Что бы ни говорили недоброжелатели России, но факт остаётся фактом: советская власть воспитала миллионы прекрасных людей, горячо любящих свою советскую Родину, и они, известные и неизвестные в настоящее время герои, приближали День Победы.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User\Desktop\newphoto8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607" y="895277"/>
            <a:ext cx="3581138" cy="5105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44624"/>
            <a:ext cx="8856984" cy="412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Во время войны наши лётчики-истребители 561 раз совершили таран вражеских самолётов в воздухе, а 33 лётчика совершили таран дважды.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Надо отметить, что немецкий военно-воздушный флот, который 22 июня, не считаясь с потерями, целый день бомбил наши аэродромы, имел потери самолётов сопоставимые с потерями советского военно-воздушного флота. Ведь советские посты ВНОС (воздушного наблюдения, оповещения и связи)  по звуку и визуально обнаруживали перелёт границы и докладывали по инстанциям.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97" y="4192446"/>
            <a:ext cx="3773805" cy="24634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14290"/>
            <a:ext cx="8856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Советские </a:t>
            </a:r>
            <a:r>
              <a:rPr lang="ru-RU" sz="2400" b="1" dirty="0"/>
              <a:t>лётчики, героически сражаясь, только, за 14 дней боёв в период с 22 июня по 5 июля 1941 </a:t>
            </a:r>
            <a:r>
              <a:rPr lang="ru-RU" sz="2400" b="1" dirty="0" smtClean="0"/>
              <a:t>г., уничтожили </a:t>
            </a:r>
            <a:r>
              <a:rPr lang="ru-RU" sz="2400" b="1" dirty="0"/>
              <a:t>807 самолётов немецких </a:t>
            </a:r>
            <a:r>
              <a:rPr lang="ru-RU" sz="2400" b="1" dirty="0" smtClean="0"/>
              <a:t>ВВС </a:t>
            </a:r>
            <a:r>
              <a:rPr lang="ru-RU" sz="2400" b="1" dirty="0"/>
              <a:t>всех типов,  а за период с 6 по 19 июля ещё 477 самолётов. То есть за один месяц была уничтожена треть германских военно-воздушных сил, которые они имели перед нападением на нашу страну. А за неполные </a:t>
            </a:r>
            <a:r>
              <a:rPr lang="ru-RU" sz="2400" b="1" dirty="0" smtClean="0"/>
              <a:t>5 месяцев </a:t>
            </a:r>
            <a:r>
              <a:rPr lang="ru-RU" sz="2400" b="1" dirty="0"/>
              <a:t>боёв Германия потеряла  5180 самолётов.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61" y="3068960"/>
            <a:ext cx="6992885" cy="37215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123548"/>
            <a:ext cx="88569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Героизм и уверенность в победе не покидали советских солдат во всё время войны.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Лётчики авиации дальнего действия (АДД) в 1941 г. ночами летали бомбить Берлин через всю оккупированную противником территорию СССР.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02" y="2092558"/>
            <a:ext cx="6464604" cy="46674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Советские воины жертвовали собой, закрывая своими телами огневые точки противника и давая наступающим те минуты, которые нужны для уничтожения врага.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8596" y="1357298"/>
            <a:ext cx="85011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За годы войны только указанные подвиги совершили 300 советских людей. Геройски сражались и сложили свои головы панфиловцы, сражаясь с немецкими танками.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User\Desktop\Фото для открыток\IMG_0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7803" y="3121343"/>
            <a:ext cx="4075385" cy="3043961"/>
          </a:xfrm>
          <a:prstGeom prst="rect">
            <a:avLst/>
          </a:prstGeom>
          <a:noFill/>
        </p:spPr>
      </p:pic>
      <p:pic>
        <p:nvPicPr>
          <p:cNvPr id="5" name="Picture 2" descr="C:\Users\User\Desktop\d5cb2a96a482aba6e056c4f9cbc8c3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1685" y="3121343"/>
            <a:ext cx="2440474" cy="3043961"/>
          </a:xfrm>
          <a:prstGeom prst="rect">
            <a:avLst/>
          </a:prstGeom>
          <a:noFill/>
        </p:spPr>
      </p:pic>
      <p:pic>
        <p:nvPicPr>
          <p:cNvPr id="6" name="Picture 1" descr="C:\Users\User\Desktop\8919838nj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9187" y="3121344"/>
            <a:ext cx="1970119" cy="3043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529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8</cp:revision>
  <dcterms:created xsi:type="dcterms:W3CDTF">2020-04-24T04:57:18Z</dcterms:created>
  <dcterms:modified xsi:type="dcterms:W3CDTF">2020-06-04T07:07:54Z</dcterms:modified>
</cp:coreProperties>
</file>