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A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2258E2-EB10-4B12-81DC-CFB414D0699B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EB653B-29AA-43D4-BD94-1831B7B01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636912"/>
            <a:ext cx="6172200" cy="1894362"/>
          </a:xfrm>
        </p:spPr>
        <p:txBody>
          <a:bodyPr/>
          <a:lstStyle/>
          <a:p>
            <a:r>
              <a:rPr lang="ru-RU" i="1" dirty="0" smtClean="0"/>
              <a:t> ИГРА КАК СРЕДСТВО ОБЩЕНИЯ ДОШКОЛЬНИКОВ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2708920"/>
            <a:ext cx="6172200" cy="43204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Тема самообразования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7848872" cy="494576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2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</a:t>
            </a:r>
            <a:r>
              <a:rPr lang="en-US" sz="22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первая проба социальных сил и первое их испытание.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Самостоятельная сюжетная игра - любимый вид деятельности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дошкольников, именно в ней максимально разворачиваются их способности. </a:t>
            </a:r>
          </a:p>
          <a:p>
            <a:pPr>
              <a:lnSpc>
                <a:spcPct val="17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Главным компонентом сюжетно-ролевой игры является сюжет, без него нет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самой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сюжетно-ролевой игры.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00214-1627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620688"/>
            <a:ext cx="7769479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4" descr="P00214-1627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03848" y="260648"/>
            <a:ext cx="5400600" cy="4004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P00214-162701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2996952"/>
            <a:ext cx="4859617" cy="3603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00214-1627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340768"/>
            <a:ext cx="389746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4" descr="P00214-162701.jpg"/>
          <p:cNvPicPr>
            <a:picLocks noChangeAspect="1"/>
          </p:cNvPicPr>
          <p:nvPr/>
        </p:nvPicPr>
        <p:blipFill>
          <a:blip r:embed="rId3" cstate="screen">
            <a:lum bright="10000" contrast="10000"/>
          </a:blip>
          <a:stretch>
            <a:fillRect/>
          </a:stretch>
        </p:blipFill>
        <p:spPr>
          <a:xfrm>
            <a:off x="4636660" y="188640"/>
            <a:ext cx="382377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280920" cy="594928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9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Театрализованные игры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самым популярным и увлекательным направлением в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дошкольном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воспитании является театрализованная деятельность. С точки зрения педагогической привлекательности можно говорить об универсальности, игровой природе и социальной направленности, а также о коррекционных возможностях театра. </a:t>
            </a:r>
          </a:p>
          <a:p>
            <a:pPr>
              <a:lnSpc>
                <a:spcPct val="17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Участвуя в театрализованных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играх, дети становятся участниками разных событий из жизни людей, животных, растений, что дает им возможность глубже познать окружающий мир. Одновременно театрализованная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прививает ребенку устойчивый интерес к родной культуре, литературе, театру. У детей формируется уважительное отношение друг к другу. </a:t>
            </a:r>
          </a:p>
          <a:p>
            <a:pPr>
              <a:lnSpc>
                <a:spcPct val="170000"/>
              </a:lnSpc>
              <a:buNone/>
            </a:pPr>
            <a:endParaRPr lang="ru-RU" b="1" dirty="0" smtClean="0"/>
          </a:p>
          <a:p>
            <a:pPr>
              <a:lnSpc>
                <a:spcPct val="170000"/>
              </a:lnSpc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640960" cy="65527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Игровое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общение обеспечивает саморазвитие личности. Сущность игры в ее процессе,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вырабатывает механизмы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саморазвития, ребенок в игре постигает жизненный смысл, приобщается к ценностям коллектива.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конкретна,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ситуативна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неповторима. Роли в игре не назначаются, а выбираются самими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играющими. Особое значение уделяют ролевым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играм, в центре которых ставят личностный и межличностный подход, психологию отношений. Жизненная позиция никем и ничем не задается, а вырабатывается лично каждым субъектом.</a:t>
            </a:r>
          </a:p>
          <a:p>
            <a:pPr>
              <a:lnSpc>
                <a:spcPct val="170000"/>
              </a:lnSpc>
              <a:buNone/>
            </a:pPr>
            <a:endParaRPr lang="ru-RU" b="1" dirty="0" smtClean="0"/>
          </a:p>
          <a:p>
            <a:pPr>
              <a:lnSpc>
                <a:spcPct val="170000"/>
              </a:lnSpc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75656" y="2996952"/>
            <a:ext cx="6840760" cy="7200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endParaRPr lang="ru-RU" sz="4400" b="1" dirty="0" smtClean="0"/>
          </a:p>
          <a:p>
            <a:pPr>
              <a:lnSpc>
                <a:spcPct val="170000"/>
              </a:lnSpc>
              <a:buNone/>
            </a:pP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704856" cy="43204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</a:p>
          <a:p>
            <a:pPr>
              <a:buNone/>
            </a:pPr>
            <a:endParaRPr lang="ru-RU" sz="2100" b="1" i="1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активной и</a:t>
            </a:r>
            <a:r>
              <a:rPr lang="en-US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самостоятельной</a:t>
            </a:r>
            <a:r>
              <a:rPr lang="en-US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творческой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деятельности, формирование у ребенка позитивных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межличностных отношений в процессе игры. Повысить свой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профессиональный уровень, развитие любознательности и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познавательной активности. 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детей социальных контактов и развитие способности 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совместным действиям в быту и игровой деятельности.</a:t>
            </a:r>
          </a:p>
          <a:p>
            <a:pPr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"/>
          </p:nvPr>
        </p:nvSpPr>
        <p:spPr>
          <a:xfrm>
            <a:off x="144016" y="0"/>
            <a:ext cx="8999984" cy="6858000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60000"/>
              </a:lnSpc>
              <a:buNone/>
            </a:pPr>
            <a:r>
              <a:rPr lang="ru-RU" sz="34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Задачи: 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собственный уровень знаний путём изучения необходимой литературы.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Разработать перспективное планирование и проведение игр.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предметно-игровую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среду, отвечающую современным требованиям и </a:t>
            </a:r>
          </a:p>
          <a:p>
            <a:pPr>
              <a:lnSpc>
                <a:spcPct val="160000"/>
              </a:lnSpc>
              <a:buNone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способствующую развитию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самостоятельной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деятельности.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роли игры в организации жизнедеятельности детей.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интереса к окружающим людям, развитие чувства понимания и потребности в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общении. 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желания и умения совместно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играть.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Воспитание навыков коллективной игры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договорится, распределять роли, радоваться успехам товарища).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Развитие у детей навыков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общения</a:t>
            </a:r>
            <a:r>
              <a:rPr lang="en-US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различных жизненных ситуациях со сверстниками, педагогами, родителями, и другими окружающими людьми с ориентацией на метод сопереживания</a:t>
            </a:r>
            <a:r>
              <a:rPr lang="ru-RU" sz="2600" b="1" i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476672"/>
            <a:ext cx="7467600" cy="580926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064896" cy="5305800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первая деятельность, которой принадлежит особенно значительная роль в развитии личности, в формировании свойств и обогащении его внутреннего содержания .</a:t>
            </a:r>
          </a:p>
          <a:p>
            <a:pPr>
              <a:lnSpc>
                <a:spcPct val="16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 ранние, дошкольные годы жизни ребенка игра является тем видом деятельности, где формируется его личность. Войдя в игру, раз за разом закрепляются соответствующие действия: играя, ребенок все лучше овладевает ими. Игра становится для него своеобразной школой жизни.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игры нет и не может быть полноценного умственного развития.  </a:t>
            </a:r>
          </a:p>
          <a:p>
            <a:pPr>
              <a:lnSpc>
                <a:spcPct val="16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Игра - это огромное светлое окно, через которое весь духовный мир ребенка вливается живительный поток представлений и понятий.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836712"/>
            <a:ext cx="7467600" cy="580926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en-US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b="1" i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755576" y="1988840"/>
            <a:ext cx="7488832" cy="324036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театрализованные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en-US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подвижные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pc="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8064896" cy="4896544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сознательная, активная, эмоционально окрашенная деятельность ребенка, характеризующаяся точным и своевременным выполнением заданий, связанных с обязательными для всех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играющих правилами. 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Подвижные игры, прежде всего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физического воспитания детей. Они дают возможность развивать и совершенствовать их движения, упражняется в беге, прыжках, лазанье, бросанье, ловле и т. д.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217-11391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323528" y="489815"/>
            <a:ext cx="7848872" cy="5819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8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848872" cy="34563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 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 и обучения детей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Игра для дошкольников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познания окружающего.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Играя, он изучает цвета, форму, свойства материала, пространственные отношения, числовые отношения, изучает растения, животных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талий\Downloads\IMG-5b0fa0804ac5be35a04f013e3eed91c3-V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395536" y="620688"/>
            <a:ext cx="7704856" cy="5778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</TotalTime>
  <Words>96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 ИГРА КАК СРЕДСТВО ОБЩЕНИЯ ДОШКОЛЬНИКОВ</vt:lpstr>
      <vt:lpstr>Слайд 2</vt:lpstr>
      <vt:lpstr>Слайд 3</vt:lpstr>
      <vt:lpstr> Игра</vt:lpstr>
      <vt:lpstr>Классификация  игр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КАК СРЕДСТВО ОБЩЕНИЯ ДОШКОЛЬНИКОВ</dc:title>
  <dc:creator>Пользователь Windows</dc:creator>
  <cp:lastModifiedBy>Пользователь Windows</cp:lastModifiedBy>
  <cp:revision>10</cp:revision>
  <dcterms:created xsi:type="dcterms:W3CDTF">2020-03-10T18:44:39Z</dcterms:created>
  <dcterms:modified xsi:type="dcterms:W3CDTF">2020-06-04T14:12:09Z</dcterms:modified>
</cp:coreProperties>
</file>