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4A48B7-3BF9-451B-B7D7-82A6E96076C6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D346DAE-8845-4F27-A113-9725577840A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140968"/>
            <a:ext cx="9144000" cy="1752600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r>
              <a:rPr lang="en-US" sz="4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147002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роект на тему :</a:t>
            </a:r>
            <a:endParaRPr lang="ru-RU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2276872"/>
            <a:ext cx="8291264" cy="3705275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20000"/>
              </a:lnSpc>
              <a:buNone/>
            </a:pP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Воспитывать гордость за свою страну. </a:t>
            </a:r>
          </a:p>
          <a:p>
            <a:pPr>
              <a:lnSpc>
                <a:spcPct val="120000"/>
              </a:lnSpc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Воспитывать уважение к воинам, защищавшим нашу Родину.</a:t>
            </a:r>
          </a:p>
          <a:p>
            <a:pPr>
              <a:lnSpc>
                <a:spcPct val="120000"/>
              </a:lnSpc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Донести до каждого ребёнка, что в будущем его почётная обязанность защищать Родину, охранять её спокойствие.</a:t>
            </a:r>
          </a:p>
          <a:p>
            <a:pPr>
              <a:lnSpc>
                <a:spcPct val="120000"/>
              </a:lnSpc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Познакомить и рассказать об особенностях службы моряков, лётчиков, танкистов,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пограничников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и их подготовки к защите Отечества. 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трудолюбия, смелости,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храбрости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 ловкости и умения управлять сложной техникой.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03232" cy="1872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Цель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чувства гордости за свою армию и желания быть похожими на сильных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смелых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российских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солдат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03232" cy="1872208"/>
          </a:xfrm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3" descr="P00310-101429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755576" y="476672"/>
            <a:ext cx="7992888" cy="5926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310-10142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251520" y="260648"/>
            <a:ext cx="4997303" cy="370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03232" cy="1872208"/>
          </a:xfrm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3" descr="P00310-101429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3779912" y="2852936"/>
            <a:ext cx="4997303" cy="370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604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Рисование на тему : «Мы летчики»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003232" cy="1872208"/>
          </a:xfrm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3" descr="P00310-101429.jpg"/>
          <p:cNvPicPr>
            <a:picLocks noChangeAspect="1"/>
          </p:cNvPicPr>
          <p:nvPr/>
        </p:nvPicPr>
        <p:blipFill>
          <a:blip r:embed="rId2" cstate="print"/>
          <a:srcRect t="21378"/>
          <a:stretch>
            <a:fillRect/>
          </a:stretch>
        </p:blipFill>
        <p:spPr>
          <a:xfrm>
            <a:off x="2195736" y="2636912"/>
            <a:ext cx="6552728" cy="3819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3" descr="P00310-101429.jpg"/>
          <p:cNvPicPr>
            <a:picLocks noChangeAspect="1"/>
          </p:cNvPicPr>
          <p:nvPr/>
        </p:nvPicPr>
        <p:blipFill>
          <a:blip r:embed="rId3" cstate="print"/>
          <a:srcRect l="20332" t="11400" r="19567" b="41473"/>
          <a:stretch>
            <a:fillRect/>
          </a:stretch>
        </p:blipFill>
        <p:spPr>
          <a:xfrm rot="10800000">
            <a:off x="395536" y="1340768"/>
            <a:ext cx="309634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-684584" y="2852936"/>
            <a:ext cx="6192687" cy="584775"/>
          </a:xfrm>
        </p:spPr>
        <p:txBody>
          <a:bodyPr vert="horz"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Подарок для папы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03232" cy="1872208"/>
          </a:xfrm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Содержимое 3" descr="P00310-1014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476672"/>
            <a:ext cx="4320480" cy="5827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259632" y="3356992"/>
            <a:ext cx="6696744" cy="800219"/>
          </a:xfrm>
        </p:spPr>
        <p:txBody>
          <a:bodyPr vert="horz" wrap="square">
            <a:spAutoFit/>
          </a:bodyPr>
          <a:lstStyle/>
          <a:p>
            <a:pPr algn="ctr">
              <a:buNone/>
            </a:pPr>
            <a:r>
              <a:rPr lang="ru-RU" sz="4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20688"/>
            <a:ext cx="8003232" cy="1872208"/>
          </a:xfrm>
        </p:spPr>
        <p:txBody>
          <a:bodyPr>
            <a:normAutofit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93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Проект на тему :</vt:lpstr>
      <vt:lpstr>                                                                  Цель:     Воспитание чувства гордости за свою армию и желания быть похожими на сильных и смелых российских солдат .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:</dc:title>
  <dc:creator>Пользователь Windows</dc:creator>
  <cp:lastModifiedBy>Пользователь Windows</cp:lastModifiedBy>
  <cp:revision>7</cp:revision>
  <dcterms:created xsi:type="dcterms:W3CDTF">2020-03-10T17:45:28Z</dcterms:created>
  <dcterms:modified xsi:type="dcterms:W3CDTF">2020-03-10T20:05:26Z</dcterms:modified>
</cp:coreProperties>
</file>