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Masters/slideMaster20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3.xml" ContentType="application/vnd.openxmlformats-officedocument.theme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theme/theme4.xml" ContentType="application/vnd.openxmlformats-officedocument.theme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theme/theme5.xml" ContentType="application/vnd.openxmlformats-officedocument.theme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theme/theme6.xml" ContentType="application/vnd.openxmlformats-officedocument.theme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theme/theme7.xml" ContentType="application/vnd.openxmlformats-officedocument.theme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theme/theme9.xml" ContentType="application/vnd.openxmlformats-officedocument.theme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theme/theme10.xml" ContentType="application/vnd.openxmlformats-officedocument.theme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theme/theme11.xml" ContentType="application/vnd.openxmlformats-officedocument.theme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theme/theme12.xml" ContentType="application/vnd.openxmlformats-officedocument.theme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theme/theme13.xml" ContentType="application/vnd.openxmlformats-officedocument.theme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theme/theme14.xml" ContentType="application/vnd.openxmlformats-officedocument.theme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theme/theme15.xml" ContentType="application/vnd.openxmlformats-officedocument.theme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theme/theme16.xml" ContentType="application/vnd.openxmlformats-officedocument.theme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87.xml" ContentType="application/vnd.openxmlformats-officedocument.presentationml.slideLayout+xml"/>
  <Override PartName="/ppt/slideLayouts/slideLayout188.xml" ContentType="application/vnd.openxmlformats-officedocument.presentationml.slideLayout+xml"/>
  <Override PartName="/ppt/slideLayouts/slideLayout189.xml" ContentType="application/vnd.openxmlformats-officedocument.presentationml.slideLayout+xml"/>
  <Override PartName="/ppt/slideLayouts/slideLayout190.xml" ContentType="application/vnd.openxmlformats-officedocument.presentationml.slideLayout+xml"/>
  <Override PartName="/ppt/theme/theme17.xml" ContentType="application/vnd.openxmlformats-officedocument.theme+xml"/>
  <Override PartName="/ppt/slideLayouts/slideLayout191.xml" ContentType="application/vnd.openxmlformats-officedocument.presentationml.slideLayout+xml"/>
  <Override PartName="/ppt/slideLayouts/slideLayout192.xml" ContentType="application/vnd.openxmlformats-officedocument.presentationml.slideLayout+xml"/>
  <Override PartName="/ppt/slideLayouts/slideLayout193.xml" ContentType="application/vnd.openxmlformats-officedocument.presentationml.slideLayout+xml"/>
  <Override PartName="/ppt/slideLayouts/slideLayout194.xml" ContentType="application/vnd.openxmlformats-officedocument.presentationml.slideLayout+xml"/>
  <Override PartName="/ppt/slideLayouts/slideLayout195.xml" ContentType="application/vnd.openxmlformats-officedocument.presentationml.slideLayout+xml"/>
  <Override PartName="/ppt/slideLayouts/slideLayout196.xml" ContentType="application/vnd.openxmlformats-officedocument.presentationml.slideLayout+xml"/>
  <Override PartName="/ppt/slideLayouts/slideLayout197.xml" ContentType="application/vnd.openxmlformats-officedocument.presentationml.slideLayout+xml"/>
  <Override PartName="/ppt/slideLayouts/slideLayout198.xml" ContentType="application/vnd.openxmlformats-officedocument.presentationml.slideLayout+xml"/>
  <Override PartName="/ppt/slideLayouts/slideLayout199.xml" ContentType="application/vnd.openxmlformats-officedocument.presentationml.slideLayout+xml"/>
  <Override PartName="/ppt/slideLayouts/slideLayout200.xml" ContentType="application/vnd.openxmlformats-officedocument.presentationml.slideLayout+xml"/>
  <Override PartName="/ppt/slideLayouts/slideLayout201.xml" ContentType="application/vnd.openxmlformats-officedocument.presentationml.slideLayout+xml"/>
  <Override PartName="/ppt/slideLayouts/slideLayout202.xml" ContentType="application/vnd.openxmlformats-officedocument.presentationml.slideLayout+xml"/>
  <Override PartName="/ppt/theme/theme18.xml" ContentType="application/vnd.openxmlformats-officedocument.theme+xml"/>
  <Override PartName="/ppt/slideLayouts/slideLayout203.xml" ContentType="application/vnd.openxmlformats-officedocument.presentationml.slideLayout+xml"/>
  <Override PartName="/ppt/slideLayouts/slideLayout204.xml" ContentType="application/vnd.openxmlformats-officedocument.presentationml.slideLayout+xml"/>
  <Override PartName="/ppt/slideLayouts/slideLayout205.xml" ContentType="application/vnd.openxmlformats-officedocument.presentationml.slideLayout+xml"/>
  <Override PartName="/ppt/slideLayouts/slideLayout206.xml" ContentType="application/vnd.openxmlformats-officedocument.presentationml.slideLayout+xml"/>
  <Override PartName="/ppt/slideLayouts/slideLayout207.xml" ContentType="application/vnd.openxmlformats-officedocument.presentationml.slideLayout+xml"/>
  <Override PartName="/ppt/slideLayouts/slideLayout208.xml" ContentType="application/vnd.openxmlformats-officedocument.presentationml.slideLayout+xml"/>
  <Override PartName="/ppt/slideLayouts/slideLayout209.xml" ContentType="application/vnd.openxmlformats-officedocument.presentationml.slideLayout+xml"/>
  <Override PartName="/ppt/slideLayouts/slideLayout210.xml" ContentType="application/vnd.openxmlformats-officedocument.presentationml.slideLayout+xml"/>
  <Override PartName="/ppt/slideLayouts/slideLayout211.xml" ContentType="application/vnd.openxmlformats-officedocument.presentationml.slideLayout+xml"/>
  <Override PartName="/ppt/slideLayouts/slideLayout212.xml" ContentType="application/vnd.openxmlformats-officedocument.presentationml.slideLayout+xml"/>
  <Override PartName="/ppt/slideLayouts/slideLayout213.xml" ContentType="application/vnd.openxmlformats-officedocument.presentationml.slideLayout+xml"/>
  <Override PartName="/ppt/slideLayouts/slideLayout214.xml" ContentType="application/vnd.openxmlformats-officedocument.presentationml.slideLayout+xml"/>
  <Override PartName="/ppt/theme/theme19.xml" ContentType="application/vnd.openxmlformats-officedocument.theme+xml"/>
  <Override PartName="/ppt/slideLayouts/slideLayout215.xml" ContentType="application/vnd.openxmlformats-officedocument.presentationml.slideLayout+xml"/>
  <Override PartName="/ppt/slideLayouts/slideLayout216.xml" ContentType="application/vnd.openxmlformats-officedocument.presentationml.slideLayout+xml"/>
  <Override PartName="/ppt/slideLayouts/slideLayout217.xml" ContentType="application/vnd.openxmlformats-officedocument.presentationml.slideLayout+xml"/>
  <Override PartName="/ppt/slideLayouts/slideLayout218.xml" ContentType="application/vnd.openxmlformats-officedocument.presentationml.slideLayout+xml"/>
  <Override PartName="/ppt/slideLayouts/slideLayout219.xml" ContentType="application/vnd.openxmlformats-officedocument.presentationml.slideLayout+xml"/>
  <Override PartName="/ppt/slideLayouts/slideLayout220.xml" ContentType="application/vnd.openxmlformats-officedocument.presentationml.slideLayout+xml"/>
  <Override PartName="/ppt/slideLayouts/slideLayout221.xml" ContentType="application/vnd.openxmlformats-officedocument.presentationml.slideLayout+xml"/>
  <Override PartName="/ppt/slideLayouts/slideLayout222.xml" ContentType="application/vnd.openxmlformats-officedocument.presentationml.slideLayout+xml"/>
  <Override PartName="/ppt/slideLayouts/slideLayout223.xml" ContentType="application/vnd.openxmlformats-officedocument.presentationml.slideLayout+xml"/>
  <Override PartName="/ppt/slideLayouts/slideLayout224.xml" ContentType="application/vnd.openxmlformats-officedocument.presentationml.slideLayout+xml"/>
  <Override PartName="/ppt/slideLayouts/slideLayout225.xml" ContentType="application/vnd.openxmlformats-officedocument.presentationml.slideLayout+xml"/>
  <Override PartName="/ppt/slideLayouts/slideLayout226.xml" ContentType="application/vnd.openxmlformats-officedocument.presentationml.slideLayout+xml"/>
  <Override PartName="/ppt/theme/theme20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795" r:id="rId2"/>
    <p:sldMasterId id="2147483807" r:id="rId3"/>
    <p:sldMasterId id="2147483818" r:id="rId4"/>
    <p:sldMasterId id="2147483829" r:id="rId5"/>
    <p:sldMasterId id="2147483841" r:id="rId6"/>
    <p:sldMasterId id="2147483853" r:id="rId7"/>
    <p:sldMasterId id="2147483866" r:id="rId8"/>
    <p:sldMasterId id="2147483879" r:id="rId9"/>
    <p:sldMasterId id="2147483892" r:id="rId10"/>
    <p:sldMasterId id="2147483905" r:id="rId11"/>
    <p:sldMasterId id="2147483918" r:id="rId12"/>
    <p:sldMasterId id="2147483929" r:id="rId13"/>
    <p:sldMasterId id="2147483940" r:id="rId14"/>
    <p:sldMasterId id="2147483952" r:id="rId15"/>
    <p:sldMasterId id="2147483964" r:id="rId16"/>
    <p:sldMasterId id="2147483977" r:id="rId17"/>
    <p:sldMasterId id="2147483990" r:id="rId18"/>
    <p:sldMasterId id="2147484003" r:id="rId19"/>
    <p:sldMasterId id="2147484016" r:id="rId20"/>
  </p:sldMasterIdLst>
  <p:sldIdLst>
    <p:sldId id="318" r:id="rId21"/>
    <p:sldId id="320" r:id="rId22"/>
    <p:sldId id="257" r:id="rId23"/>
    <p:sldId id="285" r:id="rId24"/>
    <p:sldId id="290" r:id="rId25"/>
    <p:sldId id="321" r:id="rId26"/>
    <p:sldId id="293" r:id="rId27"/>
    <p:sldId id="294" r:id="rId28"/>
    <p:sldId id="295" r:id="rId29"/>
    <p:sldId id="296" r:id="rId30"/>
    <p:sldId id="297" r:id="rId31"/>
    <p:sldId id="302" r:id="rId32"/>
    <p:sldId id="306" r:id="rId33"/>
    <p:sldId id="307" r:id="rId34"/>
    <p:sldId id="308" r:id="rId35"/>
    <p:sldId id="311" r:id="rId36"/>
    <p:sldId id="322" r:id="rId37"/>
    <p:sldId id="316" r:id="rId38"/>
    <p:sldId id="315" r:id="rId3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144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" Target="slides/slide6.xml"/><Relationship Id="rId39" Type="http://schemas.openxmlformats.org/officeDocument/2006/relationships/slide" Target="slides/slide19.xml"/><Relationship Id="rId21" Type="http://schemas.openxmlformats.org/officeDocument/2006/relationships/slide" Target="slides/slide1.xml"/><Relationship Id="rId34" Type="http://schemas.openxmlformats.org/officeDocument/2006/relationships/slide" Target="slides/slide14.xml"/><Relationship Id="rId42" Type="http://schemas.openxmlformats.org/officeDocument/2006/relationships/theme" Target="theme/theme1.xml"/><Relationship Id="rId7" Type="http://schemas.openxmlformats.org/officeDocument/2006/relationships/slideMaster" Target="slideMasters/slideMaster7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Master" Target="slideMasters/slideMaster20.xml"/><Relationship Id="rId29" Type="http://schemas.openxmlformats.org/officeDocument/2006/relationships/slide" Target="slides/slide9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4.xml"/><Relationship Id="rId32" Type="http://schemas.openxmlformats.org/officeDocument/2006/relationships/slide" Target="slides/slide12.xml"/><Relationship Id="rId37" Type="http://schemas.openxmlformats.org/officeDocument/2006/relationships/slide" Target="slides/slide17.xml"/><Relationship Id="rId40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3.xml"/><Relationship Id="rId28" Type="http://schemas.openxmlformats.org/officeDocument/2006/relationships/slide" Target="slides/slide8.xml"/><Relationship Id="rId36" Type="http://schemas.openxmlformats.org/officeDocument/2006/relationships/slide" Target="slides/slide16.xml"/><Relationship Id="rId10" Type="http://schemas.openxmlformats.org/officeDocument/2006/relationships/slideMaster" Target="slideMasters/slideMaster10.xml"/><Relationship Id="rId19" Type="http://schemas.openxmlformats.org/officeDocument/2006/relationships/slideMaster" Target="slideMasters/slideMaster19.xml"/><Relationship Id="rId31" Type="http://schemas.openxmlformats.org/officeDocument/2006/relationships/slide" Target="slides/slide1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2.xml"/><Relationship Id="rId27" Type="http://schemas.openxmlformats.org/officeDocument/2006/relationships/slide" Target="slides/slide7.xml"/><Relationship Id="rId30" Type="http://schemas.openxmlformats.org/officeDocument/2006/relationships/slide" Target="slides/slide10.xml"/><Relationship Id="rId35" Type="http://schemas.openxmlformats.org/officeDocument/2006/relationships/slide" Target="slides/slide15.xml"/><Relationship Id="rId43" Type="http://schemas.openxmlformats.org/officeDocument/2006/relationships/tableStyles" Target="tableStyles.xml"/><Relationship Id="rId8" Type="http://schemas.openxmlformats.org/officeDocument/2006/relationships/slideMaster" Target="slideMasters/slideMaster8.xml"/><Relationship Id="rId3" Type="http://schemas.openxmlformats.org/officeDocument/2006/relationships/slideMaster" Target="slideMasters/slideMaster3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" Target="slides/slide5.xml"/><Relationship Id="rId33" Type="http://schemas.openxmlformats.org/officeDocument/2006/relationships/slide" Target="slides/slide13.xml"/><Relationship Id="rId38" Type="http://schemas.openxmlformats.org/officeDocument/2006/relationships/slide" Target="slides/slide1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2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2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3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3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>
              <a:defRPr sz="6000" b="1" cap="none" spc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 sz="4000" b="0" cap="none" spc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Образец подзаголовка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77157125"/>
      </p:ext>
    </p:extLst>
  </p:cSld>
  <p:clrMapOvr>
    <a:masterClrMapping/>
  </p:clrMapOvr>
  <p:transition>
    <p:pull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3575620"/>
      </p:ext>
    </p:extLst>
  </p:cSld>
  <p:clrMapOvr>
    <a:masterClrMapping/>
  </p:clrMapOvr>
  <p:transition>
    <p:pull dir="r"/>
  </p:transition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3941763"/>
            <a:ext cx="4038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8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9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0A702BE-15C9-41AA-BE52-85D05EE46DE9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870693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8763" cy="6851650"/>
            <a:chOff x="1" y="0"/>
            <a:chExt cx="5763" cy="4316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5045" y="2626"/>
              <a:ext cx="719" cy="1690"/>
            </a:xfrm>
            <a:custGeom>
              <a:avLst/>
              <a:gdLst/>
              <a:ahLst/>
              <a:cxnLst>
                <a:cxn ang="0">
                  <a:pos x="717" y="72"/>
                </a:cxn>
                <a:cxn ang="0">
                  <a:pos x="717" y="0"/>
                </a:cxn>
                <a:cxn ang="0">
                  <a:pos x="699" y="101"/>
                </a:cxn>
                <a:cxn ang="0">
                  <a:pos x="675" y="209"/>
                </a:cxn>
                <a:cxn ang="0">
                  <a:pos x="627" y="389"/>
                </a:cxn>
                <a:cxn ang="0">
                  <a:pos x="574" y="569"/>
                </a:cxn>
                <a:cxn ang="0">
                  <a:pos x="502" y="749"/>
                </a:cxn>
                <a:cxn ang="0">
                  <a:pos x="424" y="935"/>
                </a:cxn>
                <a:cxn ang="0">
                  <a:pos x="334" y="1121"/>
                </a:cxn>
                <a:cxn ang="0">
                  <a:pos x="233" y="1312"/>
                </a:cxn>
                <a:cxn ang="0">
                  <a:pos x="125" y="1498"/>
                </a:cxn>
                <a:cxn ang="0">
                  <a:pos x="0" y="1690"/>
                </a:cxn>
                <a:cxn ang="0">
                  <a:pos x="11" y="1690"/>
                </a:cxn>
                <a:cxn ang="0">
                  <a:pos x="137" y="1498"/>
                </a:cxn>
                <a:cxn ang="0">
                  <a:pos x="245" y="1312"/>
                </a:cxn>
                <a:cxn ang="0">
                  <a:pos x="346" y="1121"/>
                </a:cxn>
                <a:cxn ang="0">
                  <a:pos x="436" y="935"/>
                </a:cxn>
                <a:cxn ang="0">
                  <a:pos x="514" y="749"/>
                </a:cxn>
                <a:cxn ang="0">
                  <a:pos x="585" y="569"/>
                </a:cxn>
                <a:cxn ang="0">
                  <a:pos x="639" y="389"/>
                </a:cxn>
                <a:cxn ang="0">
                  <a:pos x="687" y="209"/>
                </a:cxn>
                <a:cxn ang="0">
                  <a:pos x="705" y="143"/>
                </a:cxn>
                <a:cxn ang="0">
                  <a:pos x="717" y="72"/>
                </a:cxn>
                <a:cxn ang="0">
                  <a:pos x="717" y="72"/>
                </a:cxn>
              </a:cxnLst>
              <a:rect l="0" t="0" r="r" b="b"/>
              <a:pathLst>
                <a:path w="717" h="1690">
                  <a:moveTo>
                    <a:pt x="717" y="72"/>
                  </a:moveTo>
                  <a:lnTo>
                    <a:pt x="717" y="0"/>
                  </a:lnTo>
                  <a:lnTo>
                    <a:pt x="699" y="101"/>
                  </a:lnTo>
                  <a:lnTo>
                    <a:pt x="675" y="209"/>
                  </a:lnTo>
                  <a:lnTo>
                    <a:pt x="627" y="389"/>
                  </a:lnTo>
                  <a:lnTo>
                    <a:pt x="574" y="569"/>
                  </a:lnTo>
                  <a:lnTo>
                    <a:pt x="502" y="749"/>
                  </a:lnTo>
                  <a:lnTo>
                    <a:pt x="424" y="935"/>
                  </a:lnTo>
                  <a:lnTo>
                    <a:pt x="334" y="1121"/>
                  </a:lnTo>
                  <a:lnTo>
                    <a:pt x="233" y="1312"/>
                  </a:lnTo>
                  <a:lnTo>
                    <a:pt x="125" y="1498"/>
                  </a:lnTo>
                  <a:lnTo>
                    <a:pt x="0" y="1690"/>
                  </a:lnTo>
                  <a:lnTo>
                    <a:pt x="11" y="1690"/>
                  </a:lnTo>
                  <a:lnTo>
                    <a:pt x="137" y="1498"/>
                  </a:lnTo>
                  <a:lnTo>
                    <a:pt x="245" y="1312"/>
                  </a:lnTo>
                  <a:lnTo>
                    <a:pt x="346" y="1121"/>
                  </a:lnTo>
                  <a:lnTo>
                    <a:pt x="436" y="935"/>
                  </a:lnTo>
                  <a:lnTo>
                    <a:pt x="514" y="749"/>
                  </a:lnTo>
                  <a:lnTo>
                    <a:pt x="585" y="569"/>
                  </a:lnTo>
                  <a:lnTo>
                    <a:pt x="639" y="389"/>
                  </a:lnTo>
                  <a:lnTo>
                    <a:pt x="687" y="209"/>
                  </a:lnTo>
                  <a:lnTo>
                    <a:pt x="705" y="143"/>
                  </a:lnTo>
                  <a:lnTo>
                    <a:pt x="717" y="72"/>
                  </a:lnTo>
                  <a:lnTo>
                    <a:pt x="717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5386" y="3794"/>
              <a:ext cx="378" cy="522"/>
            </a:xfrm>
            <a:custGeom>
              <a:avLst/>
              <a:gdLst/>
              <a:ahLst/>
              <a:cxnLst>
                <a:cxn ang="0">
                  <a:pos x="377" y="0"/>
                </a:cxn>
                <a:cxn ang="0">
                  <a:pos x="293" y="132"/>
                </a:cxn>
                <a:cxn ang="0">
                  <a:pos x="204" y="264"/>
                </a:cxn>
                <a:cxn ang="0">
                  <a:pos x="102" y="396"/>
                </a:cxn>
                <a:cxn ang="0">
                  <a:pos x="0" y="522"/>
                </a:cxn>
                <a:cxn ang="0">
                  <a:pos x="12" y="522"/>
                </a:cxn>
                <a:cxn ang="0">
                  <a:pos x="114" y="402"/>
                </a:cxn>
                <a:cxn ang="0">
                  <a:pos x="204" y="282"/>
                </a:cxn>
                <a:cxn ang="0">
                  <a:pos x="377" y="24"/>
                </a:cxn>
                <a:cxn ang="0">
                  <a:pos x="377" y="0"/>
                </a:cxn>
                <a:cxn ang="0">
                  <a:pos x="377" y="0"/>
                </a:cxn>
              </a:cxnLst>
              <a:rect l="0" t="0" r="r" b="b"/>
              <a:pathLst>
                <a:path w="377" h="522">
                  <a:moveTo>
                    <a:pt x="377" y="0"/>
                  </a:moveTo>
                  <a:lnTo>
                    <a:pt x="293" y="132"/>
                  </a:lnTo>
                  <a:lnTo>
                    <a:pt x="204" y="264"/>
                  </a:lnTo>
                  <a:lnTo>
                    <a:pt x="102" y="396"/>
                  </a:lnTo>
                  <a:lnTo>
                    <a:pt x="0" y="522"/>
                  </a:lnTo>
                  <a:lnTo>
                    <a:pt x="12" y="522"/>
                  </a:lnTo>
                  <a:lnTo>
                    <a:pt x="114" y="402"/>
                  </a:lnTo>
                  <a:lnTo>
                    <a:pt x="204" y="282"/>
                  </a:lnTo>
                  <a:lnTo>
                    <a:pt x="377" y="24"/>
                  </a:lnTo>
                  <a:lnTo>
                    <a:pt x="377" y="0"/>
                  </a:lnTo>
                  <a:lnTo>
                    <a:pt x="3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hidden">
            <a:xfrm>
              <a:off x="5680" y="4214"/>
              <a:ext cx="84" cy="102"/>
            </a:xfrm>
            <a:custGeom>
              <a:avLst/>
              <a:gdLst/>
              <a:ahLst/>
              <a:cxnLst>
                <a:cxn ang="0">
                  <a:pos x="0" y="102"/>
                </a:cxn>
                <a:cxn ang="0">
                  <a:pos x="18" y="102"/>
                </a:cxn>
                <a:cxn ang="0">
                  <a:pos x="48" y="60"/>
                </a:cxn>
                <a:cxn ang="0">
                  <a:pos x="84" y="24"/>
                </a:cxn>
                <a:cxn ang="0">
                  <a:pos x="84" y="0"/>
                </a:cxn>
                <a:cxn ang="0">
                  <a:pos x="42" y="54"/>
                </a:cxn>
                <a:cxn ang="0">
                  <a:pos x="0" y="102"/>
                </a:cxn>
                <a:cxn ang="0">
                  <a:pos x="0" y="102"/>
                </a:cxn>
              </a:cxnLst>
              <a:rect l="0" t="0" r="r" b="b"/>
              <a:pathLst>
                <a:path w="84" h="102">
                  <a:moveTo>
                    <a:pt x="0" y="102"/>
                  </a:moveTo>
                  <a:lnTo>
                    <a:pt x="18" y="102"/>
                  </a:lnTo>
                  <a:lnTo>
                    <a:pt x="48" y="60"/>
                  </a:lnTo>
                  <a:lnTo>
                    <a:pt x="84" y="24"/>
                  </a:lnTo>
                  <a:lnTo>
                    <a:pt x="84" y="0"/>
                  </a:lnTo>
                  <a:lnTo>
                    <a:pt x="42" y="54"/>
                  </a:lnTo>
                  <a:lnTo>
                    <a:pt x="0" y="102"/>
                  </a:lnTo>
                  <a:lnTo>
                    <a:pt x="0" y="10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grpSp>
          <p:nvGrpSpPr>
            <p:cNvPr id="8" name="Group 6"/>
            <p:cNvGrpSpPr>
              <a:grpSpLocks/>
            </p:cNvGrpSpPr>
            <p:nvPr/>
          </p:nvGrpSpPr>
          <p:grpSpPr bwMode="auto">
            <a:xfrm>
              <a:off x="288" y="0"/>
              <a:ext cx="5098" cy="4316"/>
              <a:chOff x="288" y="0"/>
              <a:chExt cx="5098" cy="4316"/>
            </a:xfrm>
          </p:grpSpPr>
          <p:sp>
            <p:nvSpPr>
              <p:cNvPr id="28" name="Freeform 7"/>
              <p:cNvSpPr>
                <a:spLocks/>
              </p:cNvSpPr>
              <p:nvPr/>
            </p:nvSpPr>
            <p:spPr bwMode="hidden">
              <a:xfrm>
                <a:off x="2789" y="0"/>
                <a:ext cx="72" cy="431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0" y="4316"/>
                  </a:cxn>
                  <a:cxn ang="0">
                    <a:pos x="72" y="4316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72" h="4316">
                    <a:moveTo>
                      <a:pt x="0" y="0"/>
                    </a:moveTo>
                    <a:lnTo>
                      <a:pt x="60" y="4316"/>
                    </a:lnTo>
                    <a:lnTo>
                      <a:pt x="72" y="4316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29" name="Freeform 8"/>
              <p:cNvSpPr>
                <a:spLocks/>
              </p:cNvSpPr>
              <p:nvPr/>
            </p:nvSpPr>
            <p:spPr bwMode="hidden">
              <a:xfrm>
                <a:off x="3089" y="0"/>
                <a:ext cx="174" cy="4316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12" y="0"/>
                  </a:cxn>
                  <a:cxn ang="0">
                    <a:pos x="42" y="216"/>
                  </a:cxn>
                  <a:cxn ang="0">
                    <a:pos x="72" y="444"/>
                  </a:cxn>
                  <a:cxn ang="0">
                    <a:pos x="96" y="689"/>
                  </a:cxn>
                  <a:cxn ang="0">
                    <a:pos x="120" y="947"/>
                  </a:cxn>
                  <a:cxn ang="0">
                    <a:pos x="132" y="1211"/>
                  </a:cxn>
                  <a:cxn ang="0">
                    <a:pos x="150" y="1487"/>
                  </a:cxn>
                  <a:cxn ang="0">
                    <a:pos x="156" y="1768"/>
                  </a:cxn>
                  <a:cxn ang="0">
                    <a:pos x="162" y="2062"/>
                  </a:cxn>
                  <a:cxn ang="0">
                    <a:pos x="156" y="2644"/>
                  </a:cxn>
                  <a:cxn ang="0">
                    <a:pos x="126" y="3225"/>
                  </a:cxn>
                  <a:cxn ang="0">
                    <a:pos x="108" y="3507"/>
                  </a:cxn>
                  <a:cxn ang="0">
                    <a:pos x="78" y="3788"/>
                  </a:cxn>
                  <a:cxn ang="0">
                    <a:pos x="42" y="4058"/>
                  </a:cxn>
                  <a:cxn ang="0">
                    <a:pos x="0" y="4316"/>
                  </a:cxn>
                  <a:cxn ang="0">
                    <a:pos x="12" y="4316"/>
                  </a:cxn>
                  <a:cxn ang="0">
                    <a:pos x="54" y="4058"/>
                  </a:cxn>
                  <a:cxn ang="0">
                    <a:pos x="90" y="3782"/>
                  </a:cxn>
                  <a:cxn ang="0">
                    <a:pos x="120" y="3507"/>
                  </a:cxn>
                  <a:cxn ang="0">
                    <a:pos x="138" y="3219"/>
                  </a:cxn>
                  <a:cxn ang="0">
                    <a:pos x="168" y="2638"/>
                  </a:cxn>
                  <a:cxn ang="0">
                    <a:pos x="174" y="2056"/>
                  </a:cxn>
                  <a:cxn ang="0">
                    <a:pos x="168" y="1768"/>
                  </a:cxn>
                  <a:cxn ang="0">
                    <a:pos x="162" y="1487"/>
                  </a:cxn>
                  <a:cxn ang="0">
                    <a:pos x="144" y="1211"/>
                  </a:cxn>
                  <a:cxn ang="0">
                    <a:pos x="132" y="941"/>
                  </a:cxn>
                  <a:cxn ang="0">
                    <a:pos x="108" y="689"/>
                  </a:cxn>
                  <a:cxn ang="0">
                    <a:pos x="84" y="444"/>
                  </a:cxn>
                  <a:cxn ang="0">
                    <a:pos x="54" y="216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174" h="4316">
                    <a:moveTo>
                      <a:pt x="24" y="0"/>
                    </a:moveTo>
                    <a:lnTo>
                      <a:pt x="12" y="0"/>
                    </a:lnTo>
                    <a:lnTo>
                      <a:pt x="42" y="216"/>
                    </a:lnTo>
                    <a:lnTo>
                      <a:pt x="72" y="444"/>
                    </a:lnTo>
                    <a:lnTo>
                      <a:pt x="96" y="689"/>
                    </a:lnTo>
                    <a:lnTo>
                      <a:pt x="120" y="947"/>
                    </a:lnTo>
                    <a:lnTo>
                      <a:pt x="132" y="1211"/>
                    </a:lnTo>
                    <a:lnTo>
                      <a:pt x="150" y="1487"/>
                    </a:lnTo>
                    <a:lnTo>
                      <a:pt x="156" y="1768"/>
                    </a:lnTo>
                    <a:lnTo>
                      <a:pt x="162" y="2062"/>
                    </a:lnTo>
                    <a:lnTo>
                      <a:pt x="156" y="2644"/>
                    </a:lnTo>
                    <a:lnTo>
                      <a:pt x="126" y="3225"/>
                    </a:lnTo>
                    <a:lnTo>
                      <a:pt x="108" y="3507"/>
                    </a:lnTo>
                    <a:lnTo>
                      <a:pt x="78" y="3788"/>
                    </a:lnTo>
                    <a:lnTo>
                      <a:pt x="42" y="4058"/>
                    </a:lnTo>
                    <a:lnTo>
                      <a:pt x="0" y="4316"/>
                    </a:lnTo>
                    <a:lnTo>
                      <a:pt x="12" y="4316"/>
                    </a:lnTo>
                    <a:lnTo>
                      <a:pt x="54" y="4058"/>
                    </a:lnTo>
                    <a:lnTo>
                      <a:pt x="90" y="3782"/>
                    </a:lnTo>
                    <a:lnTo>
                      <a:pt x="120" y="3507"/>
                    </a:lnTo>
                    <a:lnTo>
                      <a:pt x="138" y="3219"/>
                    </a:lnTo>
                    <a:lnTo>
                      <a:pt x="168" y="2638"/>
                    </a:lnTo>
                    <a:lnTo>
                      <a:pt x="174" y="2056"/>
                    </a:lnTo>
                    <a:lnTo>
                      <a:pt x="168" y="1768"/>
                    </a:lnTo>
                    <a:lnTo>
                      <a:pt x="162" y="1487"/>
                    </a:lnTo>
                    <a:lnTo>
                      <a:pt x="144" y="1211"/>
                    </a:lnTo>
                    <a:lnTo>
                      <a:pt x="132" y="941"/>
                    </a:lnTo>
                    <a:lnTo>
                      <a:pt x="108" y="689"/>
                    </a:lnTo>
                    <a:lnTo>
                      <a:pt x="84" y="444"/>
                    </a:lnTo>
                    <a:lnTo>
                      <a:pt x="54" y="216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0" name="Freeform 9"/>
              <p:cNvSpPr>
                <a:spLocks/>
              </p:cNvSpPr>
              <p:nvPr/>
            </p:nvSpPr>
            <p:spPr bwMode="hidden">
              <a:xfrm>
                <a:off x="3358" y="0"/>
                <a:ext cx="337" cy="4316"/>
              </a:xfrm>
              <a:custGeom>
                <a:avLst/>
                <a:gdLst/>
                <a:ahLst/>
                <a:cxnLst>
                  <a:cxn ang="0">
                    <a:pos x="329" y="2014"/>
                  </a:cxn>
                  <a:cxn ang="0">
                    <a:pos x="317" y="1726"/>
                  </a:cxn>
                  <a:cxn ang="0">
                    <a:pos x="293" y="1445"/>
                  </a:cxn>
                  <a:cxn ang="0">
                    <a:pos x="263" y="1175"/>
                  </a:cxn>
                  <a:cxn ang="0">
                    <a:pos x="228" y="917"/>
                  </a:cxn>
                  <a:cxn ang="0">
                    <a:pos x="186" y="665"/>
                  </a:cxn>
                  <a:cxn ang="0">
                    <a:pos x="132" y="432"/>
                  </a:cxn>
                  <a:cxn ang="0">
                    <a:pos x="78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66" y="204"/>
                  </a:cxn>
                  <a:cxn ang="0">
                    <a:pos x="120" y="432"/>
                  </a:cxn>
                  <a:cxn ang="0">
                    <a:pos x="174" y="665"/>
                  </a:cxn>
                  <a:cxn ang="0">
                    <a:pos x="216" y="917"/>
                  </a:cxn>
                  <a:cxn ang="0">
                    <a:pos x="251" y="1175"/>
                  </a:cxn>
                  <a:cxn ang="0">
                    <a:pos x="281" y="1445"/>
                  </a:cxn>
                  <a:cxn ang="0">
                    <a:pos x="305" y="1726"/>
                  </a:cxn>
                  <a:cxn ang="0">
                    <a:pos x="317" y="2014"/>
                  </a:cxn>
                  <a:cxn ang="0">
                    <a:pos x="323" y="2314"/>
                  </a:cxn>
                  <a:cxn ang="0">
                    <a:pos x="317" y="2608"/>
                  </a:cxn>
                  <a:cxn ang="0">
                    <a:pos x="305" y="2907"/>
                  </a:cxn>
                  <a:cxn ang="0">
                    <a:pos x="281" y="3201"/>
                  </a:cxn>
                  <a:cxn ang="0">
                    <a:pos x="257" y="3489"/>
                  </a:cxn>
                  <a:cxn ang="0">
                    <a:pos x="216" y="3777"/>
                  </a:cxn>
                  <a:cxn ang="0">
                    <a:pos x="174" y="4052"/>
                  </a:cxn>
                  <a:cxn ang="0">
                    <a:pos x="120" y="4316"/>
                  </a:cxn>
                  <a:cxn ang="0">
                    <a:pos x="132" y="4316"/>
                  </a:cxn>
                  <a:cxn ang="0">
                    <a:pos x="186" y="4052"/>
                  </a:cxn>
                  <a:cxn ang="0">
                    <a:pos x="228" y="3777"/>
                  </a:cxn>
                  <a:cxn ang="0">
                    <a:pos x="269" y="3489"/>
                  </a:cxn>
                  <a:cxn ang="0">
                    <a:pos x="293" y="3201"/>
                  </a:cxn>
                  <a:cxn ang="0">
                    <a:pos x="317" y="2907"/>
                  </a:cxn>
                  <a:cxn ang="0">
                    <a:pos x="329" y="2608"/>
                  </a:cxn>
                  <a:cxn ang="0">
                    <a:pos x="335" y="2314"/>
                  </a:cxn>
                  <a:cxn ang="0">
                    <a:pos x="329" y="2014"/>
                  </a:cxn>
                  <a:cxn ang="0">
                    <a:pos x="329" y="2014"/>
                  </a:cxn>
                </a:cxnLst>
                <a:rect l="0" t="0" r="r" b="b"/>
                <a:pathLst>
                  <a:path w="335" h="4316">
                    <a:moveTo>
                      <a:pt x="329" y="2014"/>
                    </a:moveTo>
                    <a:lnTo>
                      <a:pt x="317" y="1726"/>
                    </a:lnTo>
                    <a:lnTo>
                      <a:pt x="293" y="1445"/>
                    </a:lnTo>
                    <a:lnTo>
                      <a:pt x="263" y="1175"/>
                    </a:lnTo>
                    <a:lnTo>
                      <a:pt x="228" y="917"/>
                    </a:lnTo>
                    <a:lnTo>
                      <a:pt x="186" y="665"/>
                    </a:lnTo>
                    <a:lnTo>
                      <a:pt x="132" y="432"/>
                    </a:lnTo>
                    <a:lnTo>
                      <a:pt x="78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66" y="204"/>
                    </a:lnTo>
                    <a:lnTo>
                      <a:pt x="120" y="432"/>
                    </a:lnTo>
                    <a:lnTo>
                      <a:pt x="174" y="665"/>
                    </a:lnTo>
                    <a:lnTo>
                      <a:pt x="216" y="917"/>
                    </a:lnTo>
                    <a:lnTo>
                      <a:pt x="251" y="1175"/>
                    </a:lnTo>
                    <a:lnTo>
                      <a:pt x="281" y="1445"/>
                    </a:lnTo>
                    <a:lnTo>
                      <a:pt x="305" y="1726"/>
                    </a:lnTo>
                    <a:lnTo>
                      <a:pt x="317" y="2014"/>
                    </a:lnTo>
                    <a:lnTo>
                      <a:pt x="323" y="2314"/>
                    </a:lnTo>
                    <a:lnTo>
                      <a:pt x="317" y="2608"/>
                    </a:lnTo>
                    <a:lnTo>
                      <a:pt x="305" y="2907"/>
                    </a:lnTo>
                    <a:lnTo>
                      <a:pt x="281" y="3201"/>
                    </a:lnTo>
                    <a:lnTo>
                      <a:pt x="257" y="3489"/>
                    </a:lnTo>
                    <a:lnTo>
                      <a:pt x="216" y="3777"/>
                    </a:lnTo>
                    <a:lnTo>
                      <a:pt x="174" y="4052"/>
                    </a:lnTo>
                    <a:lnTo>
                      <a:pt x="120" y="4316"/>
                    </a:lnTo>
                    <a:lnTo>
                      <a:pt x="132" y="4316"/>
                    </a:lnTo>
                    <a:lnTo>
                      <a:pt x="186" y="4052"/>
                    </a:lnTo>
                    <a:lnTo>
                      <a:pt x="228" y="3777"/>
                    </a:lnTo>
                    <a:lnTo>
                      <a:pt x="269" y="3489"/>
                    </a:lnTo>
                    <a:lnTo>
                      <a:pt x="293" y="3201"/>
                    </a:lnTo>
                    <a:lnTo>
                      <a:pt x="317" y="2907"/>
                    </a:lnTo>
                    <a:lnTo>
                      <a:pt x="329" y="2608"/>
                    </a:lnTo>
                    <a:lnTo>
                      <a:pt x="335" y="2314"/>
                    </a:lnTo>
                    <a:lnTo>
                      <a:pt x="329" y="2014"/>
                    </a:lnTo>
                    <a:lnTo>
                      <a:pt x="329" y="20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1" name="Freeform 10"/>
              <p:cNvSpPr>
                <a:spLocks/>
              </p:cNvSpPr>
              <p:nvPr/>
            </p:nvSpPr>
            <p:spPr bwMode="hidden">
              <a:xfrm>
                <a:off x="3676" y="0"/>
                <a:ext cx="427" cy="4316"/>
              </a:xfrm>
              <a:custGeom>
                <a:avLst/>
                <a:gdLst/>
                <a:ahLst/>
                <a:cxnLst>
                  <a:cxn ang="0">
                    <a:pos x="413" y="1924"/>
                  </a:cxn>
                  <a:cxn ang="0">
                    <a:pos x="395" y="1690"/>
                  </a:cxn>
                  <a:cxn ang="0">
                    <a:pos x="365" y="1457"/>
                  </a:cxn>
                  <a:cxn ang="0">
                    <a:pos x="329" y="1229"/>
                  </a:cxn>
                  <a:cxn ang="0">
                    <a:pos x="281" y="1001"/>
                  </a:cxn>
                  <a:cxn ang="0">
                    <a:pos x="227" y="761"/>
                  </a:cxn>
                  <a:cxn ang="0">
                    <a:pos x="162" y="522"/>
                  </a:cxn>
                  <a:cxn ang="0">
                    <a:pos x="90" y="27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84" y="270"/>
                  </a:cxn>
                  <a:cxn ang="0">
                    <a:pos x="156" y="522"/>
                  </a:cxn>
                  <a:cxn ang="0">
                    <a:pos x="216" y="767"/>
                  </a:cxn>
                  <a:cxn ang="0">
                    <a:pos x="275" y="1001"/>
                  </a:cxn>
                  <a:cxn ang="0">
                    <a:pos x="317" y="1235"/>
                  </a:cxn>
                  <a:cxn ang="0">
                    <a:pos x="353" y="1463"/>
                  </a:cxn>
                  <a:cxn ang="0">
                    <a:pos x="383" y="1690"/>
                  </a:cxn>
                  <a:cxn ang="0">
                    <a:pos x="401" y="1924"/>
                  </a:cxn>
                  <a:cxn ang="0">
                    <a:pos x="413" y="2188"/>
                  </a:cxn>
                  <a:cxn ang="0">
                    <a:pos x="407" y="2458"/>
                  </a:cxn>
                  <a:cxn ang="0">
                    <a:pos x="395" y="2733"/>
                  </a:cxn>
                  <a:cxn ang="0">
                    <a:pos x="365" y="3021"/>
                  </a:cxn>
                  <a:cxn ang="0">
                    <a:pos x="329" y="3321"/>
                  </a:cxn>
                  <a:cxn ang="0">
                    <a:pos x="275" y="3639"/>
                  </a:cxn>
                  <a:cxn ang="0">
                    <a:pos x="204" y="3968"/>
                  </a:cxn>
                  <a:cxn ang="0">
                    <a:pos x="126" y="4316"/>
                  </a:cxn>
                  <a:cxn ang="0">
                    <a:pos x="138" y="4316"/>
                  </a:cxn>
                  <a:cxn ang="0">
                    <a:pos x="216" y="3968"/>
                  </a:cxn>
                  <a:cxn ang="0">
                    <a:pos x="287" y="3639"/>
                  </a:cxn>
                  <a:cxn ang="0">
                    <a:pos x="341" y="3321"/>
                  </a:cxn>
                  <a:cxn ang="0">
                    <a:pos x="377" y="3021"/>
                  </a:cxn>
                  <a:cxn ang="0">
                    <a:pos x="407" y="2733"/>
                  </a:cxn>
                  <a:cxn ang="0">
                    <a:pos x="419" y="2458"/>
                  </a:cxn>
                  <a:cxn ang="0">
                    <a:pos x="425" y="2188"/>
                  </a:cxn>
                  <a:cxn ang="0">
                    <a:pos x="413" y="1924"/>
                  </a:cxn>
                  <a:cxn ang="0">
                    <a:pos x="413" y="1924"/>
                  </a:cxn>
                </a:cxnLst>
                <a:rect l="0" t="0" r="r" b="b"/>
                <a:pathLst>
                  <a:path w="425" h="4316">
                    <a:moveTo>
                      <a:pt x="413" y="1924"/>
                    </a:moveTo>
                    <a:lnTo>
                      <a:pt x="395" y="1690"/>
                    </a:lnTo>
                    <a:lnTo>
                      <a:pt x="365" y="1457"/>
                    </a:lnTo>
                    <a:lnTo>
                      <a:pt x="329" y="1229"/>
                    </a:lnTo>
                    <a:lnTo>
                      <a:pt x="281" y="1001"/>
                    </a:lnTo>
                    <a:lnTo>
                      <a:pt x="227" y="761"/>
                    </a:lnTo>
                    <a:lnTo>
                      <a:pt x="162" y="522"/>
                    </a:lnTo>
                    <a:lnTo>
                      <a:pt x="90" y="27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84" y="270"/>
                    </a:lnTo>
                    <a:lnTo>
                      <a:pt x="156" y="522"/>
                    </a:lnTo>
                    <a:lnTo>
                      <a:pt x="216" y="767"/>
                    </a:lnTo>
                    <a:lnTo>
                      <a:pt x="275" y="1001"/>
                    </a:lnTo>
                    <a:lnTo>
                      <a:pt x="317" y="1235"/>
                    </a:lnTo>
                    <a:lnTo>
                      <a:pt x="353" y="1463"/>
                    </a:lnTo>
                    <a:lnTo>
                      <a:pt x="383" y="1690"/>
                    </a:lnTo>
                    <a:lnTo>
                      <a:pt x="401" y="1924"/>
                    </a:lnTo>
                    <a:lnTo>
                      <a:pt x="413" y="2188"/>
                    </a:lnTo>
                    <a:lnTo>
                      <a:pt x="407" y="2458"/>
                    </a:lnTo>
                    <a:lnTo>
                      <a:pt x="395" y="2733"/>
                    </a:lnTo>
                    <a:lnTo>
                      <a:pt x="365" y="3021"/>
                    </a:lnTo>
                    <a:lnTo>
                      <a:pt x="329" y="3321"/>
                    </a:lnTo>
                    <a:lnTo>
                      <a:pt x="275" y="3639"/>
                    </a:lnTo>
                    <a:lnTo>
                      <a:pt x="204" y="3968"/>
                    </a:lnTo>
                    <a:lnTo>
                      <a:pt x="126" y="4316"/>
                    </a:lnTo>
                    <a:lnTo>
                      <a:pt x="138" y="4316"/>
                    </a:lnTo>
                    <a:lnTo>
                      <a:pt x="216" y="3968"/>
                    </a:lnTo>
                    <a:lnTo>
                      <a:pt x="287" y="3639"/>
                    </a:lnTo>
                    <a:lnTo>
                      <a:pt x="341" y="3321"/>
                    </a:lnTo>
                    <a:lnTo>
                      <a:pt x="377" y="3021"/>
                    </a:lnTo>
                    <a:lnTo>
                      <a:pt x="407" y="2733"/>
                    </a:lnTo>
                    <a:lnTo>
                      <a:pt x="419" y="2458"/>
                    </a:lnTo>
                    <a:lnTo>
                      <a:pt x="425" y="2188"/>
                    </a:lnTo>
                    <a:lnTo>
                      <a:pt x="413" y="1924"/>
                    </a:lnTo>
                    <a:lnTo>
                      <a:pt x="413" y="192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2" name="Freeform 11"/>
              <p:cNvSpPr>
                <a:spLocks/>
              </p:cNvSpPr>
              <p:nvPr/>
            </p:nvSpPr>
            <p:spPr bwMode="hidden">
              <a:xfrm>
                <a:off x="3946" y="0"/>
                <a:ext cx="558" cy="4316"/>
              </a:xfrm>
              <a:custGeom>
                <a:avLst/>
                <a:gdLst/>
                <a:ahLst/>
                <a:cxnLst>
                  <a:cxn ang="0">
                    <a:pos x="556" y="2020"/>
                  </a:cxn>
                  <a:cxn ang="0">
                    <a:pos x="538" y="1732"/>
                  </a:cxn>
                  <a:cxn ang="0">
                    <a:pos x="503" y="1445"/>
                  </a:cxn>
                  <a:cxn ang="0">
                    <a:pos x="455" y="1175"/>
                  </a:cxn>
                  <a:cxn ang="0">
                    <a:pos x="395" y="911"/>
                  </a:cxn>
                  <a:cxn ang="0">
                    <a:pos x="317" y="659"/>
                  </a:cxn>
                  <a:cxn ang="0">
                    <a:pos x="228" y="426"/>
                  </a:cxn>
                  <a:cxn ang="0">
                    <a:pos x="126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14" y="204"/>
                  </a:cxn>
                  <a:cxn ang="0">
                    <a:pos x="216" y="426"/>
                  </a:cxn>
                  <a:cxn ang="0">
                    <a:pos x="305" y="659"/>
                  </a:cxn>
                  <a:cxn ang="0">
                    <a:pos x="383" y="911"/>
                  </a:cxn>
                  <a:cxn ang="0">
                    <a:pos x="443" y="1175"/>
                  </a:cxn>
                  <a:cxn ang="0">
                    <a:pos x="491" y="1445"/>
                  </a:cxn>
                  <a:cxn ang="0">
                    <a:pos x="526" y="1732"/>
                  </a:cxn>
                  <a:cxn ang="0">
                    <a:pos x="544" y="2020"/>
                  </a:cxn>
                  <a:cxn ang="0">
                    <a:pos x="544" y="2326"/>
                  </a:cxn>
                  <a:cxn ang="0">
                    <a:pos x="532" y="2632"/>
                  </a:cxn>
                  <a:cxn ang="0">
                    <a:pos x="503" y="2931"/>
                  </a:cxn>
                  <a:cxn ang="0">
                    <a:pos x="455" y="3225"/>
                  </a:cxn>
                  <a:cxn ang="0">
                    <a:pos x="389" y="3513"/>
                  </a:cxn>
                  <a:cxn ang="0">
                    <a:pos x="311" y="3788"/>
                  </a:cxn>
                  <a:cxn ang="0">
                    <a:pos x="216" y="4058"/>
                  </a:cxn>
                  <a:cxn ang="0">
                    <a:pos x="102" y="4316"/>
                  </a:cxn>
                  <a:cxn ang="0">
                    <a:pos x="114" y="4316"/>
                  </a:cxn>
                  <a:cxn ang="0">
                    <a:pos x="228" y="4058"/>
                  </a:cxn>
                  <a:cxn ang="0">
                    <a:pos x="323" y="3788"/>
                  </a:cxn>
                  <a:cxn ang="0">
                    <a:pos x="401" y="3513"/>
                  </a:cxn>
                  <a:cxn ang="0">
                    <a:pos x="467" y="3225"/>
                  </a:cxn>
                  <a:cxn ang="0">
                    <a:pos x="515" y="2931"/>
                  </a:cxn>
                  <a:cxn ang="0">
                    <a:pos x="544" y="2632"/>
                  </a:cxn>
                  <a:cxn ang="0">
                    <a:pos x="556" y="2326"/>
                  </a:cxn>
                  <a:cxn ang="0">
                    <a:pos x="556" y="2020"/>
                  </a:cxn>
                  <a:cxn ang="0">
                    <a:pos x="556" y="2020"/>
                  </a:cxn>
                </a:cxnLst>
                <a:rect l="0" t="0" r="r" b="b"/>
                <a:pathLst>
                  <a:path w="556" h="4316">
                    <a:moveTo>
                      <a:pt x="556" y="2020"/>
                    </a:moveTo>
                    <a:lnTo>
                      <a:pt x="538" y="1732"/>
                    </a:lnTo>
                    <a:lnTo>
                      <a:pt x="503" y="1445"/>
                    </a:lnTo>
                    <a:lnTo>
                      <a:pt x="455" y="1175"/>
                    </a:lnTo>
                    <a:lnTo>
                      <a:pt x="395" y="911"/>
                    </a:lnTo>
                    <a:lnTo>
                      <a:pt x="317" y="659"/>
                    </a:lnTo>
                    <a:lnTo>
                      <a:pt x="228" y="426"/>
                    </a:lnTo>
                    <a:lnTo>
                      <a:pt x="126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14" y="204"/>
                    </a:lnTo>
                    <a:lnTo>
                      <a:pt x="216" y="426"/>
                    </a:lnTo>
                    <a:lnTo>
                      <a:pt x="305" y="659"/>
                    </a:lnTo>
                    <a:lnTo>
                      <a:pt x="383" y="911"/>
                    </a:lnTo>
                    <a:lnTo>
                      <a:pt x="443" y="1175"/>
                    </a:lnTo>
                    <a:lnTo>
                      <a:pt x="491" y="1445"/>
                    </a:lnTo>
                    <a:lnTo>
                      <a:pt x="526" y="1732"/>
                    </a:lnTo>
                    <a:lnTo>
                      <a:pt x="544" y="2020"/>
                    </a:lnTo>
                    <a:lnTo>
                      <a:pt x="544" y="2326"/>
                    </a:lnTo>
                    <a:lnTo>
                      <a:pt x="532" y="2632"/>
                    </a:lnTo>
                    <a:lnTo>
                      <a:pt x="503" y="2931"/>
                    </a:lnTo>
                    <a:lnTo>
                      <a:pt x="455" y="3225"/>
                    </a:lnTo>
                    <a:lnTo>
                      <a:pt x="389" y="3513"/>
                    </a:lnTo>
                    <a:lnTo>
                      <a:pt x="311" y="3788"/>
                    </a:lnTo>
                    <a:lnTo>
                      <a:pt x="216" y="4058"/>
                    </a:lnTo>
                    <a:lnTo>
                      <a:pt x="102" y="4316"/>
                    </a:lnTo>
                    <a:lnTo>
                      <a:pt x="114" y="4316"/>
                    </a:lnTo>
                    <a:lnTo>
                      <a:pt x="228" y="4058"/>
                    </a:lnTo>
                    <a:lnTo>
                      <a:pt x="323" y="3788"/>
                    </a:lnTo>
                    <a:lnTo>
                      <a:pt x="401" y="3513"/>
                    </a:lnTo>
                    <a:lnTo>
                      <a:pt x="467" y="3225"/>
                    </a:lnTo>
                    <a:lnTo>
                      <a:pt x="515" y="2931"/>
                    </a:lnTo>
                    <a:lnTo>
                      <a:pt x="544" y="2632"/>
                    </a:lnTo>
                    <a:lnTo>
                      <a:pt x="556" y="2326"/>
                    </a:lnTo>
                    <a:lnTo>
                      <a:pt x="556" y="2020"/>
                    </a:lnTo>
                    <a:lnTo>
                      <a:pt x="556" y="202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3" name="Freeform 12"/>
              <p:cNvSpPr>
                <a:spLocks/>
              </p:cNvSpPr>
              <p:nvPr/>
            </p:nvSpPr>
            <p:spPr bwMode="hidden">
              <a:xfrm>
                <a:off x="4246" y="0"/>
                <a:ext cx="690" cy="4316"/>
              </a:xfrm>
              <a:custGeom>
                <a:avLst/>
                <a:gdLst/>
                <a:ahLst/>
                <a:cxnLst>
                  <a:cxn ang="0">
                    <a:pos x="688" y="2086"/>
                  </a:cxn>
                  <a:cxn ang="0">
                    <a:pos x="670" y="1810"/>
                  </a:cxn>
                  <a:cxn ang="0">
                    <a:pos x="634" y="1541"/>
                  </a:cxn>
                  <a:cxn ang="0">
                    <a:pos x="574" y="1271"/>
                  </a:cxn>
                  <a:cxn ang="0">
                    <a:pos x="497" y="1007"/>
                  </a:cxn>
                  <a:cxn ang="0">
                    <a:pos x="401" y="749"/>
                  </a:cxn>
                  <a:cxn ang="0">
                    <a:pos x="293" y="492"/>
                  </a:cxn>
                  <a:cxn ang="0">
                    <a:pos x="162" y="24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50" y="240"/>
                  </a:cxn>
                  <a:cxn ang="0">
                    <a:pos x="281" y="492"/>
                  </a:cxn>
                  <a:cxn ang="0">
                    <a:pos x="389" y="749"/>
                  </a:cxn>
                  <a:cxn ang="0">
                    <a:pos x="485" y="1007"/>
                  </a:cxn>
                  <a:cxn ang="0">
                    <a:pos x="562" y="1271"/>
                  </a:cxn>
                  <a:cxn ang="0">
                    <a:pos x="622" y="1541"/>
                  </a:cxn>
                  <a:cxn ang="0">
                    <a:pos x="658" y="1810"/>
                  </a:cxn>
                  <a:cxn ang="0">
                    <a:pos x="676" y="2086"/>
                  </a:cxn>
                  <a:cxn ang="0">
                    <a:pos x="676" y="2368"/>
                  </a:cxn>
                  <a:cxn ang="0">
                    <a:pos x="658" y="2650"/>
                  </a:cxn>
                  <a:cxn ang="0">
                    <a:pos x="616" y="2931"/>
                  </a:cxn>
                  <a:cxn ang="0">
                    <a:pos x="556" y="3213"/>
                  </a:cxn>
                  <a:cxn ang="0">
                    <a:pos x="473" y="3495"/>
                  </a:cxn>
                  <a:cxn ang="0">
                    <a:pos x="371" y="3777"/>
                  </a:cxn>
                  <a:cxn ang="0">
                    <a:pos x="251" y="4046"/>
                  </a:cxn>
                  <a:cxn ang="0">
                    <a:pos x="114" y="4316"/>
                  </a:cxn>
                  <a:cxn ang="0">
                    <a:pos x="126" y="4316"/>
                  </a:cxn>
                  <a:cxn ang="0">
                    <a:pos x="263" y="4046"/>
                  </a:cxn>
                  <a:cxn ang="0">
                    <a:pos x="383" y="3777"/>
                  </a:cxn>
                  <a:cxn ang="0">
                    <a:pos x="485" y="3495"/>
                  </a:cxn>
                  <a:cxn ang="0">
                    <a:pos x="568" y="3219"/>
                  </a:cxn>
                  <a:cxn ang="0">
                    <a:pos x="628" y="2937"/>
                  </a:cxn>
                  <a:cxn ang="0">
                    <a:pos x="670" y="2656"/>
                  </a:cxn>
                  <a:cxn ang="0">
                    <a:pos x="688" y="2368"/>
                  </a:cxn>
                  <a:cxn ang="0">
                    <a:pos x="688" y="2086"/>
                  </a:cxn>
                  <a:cxn ang="0">
                    <a:pos x="688" y="2086"/>
                  </a:cxn>
                </a:cxnLst>
                <a:rect l="0" t="0" r="r" b="b"/>
                <a:pathLst>
                  <a:path w="688" h="4316">
                    <a:moveTo>
                      <a:pt x="688" y="2086"/>
                    </a:moveTo>
                    <a:lnTo>
                      <a:pt x="670" y="1810"/>
                    </a:lnTo>
                    <a:lnTo>
                      <a:pt x="634" y="1541"/>
                    </a:lnTo>
                    <a:lnTo>
                      <a:pt x="574" y="1271"/>
                    </a:lnTo>
                    <a:lnTo>
                      <a:pt x="497" y="1007"/>
                    </a:lnTo>
                    <a:lnTo>
                      <a:pt x="401" y="749"/>
                    </a:lnTo>
                    <a:lnTo>
                      <a:pt x="293" y="492"/>
                    </a:lnTo>
                    <a:lnTo>
                      <a:pt x="162" y="24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50" y="240"/>
                    </a:lnTo>
                    <a:lnTo>
                      <a:pt x="281" y="492"/>
                    </a:lnTo>
                    <a:lnTo>
                      <a:pt x="389" y="749"/>
                    </a:lnTo>
                    <a:lnTo>
                      <a:pt x="485" y="1007"/>
                    </a:lnTo>
                    <a:lnTo>
                      <a:pt x="562" y="1271"/>
                    </a:lnTo>
                    <a:lnTo>
                      <a:pt x="622" y="1541"/>
                    </a:lnTo>
                    <a:lnTo>
                      <a:pt x="658" y="1810"/>
                    </a:lnTo>
                    <a:lnTo>
                      <a:pt x="676" y="2086"/>
                    </a:lnTo>
                    <a:lnTo>
                      <a:pt x="676" y="2368"/>
                    </a:lnTo>
                    <a:lnTo>
                      <a:pt x="658" y="2650"/>
                    </a:lnTo>
                    <a:lnTo>
                      <a:pt x="616" y="2931"/>
                    </a:lnTo>
                    <a:lnTo>
                      <a:pt x="556" y="3213"/>
                    </a:lnTo>
                    <a:lnTo>
                      <a:pt x="473" y="3495"/>
                    </a:lnTo>
                    <a:lnTo>
                      <a:pt x="371" y="3777"/>
                    </a:lnTo>
                    <a:lnTo>
                      <a:pt x="251" y="4046"/>
                    </a:lnTo>
                    <a:lnTo>
                      <a:pt x="114" y="4316"/>
                    </a:lnTo>
                    <a:lnTo>
                      <a:pt x="126" y="4316"/>
                    </a:lnTo>
                    <a:lnTo>
                      <a:pt x="263" y="4046"/>
                    </a:lnTo>
                    <a:lnTo>
                      <a:pt x="383" y="3777"/>
                    </a:lnTo>
                    <a:lnTo>
                      <a:pt x="485" y="3495"/>
                    </a:lnTo>
                    <a:lnTo>
                      <a:pt x="568" y="3219"/>
                    </a:lnTo>
                    <a:lnTo>
                      <a:pt x="628" y="2937"/>
                    </a:lnTo>
                    <a:lnTo>
                      <a:pt x="670" y="2656"/>
                    </a:lnTo>
                    <a:lnTo>
                      <a:pt x="688" y="2368"/>
                    </a:lnTo>
                    <a:lnTo>
                      <a:pt x="688" y="2086"/>
                    </a:lnTo>
                    <a:lnTo>
                      <a:pt x="688" y="208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4" name="Freeform 13"/>
              <p:cNvSpPr>
                <a:spLocks/>
              </p:cNvSpPr>
              <p:nvPr/>
            </p:nvSpPr>
            <p:spPr bwMode="hidden">
              <a:xfrm>
                <a:off x="4522" y="0"/>
                <a:ext cx="864" cy="4316"/>
              </a:xfrm>
              <a:custGeom>
                <a:avLst/>
                <a:gdLst/>
                <a:ahLst/>
                <a:cxnLst>
                  <a:cxn ang="0">
                    <a:pos x="855" y="2128"/>
                  </a:cxn>
                  <a:cxn ang="0">
                    <a:pos x="831" y="1834"/>
                  </a:cxn>
                  <a:cxn ang="0">
                    <a:pos x="808" y="1684"/>
                  </a:cxn>
                  <a:cxn ang="0">
                    <a:pos x="784" y="1541"/>
                  </a:cxn>
                  <a:cxn ang="0">
                    <a:pos x="748" y="1397"/>
                  </a:cxn>
                  <a:cxn ang="0">
                    <a:pos x="712" y="1253"/>
                  </a:cxn>
                  <a:cxn ang="0">
                    <a:pos x="664" y="1115"/>
                  </a:cxn>
                  <a:cxn ang="0">
                    <a:pos x="610" y="977"/>
                  </a:cxn>
                  <a:cxn ang="0">
                    <a:pos x="491" y="719"/>
                  </a:cxn>
                  <a:cxn ang="0">
                    <a:pos x="353" y="468"/>
                  </a:cxn>
                  <a:cxn ang="0">
                    <a:pos x="192" y="228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80" y="228"/>
                  </a:cxn>
                  <a:cxn ang="0">
                    <a:pos x="341" y="468"/>
                  </a:cxn>
                  <a:cxn ang="0">
                    <a:pos x="479" y="719"/>
                  </a:cxn>
                  <a:cxn ang="0">
                    <a:pos x="598" y="983"/>
                  </a:cxn>
                  <a:cxn ang="0">
                    <a:pos x="652" y="1121"/>
                  </a:cxn>
                  <a:cxn ang="0">
                    <a:pos x="700" y="1259"/>
                  </a:cxn>
                  <a:cxn ang="0">
                    <a:pos x="736" y="1403"/>
                  </a:cxn>
                  <a:cxn ang="0">
                    <a:pos x="772" y="1547"/>
                  </a:cxn>
                  <a:cxn ang="0">
                    <a:pos x="802" y="1690"/>
                  </a:cxn>
                  <a:cxn ang="0">
                    <a:pos x="819" y="1834"/>
                  </a:cxn>
                  <a:cxn ang="0">
                    <a:pos x="837" y="1984"/>
                  </a:cxn>
                  <a:cxn ang="0">
                    <a:pos x="843" y="2128"/>
                  </a:cxn>
                  <a:cxn ang="0">
                    <a:pos x="849" y="2278"/>
                  </a:cxn>
                  <a:cxn ang="0">
                    <a:pos x="843" y="2428"/>
                  </a:cxn>
                  <a:cxn ang="0">
                    <a:pos x="831" y="2572"/>
                  </a:cxn>
                  <a:cxn ang="0">
                    <a:pos x="819" y="2721"/>
                  </a:cxn>
                  <a:cxn ang="0">
                    <a:pos x="796" y="2865"/>
                  </a:cxn>
                  <a:cxn ang="0">
                    <a:pos x="766" y="3015"/>
                  </a:cxn>
                  <a:cxn ang="0">
                    <a:pos x="724" y="3159"/>
                  </a:cxn>
                  <a:cxn ang="0">
                    <a:pos x="682" y="3303"/>
                  </a:cxn>
                  <a:cxn ang="0">
                    <a:pos x="586" y="3567"/>
                  </a:cxn>
                  <a:cxn ang="0">
                    <a:pos x="473" y="3824"/>
                  </a:cxn>
                  <a:cxn ang="0">
                    <a:pos x="335" y="4076"/>
                  </a:cxn>
                  <a:cxn ang="0">
                    <a:pos x="180" y="4316"/>
                  </a:cxn>
                  <a:cxn ang="0">
                    <a:pos x="192" y="4316"/>
                  </a:cxn>
                  <a:cxn ang="0">
                    <a:pos x="347" y="4076"/>
                  </a:cxn>
                  <a:cxn ang="0">
                    <a:pos x="485" y="3824"/>
                  </a:cxn>
                  <a:cxn ang="0">
                    <a:pos x="598" y="3573"/>
                  </a:cxn>
                  <a:cxn ang="0">
                    <a:pos x="694" y="3309"/>
                  </a:cxn>
                  <a:cxn ang="0">
                    <a:pos x="736" y="3165"/>
                  </a:cxn>
                  <a:cxn ang="0">
                    <a:pos x="778" y="3021"/>
                  </a:cxn>
                  <a:cxn ang="0">
                    <a:pos x="808" y="2871"/>
                  </a:cxn>
                  <a:cxn ang="0">
                    <a:pos x="831" y="2727"/>
                  </a:cxn>
                  <a:cxn ang="0">
                    <a:pos x="843" y="2578"/>
                  </a:cxn>
                  <a:cxn ang="0">
                    <a:pos x="855" y="2428"/>
                  </a:cxn>
                  <a:cxn ang="0">
                    <a:pos x="861" y="2278"/>
                  </a:cxn>
                  <a:cxn ang="0">
                    <a:pos x="855" y="2128"/>
                  </a:cxn>
                  <a:cxn ang="0">
                    <a:pos x="855" y="2128"/>
                  </a:cxn>
                </a:cxnLst>
                <a:rect l="0" t="0" r="r" b="b"/>
                <a:pathLst>
                  <a:path w="861" h="4316">
                    <a:moveTo>
                      <a:pt x="855" y="2128"/>
                    </a:moveTo>
                    <a:lnTo>
                      <a:pt x="831" y="1834"/>
                    </a:lnTo>
                    <a:lnTo>
                      <a:pt x="808" y="1684"/>
                    </a:lnTo>
                    <a:lnTo>
                      <a:pt x="784" y="1541"/>
                    </a:lnTo>
                    <a:lnTo>
                      <a:pt x="748" y="1397"/>
                    </a:lnTo>
                    <a:lnTo>
                      <a:pt x="712" y="1253"/>
                    </a:lnTo>
                    <a:lnTo>
                      <a:pt x="664" y="1115"/>
                    </a:lnTo>
                    <a:lnTo>
                      <a:pt x="610" y="977"/>
                    </a:lnTo>
                    <a:lnTo>
                      <a:pt x="491" y="719"/>
                    </a:lnTo>
                    <a:lnTo>
                      <a:pt x="353" y="468"/>
                    </a:lnTo>
                    <a:lnTo>
                      <a:pt x="192" y="228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80" y="228"/>
                    </a:lnTo>
                    <a:lnTo>
                      <a:pt x="341" y="468"/>
                    </a:lnTo>
                    <a:lnTo>
                      <a:pt x="479" y="719"/>
                    </a:lnTo>
                    <a:lnTo>
                      <a:pt x="598" y="983"/>
                    </a:lnTo>
                    <a:lnTo>
                      <a:pt x="652" y="1121"/>
                    </a:lnTo>
                    <a:lnTo>
                      <a:pt x="700" y="1259"/>
                    </a:lnTo>
                    <a:lnTo>
                      <a:pt x="736" y="1403"/>
                    </a:lnTo>
                    <a:lnTo>
                      <a:pt x="772" y="1547"/>
                    </a:lnTo>
                    <a:lnTo>
                      <a:pt x="802" y="1690"/>
                    </a:lnTo>
                    <a:lnTo>
                      <a:pt x="819" y="1834"/>
                    </a:lnTo>
                    <a:lnTo>
                      <a:pt x="837" y="1984"/>
                    </a:lnTo>
                    <a:lnTo>
                      <a:pt x="843" y="2128"/>
                    </a:lnTo>
                    <a:lnTo>
                      <a:pt x="849" y="2278"/>
                    </a:lnTo>
                    <a:lnTo>
                      <a:pt x="843" y="2428"/>
                    </a:lnTo>
                    <a:lnTo>
                      <a:pt x="831" y="2572"/>
                    </a:lnTo>
                    <a:lnTo>
                      <a:pt x="819" y="2721"/>
                    </a:lnTo>
                    <a:lnTo>
                      <a:pt x="796" y="2865"/>
                    </a:lnTo>
                    <a:lnTo>
                      <a:pt x="766" y="3015"/>
                    </a:lnTo>
                    <a:lnTo>
                      <a:pt x="724" y="3159"/>
                    </a:lnTo>
                    <a:lnTo>
                      <a:pt x="682" y="3303"/>
                    </a:lnTo>
                    <a:lnTo>
                      <a:pt x="586" y="3567"/>
                    </a:lnTo>
                    <a:lnTo>
                      <a:pt x="473" y="3824"/>
                    </a:lnTo>
                    <a:lnTo>
                      <a:pt x="335" y="4076"/>
                    </a:lnTo>
                    <a:lnTo>
                      <a:pt x="180" y="4316"/>
                    </a:lnTo>
                    <a:lnTo>
                      <a:pt x="192" y="4316"/>
                    </a:lnTo>
                    <a:lnTo>
                      <a:pt x="347" y="4076"/>
                    </a:lnTo>
                    <a:lnTo>
                      <a:pt x="485" y="3824"/>
                    </a:lnTo>
                    <a:lnTo>
                      <a:pt x="598" y="3573"/>
                    </a:lnTo>
                    <a:lnTo>
                      <a:pt x="694" y="3309"/>
                    </a:lnTo>
                    <a:lnTo>
                      <a:pt x="736" y="3165"/>
                    </a:lnTo>
                    <a:lnTo>
                      <a:pt x="778" y="3021"/>
                    </a:lnTo>
                    <a:lnTo>
                      <a:pt x="808" y="2871"/>
                    </a:lnTo>
                    <a:lnTo>
                      <a:pt x="831" y="2727"/>
                    </a:lnTo>
                    <a:lnTo>
                      <a:pt x="843" y="2578"/>
                    </a:lnTo>
                    <a:lnTo>
                      <a:pt x="855" y="2428"/>
                    </a:lnTo>
                    <a:lnTo>
                      <a:pt x="861" y="2278"/>
                    </a:lnTo>
                    <a:lnTo>
                      <a:pt x="855" y="2128"/>
                    </a:lnTo>
                    <a:lnTo>
                      <a:pt x="855" y="212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5" name="Freeform 14"/>
              <p:cNvSpPr>
                <a:spLocks/>
              </p:cNvSpPr>
              <p:nvPr/>
            </p:nvSpPr>
            <p:spPr bwMode="hidden">
              <a:xfrm>
                <a:off x="2399" y="0"/>
                <a:ext cx="150" cy="4316"/>
              </a:xfrm>
              <a:custGeom>
                <a:avLst/>
                <a:gdLst/>
                <a:ahLst/>
                <a:cxnLst>
                  <a:cxn ang="0">
                    <a:pos x="18" y="1942"/>
                  </a:cxn>
                  <a:cxn ang="0">
                    <a:pos x="30" y="1630"/>
                  </a:cxn>
                  <a:cxn ang="0">
                    <a:pos x="42" y="1331"/>
                  </a:cxn>
                  <a:cxn ang="0">
                    <a:pos x="59" y="1055"/>
                  </a:cxn>
                  <a:cxn ang="0">
                    <a:pos x="77" y="791"/>
                  </a:cxn>
                  <a:cxn ang="0">
                    <a:pos x="83" y="671"/>
                  </a:cxn>
                  <a:cxn ang="0">
                    <a:pos x="95" y="557"/>
                  </a:cxn>
                  <a:cxn ang="0">
                    <a:pos x="107" y="444"/>
                  </a:cxn>
                  <a:cxn ang="0">
                    <a:pos x="113" y="342"/>
                  </a:cxn>
                  <a:cxn ang="0">
                    <a:pos x="125" y="246"/>
                  </a:cxn>
                  <a:cxn ang="0">
                    <a:pos x="131" y="156"/>
                  </a:cxn>
                  <a:cxn ang="0">
                    <a:pos x="143" y="72"/>
                  </a:cxn>
                  <a:cxn ang="0">
                    <a:pos x="149" y="0"/>
                  </a:cxn>
                  <a:cxn ang="0">
                    <a:pos x="137" y="0"/>
                  </a:cxn>
                  <a:cxn ang="0">
                    <a:pos x="131" y="72"/>
                  </a:cxn>
                  <a:cxn ang="0">
                    <a:pos x="119" y="156"/>
                  </a:cxn>
                  <a:cxn ang="0">
                    <a:pos x="113" y="246"/>
                  </a:cxn>
                  <a:cxn ang="0">
                    <a:pos x="101" y="342"/>
                  </a:cxn>
                  <a:cxn ang="0">
                    <a:pos x="95" y="444"/>
                  </a:cxn>
                  <a:cxn ang="0">
                    <a:pos x="83" y="557"/>
                  </a:cxn>
                  <a:cxn ang="0">
                    <a:pos x="71" y="671"/>
                  </a:cxn>
                  <a:cxn ang="0">
                    <a:pos x="65" y="791"/>
                  </a:cxn>
                  <a:cxn ang="0">
                    <a:pos x="48" y="1055"/>
                  </a:cxn>
                  <a:cxn ang="0">
                    <a:pos x="30" y="1331"/>
                  </a:cxn>
                  <a:cxn ang="0">
                    <a:pos x="18" y="1630"/>
                  </a:cxn>
                  <a:cxn ang="0">
                    <a:pos x="6" y="1942"/>
                  </a:cxn>
                  <a:cxn ang="0">
                    <a:pos x="0" y="2278"/>
                  </a:cxn>
                  <a:cxn ang="0">
                    <a:pos x="6" y="2602"/>
                  </a:cxn>
                  <a:cxn ang="0">
                    <a:pos x="12" y="2919"/>
                  </a:cxn>
                  <a:cxn ang="0">
                    <a:pos x="24" y="3219"/>
                  </a:cxn>
                  <a:cxn ang="0">
                    <a:pos x="36" y="3513"/>
                  </a:cxn>
                  <a:cxn ang="0">
                    <a:pos x="59" y="3794"/>
                  </a:cxn>
                  <a:cxn ang="0">
                    <a:pos x="89" y="4058"/>
                  </a:cxn>
                  <a:cxn ang="0">
                    <a:pos x="125" y="4316"/>
                  </a:cxn>
                  <a:cxn ang="0">
                    <a:pos x="137" y="4316"/>
                  </a:cxn>
                  <a:cxn ang="0">
                    <a:pos x="101" y="4058"/>
                  </a:cxn>
                  <a:cxn ang="0">
                    <a:pos x="71" y="3794"/>
                  </a:cxn>
                  <a:cxn ang="0">
                    <a:pos x="48" y="3513"/>
                  </a:cxn>
                  <a:cxn ang="0">
                    <a:pos x="36" y="3225"/>
                  </a:cxn>
                  <a:cxn ang="0">
                    <a:pos x="24" y="2919"/>
                  </a:cxn>
                  <a:cxn ang="0">
                    <a:pos x="18" y="2608"/>
                  </a:cxn>
                  <a:cxn ang="0">
                    <a:pos x="12" y="2278"/>
                  </a:cxn>
                  <a:cxn ang="0">
                    <a:pos x="18" y="1942"/>
                  </a:cxn>
                  <a:cxn ang="0">
                    <a:pos x="18" y="1942"/>
                  </a:cxn>
                </a:cxnLst>
                <a:rect l="0" t="0" r="r" b="b"/>
                <a:pathLst>
                  <a:path w="149" h="4316">
                    <a:moveTo>
                      <a:pt x="18" y="1942"/>
                    </a:moveTo>
                    <a:lnTo>
                      <a:pt x="30" y="1630"/>
                    </a:lnTo>
                    <a:lnTo>
                      <a:pt x="42" y="1331"/>
                    </a:lnTo>
                    <a:lnTo>
                      <a:pt x="59" y="1055"/>
                    </a:lnTo>
                    <a:lnTo>
                      <a:pt x="77" y="791"/>
                    </a:lnTo>
                    <a:lnTo>
                      <a:pt x="83" y="671"/>
                    </a:lnTo>
                    <a:lnTo>
                      <a:pt x="95" y="557"/>
                    </a:lnTo>
                    <a:lnTo>
                      <a:pt x="107" y="444"/>
                    </a:lnTo>
                    <a:lnTo>
                      <a:pt x="113" y="342"/>
                    </a:lnTo>
                    <a:lnTo>
                      <a:pt x="125" y="246"/>
                    </a:lnTo>
                    <a:lnTo>
                      <a:pt x="131" y="156"/>
                    </a:lnTo>
                    <a:lnTo>
                      <a:pt x="143" y="72"/>
                    </a:lnTo>
                    <a:lnTo>
                      <a:pt x="149" y="0"/>
                    </a:lnTo>
                    <a:lnTo>
                      <a:pt x="137" y="0"/>
                    </a:lnTo>
                    <a:lnTo>
                      <a:pt x="131" y="72"/>
                    </a:lnTo>
                    <a:lnTo>
                      <a:pt x="119" y="156"/>
                    </a:lnTo>
                    <a:lnTo>
                      <a:pt x="113" y="246"/>
                    </a:lnTo>
                    <a:lnTo>
                      <a:pt x="101" y="342"/>
                    </a:lnTo>
                    <a:lnTo>
                      <a:pt x="95" y="444"/>
                    </a:lnTo>
                    <a:lnTo>
                      <a:pt x="83" y="557"/>
                    </a:lnTo>
                    <a:lnTo>
                      <a:pt x="71" y="671"/>
                    </a:lnTo>
                    <a:lnTo>
                      <a:pt x="65" y="791"/>
                    </a:lnTo>
                    <a:lnTo>
                      <a:pt x="48" y="1055"/>
                    </a:lnTo>
                    <a:lnTo>
                      <a:pt x="30" y="1331"/>
                    </a:lnTo>
                    <a:lnTo>
                      <a:pt x="18" y="1630"/>
                    </a:lnTo>
                    <a:lnTo>
                      <a:pt x="6" y="1942"/>
                    </a:lnTo>
                    <a:lnTo>
                      <a:pt x="0" y="2278"/>
                    </a:lnTo>
                    <a:lnTo>
                      <a:pt x="6" y="2602"/>
                    </a:lnTo>
                    <a:lnTo>
                      <a:pt x="12" y="2919"/>
                    </a:lnTo>
                    <a:lnTo>
                      <a:pt x="24" y="3219"/>
                    </a:lnTo>
                    <a:lnTo>
                      <a:pt x="36" y="3513"/>
                    </a:lnTo>
                    <a:lnTo>
                      <a:pt x="59" y="3794"/>
                    </a:lnTo>
                    <a:lnTo>
                      <a:pt x="89" y="4058"/>
                    </a:lnTo>
                    <a:lnTo>
                      <a:pt x="125" y="4316"/>
                    </a:lnTo>
                    <a:lnTo>
                      <a:pt x="137" y="4316"/>
                    </a:lnTo>
                    <a:lnTo>
                      <a:pt x="101" y="4058"/>
                    </a:lnTo>
                    <a:lnTo>
                      <a:pt x="71" y="3794"/>
                    </a:lnTo>
                    <a:lnTo>
                      <a:pt x="48" y="3513"/>
                    </a:lnTo>
                    <a:lnTo>
                      <a:pt x="36" y="3225"/>
                    </a:lnTo>
                    <a:lnTo>
                      <a:pt x="24" y="2919"/>
                    </a:lnTo>
                    <a:lnTo>
                      <a:pt x="18" y="2608"/>
                    </a:lnTo>
                    <a:lnTo>
                      <a:pt x="12" y="2278"/>
                    </a:lnTo>
                    <a:lnTo>
                      <a:pt x="18" y="1942"/>
                    </a:lnTo>
                    <a:lnTo>
                      <a:pt x="18" y="194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6" name="Freeform 15"/>
              <p:cNvSpPr>
                <a:spLocks/>
              </p:cNvSpPr>
              <p:nvPr/>
            </p:nvSpPr>
            <p:spPr bwMode="hidden">
              <a:xfrm>
                <a:off x="1967" y="0"/>
                <a:ext cx="300" cy="4316"/>
              </a:xfrm>
              <a:custGeom>
                <a:avLst/>
                <a:gdLst/>
                <a:ahLst/>
                <a:cxnLst>
                  <a:cxn ang="0">
                    <a:pos x="18" y="2062"/>
                  </a:cxn>
                  <a:cxn ang="0">
                    <a:pos x="30" y="1750"/>
                  </a:cxn>
                  <a:cxn ang="0">
                    <a:pos x="54" y="1451"/>
                  </a:cxn>
                  <a:cxn ang="0">
                    <a:pos x="84" y="1169"/>
                  </a:cxn>
                  <a:cxn ang="0">
                    <a:pos x="126" y="899"/>
                  </a:cxn>
                  <a:cxn ang="0">
                    <a:pos x="162" y="641"/>
                  </a:cxn>
                  <a:cxn ang="0">
                    <a:pos x="209" y="408"/>
                  </a:cxn>
                  <a:cxn ang="0">
                    <a:pos x="251" y="192"/>
                  </a:cxn>
                  <a:cxn ang="0">
                    <a:pos x="299" y="0"/>
                  </a:cxn>
                  <a:cxn ang="0">
                    <a:pos x="287" y="0"/>
                  </a:cxn>
                  <a:cxn ang="0">
                    <a:pos x="239" y="192"/>
                  </a:cxn>
                  <a:cxn ang="0">
                    <a:pos x="198" y="408"/>
                  </a:cxn>
                  <a:cxn ang="0">
                    <a:pos x="156" y="641"/>
                  </a:cxn>
                  <a:cxn ang="0">
                    <a:pos x="114" y="899"/>
                  </a:cxn>
                  <a:cxn ang="0">
                    <a:pos x="78" y="1169"/>
                  </a:cxn>
                  <a:cxn ang="0">
                    <a:pos x="48" y="1451"/>
                  </a:cxn>
                  <a:cxn ang="0">
                    <a:pos x="24" y="1750"/>
                  </a:cxn>
                  <a:cxn ang="0">
                    <a:pos x="6" y="2062"/>
                  </a:cxn>
                  <a:cxn ang="0">
                    <a:pos x="0" y="2374"/>
                  </a:cxn>
                  <a:cxn ang="0">
                    <a:pos x="12" y="2674"/>
                  </a:cxn>
                  <a:cxn ang="0">
                    <a:pos x="30" y="2973"/>
                  </a:cxn>
                  <a:cxn ang="0">
                    <a:pos x="54" y="3255"/>
                  </a:cxn>
                  <a:cxn ang="0">
                    <a:pos x="96" y="3537"/>
                  </a:cxn>
                  <a:cxn ang="0">
                    <a:pos x="144" y="3806"/>
                  </a:cxn>
                  <a:cxn ang="0">
                    <a:pos x="203" y="4064"/>
                  </a:cxn>
                  <a:cxn ang="0">
                    <a:pos x="275" y="4316"/>
                  </a:cxn>
                  <a:cxn ang="0">
                    <a:pos x="287" y="4316"/>
                  </a:cxn>
                  <a:cxn ang="0">
                    <a:pos x="215" y="4064"/>
                  </a:cxn>
                  <a:cxn ang="0">
                    <a:pos x="156" y="3806"/>
                  </a:cxn>
                  <a:cxn ang="0">
                    <a:pos x="108" y="3537"/>
                  </a:cxn>
                  <a:cxn ang="0">
                    <a:pos x="66" y="3261"/>
                  </a:cxn>
                  <a:cxn ang="0">
                    <a:pos x="42" y="2973"/>
                  </a:cxn>
                  <a:cxn ang="0">
                    <a:pos x="24" y="2680"/>
                  </a:cxn>
                  <a:cxn ang="0">
                    <a:pos x="12" y="2374"/>
                  </a:cxn>
                  <a:cxn ang="0">
                    <a:pos x="18" y="2062"/>
                  </a:cxn>
                  <a:cxn ang="0">
                    <a:pos x="18" y="2062"/>
                  </a:cxn>
                </a:cxnLst>
                <a:rect l="0" t="0" r="r" b="b"/>
                <a:pathLst>
                  <a:path w="299" h="4316">
                    <a:moveTo>
                      <a:pt x="18" y="2062"/>
                    </a:moveTo>
                    <a:lnTo>
                      <a:pt x="30" y="1750"/>
                    </a:lnTo>
                    <a:lnTo>
                      <a:pt x="54" y="1451"/>
                    </a:lnTo>
                    <a:lnTo>
                      <a:pt x="84" y="1169"/>
                    </a:lnTo>
                    <a:lnTo>
                      <a:pt x="126" y="899"/>
                    </a:lnTo>
                    <a:lnTo>
                      <a:pt x="162" y="641"/>
                    </a:lnTo>
                    <a:lnTo>
                      <a:pt x="209" y="408"/>
                    </a:lnTo>
                    <a:lnTo>
                      <a:pt x="251" y="192"/>
                    </a:lnTo>
                    <a:lnTo>
                      <a:pt x="299" y="0"/>
                    </a:lnTo>
                    <a:lnTo>
                      <a:pt x="287" y="0"/>
                    </a:lnTo>
                    <a:lnTo>
                      <a:pt x="239" y="192"/>
                    </a:lnTo>
                    <a:lnTo>
                      <a:pt x="198" y="408"/>
                    </a:lnTo>
                    <a:lnTo>
                      <a:pt x="156" y="641"/>
                    </a:lnTo>
                    <a:lnTo>
                      <a:pt x="114" y="899"/>
                    </a:lnTo>
                    <a:lnTo>
                      <a:pt x="78" y="1169"/>
                    </a:lnTo>
                    <a:lnTo>
                      <a:pt x="48" y="1451"/>
                    </a:lnTo>
                    <a:lnTo>
                      <a:pt x="24" y="1750"/>
                    </a:lnTo>
                    <a:lnTo>
                      <a:pt x="6" y="2062"/>
                    </a:lnTo>
                    <a:lnTo>
                      <a:pt x="0" y="2374"/>
                    </a:lnTo>
                    <a:lnTo>
                      <a:pt x="12" y="2674"/>
                    </a:lnTo>
                    <a:lnTo>
                      <a:pt x="30" y="2973"/>
                    </a:lnTo>
                    <a:lnTo>
                      <a:pt x="54" y="3255"/>
                    </a:lnTo>
                    <a:lnTo>
                      <a:pt x="96" y="3537"/>
                    </a:lnTo>
                    <a:lnTo>
                      <a:pt x="144" y="3806"/>
                    </a:lnTo>
                    <a:lnTo>
                      <a:pt x="203" y="4064"/>
                    </a:lnTo>
                    <a:lnTo>
                      <a:pt x="275" y="4316"/>
                    </a:lnTo>
                    <a:lnTo>
                      <a:pt x="287" y="4316"/>
                    </a:lnTo>
                    <a:lnTo>
                      <a:pt x="215" y="4064"/>
                    </a:lnTo>
                    <a:lnTo>
                      <a:pt x="156" y="3806"/>
                    </a:lnTo>
                    <a:lnTo>
                      <a:pt x="108" y="3537"/>
                    </a:lnTo>
                    <a:lnTo>
                      <a:pt x="66" y="3261"/>
                    </a:lnTo>
                    <a:lnTo>
                      <a:pt x="42" y="2973"/>
                    </a:lnTo>
                    <a:lnTo>
                      <a:pt x="24" y="2680"/>
                    </a:lnTo>
                    <a:lnTo>
                      <a:pt x="12" y="2374"/>
                    </a:lnTo>
                    <a:lnTo>
                      <a:pt x="18" y="2062"/>
                    </a:lnTo>
                    <a:lnTo>
                      <a:pt x="18" y="206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7" name="Freeform 16"/>
              <p:cNvSpPr>
                <a:spLocks/>
              </p:cNvSpPr>
              <p:nvPr/>
            </p:nvSpPr>
            <p:spPr bwMode="hidden">
              <a:xfrm>
                <a:off x="1566" y="0"/>
                <a:ext cx="425" cy="4316"/>
              </a:xfrm>
              <a:custGeom>
                <a:avLst/>
                <a:gdLst/>
                <a:ahLst/>
                <a:cxnLst>
                  <a:cxn ang="0">
                    <a:pos x="424" y="0"/>
                  </a:cxn>
                  <a:cxn ang="0">
                    <a:pos x="412" y="0"/>
                  </a:cxn>
                  <a:cxn ang="0">
                    <a:pos x="316" y="222"/>
                  </a:cxn>
                  <a:cxn ang="0">
                    <a:pos x="239" y="462"/>
                  </a:cxn>
                  <a:cxn ang="0">
                    <a:pos x="167" y="707"/>
                  </a:cxn>
                  <a:cxn ang="0">
                    <a:pos x="107" y="971"/>
                  </a:cxn>
                  <a:cxn ang="0">
                    <a:pos x="65" y="1247"/>
                  </a:cxn>
                  <a:cxn ang="0">
                    <a:pos x="29" y="1529"/>
                  </a:cxn>
                  <a:cxn ang="0">
                    <a:pos x="6" y="1822"/>
                  </a:cxn>
                  <a:cxn ang="0">
                    <a:pos x="0" y="2122"/>
                  </a:cxn>
                  <a:cxn ang="0">
                    <a:pos x="6" y="2404"/>
                  </a:cxn>
                  <a:cxn ang="0">
                    <a:pos x="24" y="2686"/>
                  </a:cxn>
                  <a:cxn ang="0">
                    <a:pos x="47" y="2961"/>
                  </a:cxn>
                  <a:cxn ang="0">
                    <a:pos x="89" y="3243"/>
                  </a:cxn>
                  <a:cxn ang="0">
                    <a:pos x="137" y="3519"/>
                  </a:cxn>
                  <a:cxn ang="0">
                    <a:pos x="197" y="3788"/>
                  </a:cxn>
                  <a:cxn ang="0">
                    <a:pos x="269" y="4058"/>
                  </a:cxn>
                  <a:cxn ang="0">
                    <a:pos x="346" y="4316"/>
                  </a:cxn>
                  <a:cxn ang="0">
                    <a:pos x="358" y="4316"/>
                  </a:cxn>
                  <a:cxn ang="0">
                    <a:pos x="281" y="4058"/>
                  </a:cxn>
                  <a:cxn ang="0">
                    <a:pos x="209" y="3788"/>
                  </a:cxn>
                  <a:cxn ang="0">
                    <a:pos x="149" y="3519"/>
                  </a:cxn>
                  <a:cxn ang="0">
                    <a:pos x="101" y="3243"/>
                  </a:cxn>
                  <a:cxn ang="0">
                    <a:pos x="59" y="2961"/>
                  </a:cxn>
                  <a:cxn ang="0">
                    <a:pos x="35" y="2686"/>
                  </a:cxn>
                  <a:cxn ang="0">
                    <a:pos x="18" y="2404"/>
                  </a:cxn>
                  <a:cxn ang="0">
                    <a:pos x="12" y="2122"/>
                  </a:cxn>
                  <a:cxn ang="0">
                    <a:pos x="18" y="1822"/>
                  </a:cxn>
                  <a:cxn ang="0">
                    <a:pos x="41" y="1529"/>
                  </a:cxn>
                  <a:cxn ang="0">
                    <a:pos x="71" y="1247"/>
                  </a:cxn>
                  <a:cxn ang="0">
                    <a:pos x="119" y="971"/>
                  </a:cxn>
                  <a:cxn ang="0">
                    <a:pos x="179" y="707"/>
                  </a:cxn>
                  <a:cxn ang="0">
                    <a:pos x="245" y="462"/>
                  </a:cxn>
                  <a:cxn ang="0">
                    <a:pos x="328" y="222"/>
                  </a:cxn>
                  <a:cxn ang="0">
                    <a:pos x="424" y="0"/>
                  </a:cxn>
                  <a:cxn ang="0">
                    <a:pos x="424" y="0"/>
                  </a:cxn>
                </a:cxnLst>
                <a:rect l="0" t="0" r="r" b="b"/>
                <a:pathLst>
                  <a:path w="424" h="4316">
                    <a:moveTo>
                      <a:pt x="424" y="0"/>
                    </a:moveTo>
                    <a:lnTo>
                      <a:pt x="412" y="0"/>
                    </a:lnTo>
                    <a:lnTo>
                      <a:pt x="316" y="222"/>
                    </a:lnTo>
                    <a:lnTo>
                      <a:pt x="239" y="462"/>
                    </a:lnTo>
                    <a:lnTo>
                      <a:pt x="167" y="707"/>
                    </a:lnTo>
                    <a:lnTo>
                      <a:pt x="107" y="971"/>
                    </a:lnTo>
                    <a:lnTo>
                      <a:pt x="65" y="1247"/>
                    </a:lnTo>
                    <a:lnTo>
                      <a:pt x="29" y="1529"/>
                    </a:lnTo>
                    <a:lnTo>
                      <a:pt x="6" y="1822"/>
                    </a:lnTo>
                    <a:lnTo>
                      <a:pt x="0" y="2122"/>
                    </a:lnTo>
                    <a:lnTo>
                      <a:pt x="6" y="2404"/>
                    </a:lnTo>
                    <a:lnTo>
                      <a:pt x="24" y="2686"/>
                    </a:lnTo>
                    <a:lnTo>
                      <a:pt x="47" y="2961"/>
                    </a:lnTo>
                    <a:lnTo>
                      <a:pt x="89" y="3243"/>
                    </a:lnTo>
                    <a:lnTo>
                      <a:pt x="137" y="3519"/>
                    </a:lnTo>
                    <a:lnTo>
                      <a:pt x="197" y="3788"/>
                    </a:lnTo>
                    <a:lnTo>
                      <a:pt x="269" y="4058"/>
                    </a:lnTo>
                    <a:lnTo>
                      <a:pt x="346" y="4316"/>
                    </a:lnTo>
                    <a:lnTo>
                      <a:pt x="358" y="4316"/>
                    </a:lnTo>
                    <a:lnTo>
                      <a:pt x="281" y="4058"/>
                    </a:lnTo>
                    <a:lnTo>
                      <a:pt x="209" y="3788"/>
                    </a:lnTo>
                    <a:lnTo>
                      <a:pt x="149" y="3519"/>
                    </a:lnTo>
                    <a:lnTo>
                      <a:pt x="101" y="3243"/>
                    </a:lnTo>
                    <a:lnTo>
                      <a:pt x="59" y="2961"/>
                    </a:lnTo>
                    <a:lnTo>
                      <a:pt x="35" y="2686"/>
                    </a:lnTo>
                    <a:lnTo>
                      <a:pt x="18" y="2404"/>
                    </a:lnTo>
                    <a:lnTo>
                      <a:pt x="12" y="2122"/>
                    </a:lnTo>
                    <a:lnTo>
                      <a:pt x="18" y="1822"/>
                    </a:lnTo>
                    <a:lnTo>
                      <a:pt x="41" y="1529"/>
                    </a:lnTo>
                    <a:lnTo>
                      <a:pt x="71" y="1247"/>
                    </a:lnTo>
                    <a:lnTo>
                      <a:pt x="119" y="971"/>
                    </a:lnTo>
                    <a:lnTo>
                      <a:pt x="179" y="707"/>
                    </a:lnTo>
                    <a:lnTo>
                      <a:pt x="245" y="462"/>
                    </a:lnTo>
                    <a:lnTo>
                      <a:pt x="328" y="222"/>
                    </a:lnTo>
                    <a:lnTo>
                      <a:pt x="424" y="0"/>
                    </a:lnTo>
                    <a:lnTo>
                      <a:pt x="4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8" name="Freeform 17"/>
              <p:cNvSpPr>
                <a:spLocks/>
              </p:cNvSpPr>
              <p:nvPr/>
            </p:nvSpPr>
            <p:spPr bwMode="hidden">
              <a:xfrm>
                <a:off x="1128" y="0"/>
                <a:ext cx="575" cy="4316"/>
              </a:xfrm>
              <a:custGeom>
                <a:avLst/>
                <a:gdLst/>
                <a:ahLst/>
                <a:cxnLst>
                  <a:cxn ang="0">
                    <a:pos x="12" y="2146"/>
                  </a:cxn>
                  <a:cxn ang="0">
                    <a:pos x="24" y="1846"/>
                  </a:cxn>
                  <a:cxn ang="0">
                    <a:pos x="54" y="1559"/>
                  </a:cxn>
                  <a:cxn ang="0">
                    <a:pos x="96" y="1277"/>
                  </a:cxn>
                  <a:cxn ang="0">
                    <a:pos x="162" y="1001"/>
                  </a:cxn>
                  <a:cxn ang="0">
                    <a:pos x="239" y="731"/>
                  </a:cxn>
                  <a:cxn ang="0">
                    <a:pos x="335" y="480"/>
                  </a:cxn>
                  <a:cxn ang="0">
                    <a:pos x="449" y="234"/>
                  </a:cxn>
                  <a:cxn ang="0">
                    <a:pos x="574" y="0"/>
                  </a:cxn>
                  <a:cxn ang="0">
                    <a:pos x="562" y="0"/>
                  </a:cxn>
                  <a:cxn ang="0">
                    <a:pos x="437" y="234"/>
                  </a:cxn>
                  <a:cxn ang="0">
                    <a:pos x="323" y="480"/>
                  </a:cxn>
                  <a:cxn ang="0">
                    <a:pos x="227" y="737"/>
                  </a:cxn>
                  <a:cxn ang="0">
                    <a:pos x="150" y="1001"/>
                  </a:cxn>
                  <a:cxn ang="0">
                    <a:pos x="84" y="1277"/>
                  </a:cxn>
                  <a:cxn ang="0">
                    <a:pos x="42" y="1559"/>
                  </a:cxn>
                  <a:cxn ang="0">
                    <a:pos x="12" y="1852"/>
                  </a:cxn>
                  <a:cxn ang="0">
                    <a:pos x="0" y="2146"/>
                  </a:cxn>
                  <a:cxn ang="0">
                    <a:pos x="6" y="2434"/>
                  </a:cxn>
                  <a:cxn ang="0">
                    <a:pos x="30" y="2715"/>
                  </a:cxn>
                  <a:cxn ang="0">
                    <a:pos x="66" y="2997"/>
                  </a:cxn>
                  <a:cxn ang="0">
                    <a:pos x="120" y="3273"/>
                  </a:cxn>
                  <a:cxn ang="0">
                    <a:pos x="191" y="3549"/>
                  </a:cxn>
                  <a:cxn ang="0">
                    <a:pos x="275" y="3812"/>
                  </a:cxn>
                  <a:cxn ang="0">
                    <a:pos x="371" y="4070"/>
                  </a:cxn>
                  <a:cxn ang="0">
                    <a:pos x="484" y="4316"/>
                  </a:cxn>
                  <a:cxn ang="0">
                    <a:pos x="496" y="4316"/>
                  </a:cxn>
                  <a:cxn ang="0">
                    <a:pos x="383" y="4070"/>
                  </a:cxn>
                  <a:cxn ang="0">
                    <a:pos x="287" y="3812"/>
                  </a:cxn>
                  <a:cxn ang="0">
                    <a:pos x="203" y="3549"/>
                  </a:cxn>
                  <a:cxn ang="0">
                    <a:pos x="132" y="3273"/>
                  </a:cxn>
                  <a:cxn ang="0">
                    <a:pos x="78" y="2997"/>
                  </a:cxn>
                  <a:cxn ang="0">
                    <a:pos x="42" y="2715"/>
                  </a:cxn>
                  <a:cxn ang="0">
                    <a:pos x="18" y="2434"/>
                  </a:cxn>
                  <a:cxn ang="0">
                    <a:pos x="12" y="2146"/>
                  </a:cxn>
                  <a:cxn ang="0">
                    <a:pos x="12" y="2146"/>
                  </a:cxn>
                </a:cxnLst>
                <a:rect l="0" t="0" r="r" b="b"/>
                <a:pathLst>
                  <a:path w="574" h="4316">
                    <a:moveTo>
                      <a:pt x="12" y="2146"/>
                    </a:moveTo>
                    <a:lnTo>
                      <a:pt x="24" y="1846"/>
                    </a:lnTo>
                    <a:lnTo>
                      <a:pt x="54" y="1559"/>
                    </a:lnTo>
                    <a:lnTo>
                      <a:pt x="96" y="1277"/>
                    </a:lnTo>
                    <a:lnTo>
                      <a:pt x="162" y="1001"/>
                    </a:lnTo>
                    <a:lnTo>
                      <a:pt x="239" y="731"/>
                    </a:lnTo>
                    <a:lnTo>
                      <a:pt x="335" y="480"/>
                    </a:lnTo>
                    <a:lnTo>
                      <a:pt x="449" y="234"/>
                    </a:lnTo>
                    <a:lnTo>
                      <a:pt x="574" y="0"/>
                    </a:lnTo>
                    <a:lnTo>
                      <a:pt x="562" y="0"/>
                    </a:lnTo>
                    <a:lnTo>
                      <a:pt x="437" y="234"/>
                    </a:lnTo>
                    <a:lnTo>
                      <a:pt x="323" y="480"/>
                    </a:lnTo>
                    <a:lnTo>
                      <a:pt x="227" y="737"/>
                    </a:lnTo>
                    <a:lnTo>
                      <a:pt x="150" y="1001"/>
                    </a:lnTo>
                    <a:lnTo>
                      <a:pt x="84" y="1277"/>
                    </a:lnTo>
                    <a:lnTo>
                      <a:pt x="42" y="1559"/>
                    </a:lnTo>
                    <a:lnTo>
                      <a:pt x="12" y="1852"/>
                    </a:lnTo>
                    <a:lnTo>
                      <a:pt x="0" y="2146"/>
                    </a:lnTo>
                    <a:lnTo>
                      <a:pt x="6" y="2434"/>
                    </a:lnTo>
                    <a:lnTo>
                      <a:pt x="30" y="2715"/>
                    </a:lnTo>
                    <a:lnTo>
                      <a:pt x="66" y="2997"/>
                    </a:lnTo>
                    <a:lnTo>
                      <a:pt x="120" y="3273"/>
                    </a:lnTo>
                    <a:lnTo>
                      <a:pt x="191" y="3549"/>
                    </a:lnTo>
                    <a:lnTo>
                      <a:pt x="275" y="3812"/>
                    </a:lnTo>
                    <a:lnTo>
                      <a:pt x="371" y="4070"/>
                    </a:lnTo>
                    <a:lnTo>
                      <a:pt x="484" y="4316"/>
                    </a:lnTo>
                    <a:lnTo>
                      <a:pt x="496" y="4316"/>
                    </a:lnTo>
                    <a:lnTo>
                      <a:pt x="383" y="4070"/>
                    </a:lnTo>
                    <a:lnTo>
                      <a:pt x="287" y="3812"/>
                    </a:lnTo>
                    <a:lnTo>
                      <a:pt x="203" y="3549"/>
                    </a:lnTo>
                    <a:lnTo>
                      <a:pt x="132" y="3273"/>
                    </a:lnTo>
                    <a:lnTo>
                      <a:pt x="78" y="2997"/>
                    </a:lnTo>
                    <a:lnTo>
                      <a:pt x="42" y="2715"/>
                    </a:lnTo>
                    <a:lnTo>
                      <a:pt x="18" y="2434"/>
                    </a:lnTo>
                    <a:lnTo>
                      <a:pt x="12" y="2146"/>
                    </a:lnTo>
                    <a:lnTo>
                      <a:pt x="12" y="214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9" name="Freeform 18"/>
              <p:cNvSpPr>
                <a:spLocks/>
              </p:cNvSpPr>
              <p:nvPr/>
            </p:nvSpPr>
            <p:spPr bwMode="hidden">
              <a:xfrm>
                <a:off x="702" y="0"/>
                <a:ext cx="737" cy="4316"/>
              </a:xfrm>
              <a:custGeom>
                <a:avLst/>
                <a:gdLst/>
                <a:ahLst/>
                <a:cxnLst>
                  <a:cxn ang="0">
                    <a:pos x="12" y="2098"/>
                  </a:cxn>
                  <a:cxn ang="0">
                    <a:pos x="29" y="1798"/>
                  </a:cxn>
                  <a:cxn ang="0">
                    <a:pos x="71" y="1505"/>
                  </a:cxn>
                  <a:cxn ang="0">
                    <a:pos x="131" y="1223"/>
                  </a:cxn>
                  <a:cxn ang="0">
                    <a:pos x="215" y="941"/>
                  </a:cxn>
                  <a:cxn ang="0">
                    <a:pos x="316" y="689"/>
                  </a:cxn>
                  <a:cxn ang="0">
                    <a:pos x="442" y="444"/>
                  </a:cxn>
                  <a:cxn ang="0">
                    <a:pos x="580" y="216"/>
                  </a:cxn>
                  <a:cxn ang="0">
                    <a:pos x="735" y="0"/>
                  </a:cxn>
                  <a:cxn ang="0">
                    <a:pos x="723" y="0"/>
                  </a:cxn>
                  <a:cxn ang="0">
                    <a:pos x="568" y="210"/>
                  </a:cxn>
                  <a:cxn ang="0">
                    <a:pos x="430" y="438"/>
                  </a:cxn>
                  <a:cxn ang="0">
                    <a:pos x="311" y="683"/>
                  </a:cxn>
                  <a:cxn ang="0">
                    <a:pos x="209" y="941"/>
                  </a:cxn>
                  <a:cxn ang="0">
                    <a:pos x="125" y="1217"/>
                  </a:cxn>
                  <a:cxn ang="0">
                    <a:pos x="59" y="1505"/>
                  </a:cxn>
                  <a:cxn ang="0">
                    <a:pos x="18" y="1798"/>
                  </a:cxn>
                  <a:cxn ang="0">
                    <a:pos x="0" y="2098"/>
                  </a:cxn>
                  <a:cxn ang="0">
                    <a:pos x="6" y="2404"/>
                  </a:cxn>
                  <a:cxn ang="0">
                    <a:pos x="29" y="2709"/>
                  </a:cxn>
                  <a:cxn ang="0">
                    <a:pos x="77" y="3015"/>
                  </a:cxn>
                  <a:cxn ang="0">
                    <a:pos x="149" y="3315"/>
                  </a:cxn>
                  <a:cxn ang="0">
                    <a:pos x="227" y="3573"/>
                  </a:cxn>
                  <a:cxn ang="0">
                    <a:pos x="316" y="3824"/>
                  </a:cxn>
                  <a:cxn ang="0">
                    <a:pos x="424" y="4076"/>
                  </a:cxn>
                  <a:cxn ang="0">
                    <a:pos x="544" y="4316"/>
                  </a:cxn>
                  <a:cxn ang="0">
                    <a:pos x="556" y="4316"/>
                  </a:cxn>
                  <a:cxn ang="0">
                    <a:pos x="436" y="4076"/>
                  </a:cxn>
                  <a:cxn ang="0">
                    <a:pos x="328" y="3824"/>
                  </a:cxn>
                  <a:cxn ang="0">
                    <a:pos x="239" y="3573"/>
                  </a:cxn>
                  <a:cxn ang="0">
                    <a:pos x="161" y="3315"/>
                  </a:cxn>
                  <a:cxn ang="0">
                    <a:pos x="89" y="3015"/>
                  </a:cxn>
                  <a:cxn ang="0">
                    <a:pos x="41" y="2709"/>
                  </a:cxn>
                  <a:cxn ang="0">
                    <a:pos x="18" y="2404"/>
                  </a:cxn>
                  <a:cxn ang="0">
                    <a:pos x="12" y="2098"/>
                  </a:cxn>
                  <a:cxn ang="0">
                    <a:pos x="12" y="2098"/>
                  </a:cxn>
                </a:cxnLst>
                <a:rect l="0" t="0" r="r" b="b"/>
                <a:pathLst>
                  <a:path w="735" h="4316">
                    <a:moveTo>
                      <a:pt x="12" y="2098"/>
                    </a:moveTo>
                    <a:lnTo>
                      <a:pt x="29" y="1798"/>
                    </a:lnTo>
                    <a:lnTo>
                      <a:pt x="71" y="1505"/>
                    </a:lnTo>
                    <a:lnTo>
                      <a:pt x="131" y="1223"/>
                    </a:lnTo>
                    <a:lnTo>
                      <a:pt x="215" y="941"/>
                    </a:lnTo>
                    <a:lnTo>
                      <a:pt x="316" y="689"/>
                    </a:lnTo>
                    <a:lnTo>
                      <a:pt x="442" y="444"/>
                    </a:lnTo>
                    <a:lnTo>
                      <a:pt x="580" y="216"/>
                    </a:lnTo>
                    <a:lnTo>
                      <a:pt x="735" y="0"/>
                    </a:lnTo>
                    <a:lnTo>
                      <a:pt x="723" y="0"/>
                    </a:lnTo>
                    <a:lnTo>
                      <a:pt x="568" y="210"/>
                    </a:lnTo>
                    <a:lnTo>
                      <a:pt x="430" y="438"/>
                    </a:lnTo>
                    <a:lnTo>
                      <a:pt x="311" y="683"/>
                    </a:lnTo>
                    <a:lnTo>
                      <a:pt x="209" y="941"/>
                    </a:lnTo>
                    <a:lnTo>
                      <a:pt x="125" y="1217"/>
                    </a:lnTo>
                    <a:lnTo>
                      <a:pt x="59" y="1505"/>
                    </a:lnTo>
                    <a:lnTo>
                      <a:pt x="18" y="1798"/>
                    </a:lnTo>
                    <a:lnTo>
                      <a:pt x="0" y="2098"/>
                    </a:lnTo>
                    <a:lnTo>
                      <a:pt x="6" y="2404"/>
                    </a:lnTo>
                    <a:lnTo>
                      <a:pt x="29" y="2709"/>
                    </a:lnTo>
                    <a:lnTo>
                      <a:pt x="77" y="3015"/>
                    </a:lnTo>
                    <a:lnTo>
                      <a:pt x="149" y="3315"/>
                    </a:lnTo>
                    <a:lnTo>
                      <a:pt x="227" y="3573"/>
                    </a:lnTo>
                    <a:lnTo>
                      <a:pt x="316" y="3824"/>
                    </a:lnTo>
                    <a:lnTo>
                      <a:pt x="424" y="4076"/>
                    </a:lnTo>
                    <a:lnTo>
                      <a:pt x="544" y="4316"/>
                    </a:lnTo>
                    <a:lnTo>
                      <a:pt x="556" y="4316"/>
                    </a:lnTo>
                    <a:lnTo>
                      <a:pt x="436" y="4076"/>
                    </a:lnTo>
                    <a:lnTo>
                      <a:pt x="328" y="3824"/>
                    </a:lnTo>
                    <a:lnTo>
                      <a:pt x="239" y="3573"/>
                    </a:lnTo>
                    <a:lnTo>
                      <a:pt x="161" y="3315"/>
                    </a:lnTo>
                    <a:lnTo>
                      <a:pt x="89" y="3015"/>
                    </a:lnTo>
                    <a:lnTo>
                      <a:pt x="41" y="2709"/>
                    </a:lnTo>
                    <a:lnTo>
                      <a:pt x="18" y="2404"/>
                    </a:lnTo>
                    <a:lnTo>
                      <a:pt x="12" y="2098"/>
                    </a:lnTo>
                    <a:lnTo>
                      <a:pt x="12" y="209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40" name="Freeform 19"/>
              <p:cNvSpPr>
                <a:spLocks/>
              </p:cNvSpPr>
              <p:nvPr/>
            </p:nvSpPr>
            <p:spPr bwMode="hidden">
              <a:xfrm>
                <a:off x="288" y="0"/>
                <a:ext cx="840" cy="4316"/>
              </a:xfrm>
              <a:custGeom>
                <a:avLst/>
                <a:gdLst/>
                <a:ahLst/>
                <a:cxnLst>
                  <a:cxn ang="0">
                    <a:pos x="18" y="1948"/>
                  </a:cxn>
                  <a:cxn ang="0">
                    <a:pos x="48" y="1708"/>
                  </a:cxn>
                  <a:cxn ang="0">
                    <a:pos x="96" y="1475"/>
                  </a:cxn>
                  <a:cxn ang="0">
                    <a:pos x="161" y="1235"/>
                  </a:cxn>
                  <a:cxn ang="0">
                    <a:pos x="251" y="995"/>
                  </a:cxn>
                  <a:cxn ang="0">
                    <a:pos x="365" y="755"/>
                  </a:cxn>
                  <a:cxn ang="0">
                    <a:pos x="496" y="510"/>
                  </a:cxn>
                  <a:cxn ang="0">
                    <a:pos x="658" y="258"/>
                  </a:cxn>
                  <a:cxn ang="0">
                    <a:pos x="741" y="132"/>
                  </a:cxn>
                  <a:cxn ang="0">
                    <a:pos x="837" y="0"/>
                  </a:cxn>
                  <a:cxn ang="0">
                    <a:pos x="825" y="0"/>
                  </a:cxn>
                  <a:cxn ang="0">
                    <a:pos x="729" y="132"/>
                  </a:cxn>
                  <a:cxn ang="0">
                    <a:pos x="640" y="258"/>
                  </a:cxn>
                  <a:cxn ang="0">
                    <a:pos x="562" y="384"/>
                  </a:cxn>
                  <a:cxn ang="0">
                    <a:pos x="484" y="510"/>
                  </a:cxn>
                  <a:cxn ang="0">
                    <a:pos x="353" y="755"/>
                  </a:cxn>
                  <a:cxn ang="0">
                    <a:pos x="239" y="995"/>
                  </a:cxn>
                  <a:cxn ang="0">
                    <a:pos x="150" y="1235"/>
                  </a:cxn>
                  <a:cxn ang="0">
                    <a:pos x="84" y="1469"/>
                  </a:cxn>
                  <a:cxn ang="0">
                    <a:pos x="36" y="1702"/>
                  </a:cxn>
                  <a:cxn ang="0">
                    <a:pos x="6" y="1942"/>
                  </a:cxn>
                  <a:cxn ang="0">
                    <a:pos x="0" y="2200"/>
                  </a:cxn>
                  <a:cxn ang="0">
                    <a:pos x="12" y="2470"/>
                  </a:cxn>
                  <a:cxn ang="0">
                    <a:pos x="48" y="2739"/>
                  </a:cxn>
                  <a:cxn ang="0">
                    <a:pos x="114" y="3027"/>
                  </a:cxn>
                  <a:cxn ang="0">
                    <a:pos x="150" y="3171"/>
                  </a:cxn>
                  <a:cxn ang="0">
                    <a:pos x="197" y="3321"/>
                  </a:cxn>
                  <a:cxn ang="0">
                    <a:pos x="245" y="3477"/>
                  </a:cxn>
                  <a:cxn ang="0">
                    <a:pos x="305" y="3639"/>
                  </a:cxn>
                  <a:cxn ang="0">
                    <a:pos x="365" y="3800"/>
                  </a:cxn>
                  <a:cxn ang="0">
                    <a:pos x="437" y="3968"/>
                  </a:cxn>
                  <a:cxn ang="0">
                    <a:pos x="508" y="4136"/>
                  </a:cxn>
                  <a:cxn ang="0">
                    <a:pos x="592" y="4316"/>
                  </a:cxn>
                  <a:cxn ang="0">
                    <a:pos x="604" y="4316"/>
                  </a:cxn>
                  <a:cxn ang="0">
                    <a:pos x="520" y="4136"/>
                  </a:cxn>
                  <a:cxn ang="0">
                    <a:pos x="448" y="3968"/>
                  </a:cxn>
                  <a:cxn ang="0">
                    <a:pos x="377" y="3800"/>
                  </a:cxn>
                  <a:cxn ang="0">
                    <a:pos x="317" y="3639"/>
                  </a:cxn>
                  <a:cxn ang="0">
                    <a:pos x="257" y="3477"/>
                  </a:cxn>
                  <a:cxn ang="0">
                    <a:pos x="209" y="3327"/>
                  </a:cxn>
                  <a:cxn ang="0">
                    <a:pos x="161" y="3171"/>
                  </a:cxn>
                  <a:cxn ang="0">
                    <a:pos x="126" y="3027"/>
                  </a:cxn>
                  <a:cxn ang="0">
                    <a:pos x="60" y="2739"/>
                  </a:cxn>
                  <a:cxn ang="0">
                    <a:pos x="24" y="2470"/>
                  </a:cxn>
                  <a:cxn ang="0">
                    <a:pos x="12" y="2206"/>
                  </a:cxn>
                  <a:cxn ang="0">
                    <a:pos x="18" y="1948"/>
                  </a:cxn>
                  <a:cxn ang="0">
                    <a:pos x="18" y="1948"/>
                  </a:cxn>
                </a:cxnLst>
                <a:rect l="0" t="0" r="r" b="b"/>
                <a:pathLst>
                  <a:path w="837" h="4316">
                    <a:moveTo>
                      <a:pt x="18" y="1948"/>
                    </a:moveTo>
                    <a:lnTo>
                      <a:pt x="48" y="1708"/>
                    </a:lnTo>
                    <a:lnTo>
                      <a:pt x="96" y="1475"/>
                    </a:lnTo>
                    <a:lnTo>
                      <a:pt x="161" y="1235"/>
                    </a:lnTo>
                    <a:lnTo>
                      <a:pt x="251" y="995"/>
                    </a:lnTo>
                    <a:lnTo>
                      <a:pt x="365" y="755"/>
                    </a:lnTo>
                    <a:lnTo>
                      <a:pt x="496" y="510"/>
                    </a:lnTo>
                    <a:lnTo>
                      <a:pt x="658" y="258"/>
                    </a:lnTo>
                    <a:lnTo>
                      <a:pt x="741" y="132"/>
                    </a:lnTo>
                    <a:lnTo>
                      <a:pt x="837" y="0"/>
                    </a:lnTo>
                    <a:lnTo>
                      <a:pt x="825" y="0"/>
                    </a:lnTo>
                    <a:lnTo>
                      <a:pt x="729" y="132"/>
                    </a:lnTo>
                    <a:lnTo>
                      <a:pt x="640" y="258"/>
                    </a:lnTo>
                    <a:lnTo>
                      <a:pt x="562" y="384"/>
                    </a:lnTo>
                    <a:lnTo>
                      <a:pt x="484" y="510"/>
                    </a:lnTo>
                    <a:lnTo>
                      <a:pt x="353" y="755"/>
                    </a:lnTo>
                    <a:lnTo>
                      <a:pt x="239" y="995"/>
                    </a:lnTo>
                    <a:lnTo>
                      <a:pt x="150" y="1235"/>
                    </a:lnTo>
                    <a:lnTo>
                      <a:pt x="84" y="1469"/>
                    </a:lnTo>
                    <a:lnTo>
                      <a:pt x="36" y="1702"/>
                    </a:lnTo>
                    <a:lnTo>
                      <a:pt x="6" y="1942"/>
                    </a:lnTo>
                    <a:lnTo>
                      <a:pt x="0" y="2200"/>
                    </a:lnTo>
                    <a:lnTo>
                      <a:pt x="12" y="2470"/>
                    </a:lnTo>
                    <a:lnTo>
                      <a:pt x="48" y="2739"/>
                    </a:lnTo>
                    <a:lnTo>
                      <a:pt x="114" y="3027"/>
                    </a:lnTo>
                    <a:lnTo>
                      <a:pt x="150" y="3171"/>
                    </a:lnTo>
                    <a:lnTo>
                      <a:pt x="197" y="3321"/>
                    </a:lnTo>
                    <a:lnTo>
                      <a:pt x="245" y="3477"/>
                    </a:lnTo>
                    <a:lnTo>
                      <a:pt x="305" y="3639"/>
                    </a:lnTo>
                    <a:lnTo>
                      <a:pt x="365" y="3800"/>
                    </a:lnTo>
                    <a:lnTo>
                      <a:pt x="437" y="3968"/>
                    </a:lnTo>
                    <a:lnTo>
                      <a:pt x="508" y="4136"/>
                    </a:lnTo>
                    <a:lnTo>
                      <a:pt x="592" y="4316"/>
                    </a:lnTo>
                    <a:lnTo>
                      <a:pt x="604" y="4316"/>
                    </a:lnTo>
                    <a:lnTo>
                      <a:pt x="520" y="4136"/>
                    </a:lnTo>
                    <a:lnTo>
                      <a:pt x="448" y="3968"/>
                    </a:lnTo>
                    <a:lnTo>
                      <a:pt x="377" y="3800"/>
                    </a:lnTo>
                    <a:lnTo>
                      <a:pt x="317" y="3639"/>
                    </a:lnTo>
                    <a:lnTo>
                      <a:pt x="257" y="3477"/>
                    </a:lnTo>
                    <a:lnTo>
                      <a:pt x="209" y="3327"/>
                    </a:lnTo>
                    <a:lnTo>
                      <a:pt x="161" y="3171"/>
                    </a:lnTo>
                    <a:lnTo>
                      <a:pt x="126" y="3027"/>
                    </a:lnTo>
                    <a:lnTo>
                      <a:pt x="60" y="2739"/>
                    </a:lnTo>
                    <a:lnTo>
                      <a:pt x="24" y="2470"/>
                    </a:lnTo>
                    <a:lnTo>
                      <a:pt x="12" y="2206"/>
                    </a:lnTo>
                    <a:lnTo>
                      <a:pt x="18" y="1948"/>
                    </a:lnTo>
                    <a:lnTo>
                      <a:pt x="18" y="194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9" name="Freeform 20"/>
            <p:cNvSpPr>
              <a:spLocks/>
            </p:cNvSpPr>
            <p:nvPr/>
          </p:nvSpPr>
          <p:spPr bwMode="hidden">
            <a:xfrm>
              <a:off x="6" y="2901"/>
              <a:ext cx="606" cy="1415"/>
            </a:xfrm>
            <a:custGeom>
              <a:avLst/>
              <a:gdLst/>
              <a:ahLst/>
              <a:cxnLst>
                <a:cxn ang="0">
                  <a:pos x="0" y="54"/>
                </a:cxn>
                <a:cxn ang="0">
                  <a:pos x="42" y="228"/>
                </a:cxn>
                <a:cxn ang="0">
                  <a:pos x="96" y="402"/>
                </a:cxn>
                <a:cxn ang="0">
                  <a:pos x="161" y="576"/>
                </a:cxn>
                <a:cxn ang="0">
                  <a:pos x="227" y="744"/>
                </a:cxn>
                <a:cxn ang="0">
                  <a:pos x="305" y="917"/>
                </a:cxn>
                <a:cxn ang="0">
                  <a:pos x="389" y="1085"/>
                </a:cxn>
                <a:cxn ang="0">
                  <a:pos x="484" y="1253"/>
                </a:cxn>
                <a:cxn ang="0">
                  <a:pos x="586" y="1415"/>
                </a:cxn>
                <a:cxn ang="0">
                  <a:pos x="604" y="1415"/>
                </a:cxn>
                <a:cxn ang="0">
                  <a:pos x="496" y="1247"/>
                </a:cxn>
                <a:cxn ang="0">
                  <a:pos x="401" y="1073"/>
                </a:cxn>
                <a:cxn ang="0">
                  <a:pos x="311" y="899"/>
                </a:cxn>
                <a:cxn ang="0">
                  <a:pos x="233" y="720"/>
                </a:cxn>
                <a:cxn ang="0">
                  <a:pos x="161" y="546"/>
                </a:cxn>
                <a:cxn ang="0">
                  <a:pos x="102" y="366"/>
                </a:cxn>
                <a:cxn ang="0">
                  <a:pos x="48" y="180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0" y="54"/>
                </a:cxn>
              </a:cxnLst>
              <a:rect l="0" t="0" r="r" b="b"/>
              <a:pathLst>
                <a:path w="604" h="1415">
                  <a:moveTo>
                    <a:pt x="0" y="54"/>
                  </a:moveTo>
                  <a:lnTo>
                    <a:pt x="42" y="228"/>
                  </a:lnTo>
                  <a:lnTo>
                    <a:pt x="96" y="402"/>
                  </a:lnTo>
                  <a:lnTo>
                    <a:pt x="161" y="576"/>
                  </a:lnTo>
                  <a:lnTo>
                    <a:pt x="227" y="744"/>
                  </a:lnTo>
                  <a:lnTo>
                    <a:pt x="305" y="917"/>
                  </a:lnTo>
                  <a:lnTo>
                    <a:pt x="389" y="1085"/>
                  </a:lnTo>
                  <a:lnTo>
                    <a:pt x="484" y="1253"/>
                  </a:lnTo>
                  <a:lnTo>
                    <a:pt x="586" y="1415"/>
                  </a:lnTo>
                  <a:lnTo>
                    <a:pt x="604" y="1415"/>
                  </a:lnTo>
                  <a:lnTo>
                    <a:pt x="496" y="1247"/>
                  </a:lnTo>
                  <a:lnTo>
                    <a:pt x="401" y="1073"/>
                  </a:lnTo>
                  <a:lnTo>
                    <a:pt x="311" y="899"/>
                  </a:lnTo>
                  <a:lnTo>
                    <a:pt x="233" y="720"/>
                  </a:lnTo>
                  <a:lnTo>
                    <a:pt x="161" y="546"/>
                  </a:lnTo>
                  <a:lnTo>
                    <a:pt x="102" y="366"/>
                  </a:lnTo>
                  <a:lnTo>
                    <a:pt x="48" y="180"/>
                  </a:lnTo>
                  <a:lnTo>
                    <a:pt x="0" y="0"/>
                  </a:lnTo>
                  <a:lnTo>
                    <a:pt x="0" y="54"/>
                  </a:lnTo>
                  <a:lnTo>
                    <a:pt x="0" y="54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0" name="Freeform 21"/>
            <p:cNvSpPr>
              <a:spLocks/>
            </p:cNvSpPr>
            <p:nvPr/>
          </p:nvSpPr>
          <p:spPr bwMode="hidden">
            <a:xfrm>
              <a:off x="6" y="3890"/>
              <a:ext cx="228" cy="426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108" y="240"/>
                </a:cxn>
                <a:cxn ang="0">
                  <a:pos x="215" y="426"/>
                </a:cxn>
                <a:cxn ang="0">
                  <a:pos x="227" y="426"/>
                </a:cxn>
                <a:cxn ang="0">
                  <a:pos x="167" y="330"/>
                </a:cxn>
                <a:cxn ang="0">
                  <a:pos x="114" y="222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0" y="30"/>
                </a:cxn>
              </a:cxnLst>
              <a:rect l="0" t="0" r="r" b="b"/>
              <a:pathLst>
                <a:path w="227" h="426">
                  <a:moveTo>
                    <a:pt x="0" y="30"/>
                  </a:moveTo>
                  <a:lnTo>
                    <a:pt x="108" y="240"/>
                  </a:lnTo>
                  <a:lnTo>
                    <a:pt x="215" y="426"/>
                  </a:lnTo>
                  <a:lnTo>
                    <a:pt x="227" y="426"/>
                  </a:lnTo>
                  <a:lnTo>
                    <a:pt x="167" y="330"/>
                  </a:lnTo>
                  <a:lnTo>
                    <a:pt x="114" y="222"/>
                  </a:lnTo>
                  <a:lnTo>
                    <a:pt x="0" y="0"/>
                  </a:lnTo>
                  <a:lnTo>
                    <a:pt x="0" y="30"/>
                  </a:lnTo>
                  <a:lnTo>
                    <a:pt x="0" y="3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1" name="Freeform 22"/>
            <p:cNvSpPr>
              <a:spLocks/>
            </p:cNvSpPr>
            <p:nvPr/>
          </p:nvSpPr>
          <p:spPr bwMode="hidden">
            <a:xfrm>
              <a:off x="4776" y="0"/>
              <a:ext cx="984" cy="1786"/>
            </a:xfrm>
            <a:custGeom>
              <a:avLst/>
              <a:gdLst/>
              <a:ahLst/>
              <a:cxnLst>
                <a:cxn ang="0">
                  <a:pos x="981" y="1786"/>
                </a:cxn>
                <a:cxn ang="0">
                  <a:pos x="981" y="1720"/>
                </a:cxn>
                <a:cxn ang="0">
                  <a:pos x="969" y="1666"/>
                </a:cxn>
                <a:cxn ang="0">
                  <a:pos x="957" y="1613"/>
                </a:cxn>
                <a:cxn ang="0">
                  <a:pos x="921" y="1487"/>
                </a:cxn>
                <a:cxn ang="0">
                  <a:pos x="885" y="1361"/>
                </a:cxn>
                <a:cxn ang="0">
                  <a:pos x="796" y="1121"/>
                </a:cxn>
                <a:cxn ang="0">
                  <a:pos x="682" y="899"/>
                </a:cxn>
                <a:cxn ang="0">
                  <a:pos x="562" y="689"/>
                </a:cxn>
                <a:cxn ang="0">
                  <a:pos x="431" y="498"/>
                </a:cxn>
                <a:cxn ang="0">
                  <a:pos x="293" y="318"/>
                </a:cxn>
                <a:cxn ang="0">
                  <a:pos x="150" y="15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38" y="150"/>
                </a:cxn>
                <a:cxn ang="0">
                  <a:pos x="275" y="318"/>
                </a:cxn>
                <a:cxn ang="0">
                  <a:pos x="413" y="498"/>
                </a:cxn>
                <a:cxn ang="0">
                  <a:pos x="545" y="689"/>
                </a:cxn>
                <a:cxn ang="0">
                  <a:pos x="670" y="899"/>
                </a:cxn>
                <a:cxn ang="0">
                  <a:pos x="778" y="1121"/>
                </a:cxn>
                <a:cxn ang="0">
                  <a:pos x="873" y="1361"/>
                </a:cxn>
                <a:cxn ang="0">
                  <a:pos x="909" y="1487"/>
                </a:cxn>
                <a:cxn ang="0">
                  <a:pos x="945" y="1619"/>
                </a:cxn>
                <a:cxn ang="0">
                  <a:pos x="963" y="1702"/>
                </a:cxn>
                <a:cxn ang="0">
                  <a:pos x="981" y="1786"/>
                </a:cxn>
                <a:cxn ang="0">
                  <a:pos x="981" y="1786"/>
                </a:cxn>
              </a:cxnLst>
              <a:rect l="0" t="0" r="r" b="b"/>
              <a:pathLst>
                <a:path w="981" h="1786">
                  <a:moveTo>
                    <a:pt x="981" y="1786"/>
                  </a:moveTo>
                  <a:lnTo>
                    <a:pt x="981" y="1720"/>
                  </a:lnTo>
                  <a:lnTo>
                    <a:pt x="969" y="1666"/>
                  </a:lnTo>
                  <a:lnTo>
                    <a:pt x="957" y="1613"/>
                  </a:lnTo>
                  <a:lnTo>
                    <a:pt x="921" y="1487"/>
                  </a:lnTo>
                  <a:lnTo>
                    <a:pt x="885" y="1361"/>
                  </a:lnTo>
                  <a:lnTo>
                    <a:pt x="796" y="1121"/>
                  </a:lnTo>
                  <a:lnTo>
                    <a:pt x="682" y="899"/>
                  </a:lnTo>
                  <a:lnTo>
                    <a:pt x="562" y="689"/>
                  </a:lnTo>
                  <a:lnTo>
                    <a:pt x="431" y="498"/>
                  </a:lnTo>
                  <a:lnTo>
                    <a:pt x="293" y="318"/>
                  </a:lnTo>
                  <a:lnTo>
                    <a:pt x="150" y="15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38" y="150"/>
                  </a:lnTo>
                  <a:lnTo>
                    <a:pt x="275" y="318"/>
                  </a:lnTo>
                  <a:lnTo>
                    <a:pt x="413" y="498"/>
                  </a:lnTo>
                  <a:lnTo>
                    <a:pt x="545" y="689"/>
                  </a:lnTo>
                  <a:lnTo>
                    <a:pt x="670" y="899"/>
                  </a:lnTo>
                  <a:lnTo>
                    <a:pt x="778" y="1121"/>
                  </a:lnTo>
                  <a:lnTo>
                    <a:pt x="873" y="1361"/>
                  </a:lnTo>
                  <a:lnTo>
                    <a:pt x="909" y="1487"/>
                  </a:lnTo>
                  <a:lnTo>
                    <a:pt x="945" y="1619"/>
                  </a:lnTo>
                  <a:lnTo>
                    <a:pt x="963" y="1702"/>
                  </a:lnTo>
                  <a:lnTo>
                    <a:pt x="981" y="1786"/>
                  </a:lnTo>
                  <a:lnTo>
                    <a:pt x="981" y="178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2" name="Freeform 23"/>
            <p:cNvSpPr>
              <a:spLocks/>
            </p:cNvSpPr>
            <p:nvPr/>
          </p:nvSpPr>
          <p:spPr bwMode="hidden">
            <a:xfrm>
              <a:off x="5041" y="0"/>
              <a:ext cx="719" cy="845"/>
            </a:xfrm>
            <a:custGeom>
              <a:avLst/>
              <a:gdLst/>
              <a:ahLst/>
              <a:cxnLst>
                <a:cxn ang="0">
                  <a:pos x="717" y="845"/>
                </a:cxn>
                <a:cxn ang="0">
                  <a:pos x="717" y="821"/>
                </a:cxn>
                <a:cxn ang="0">
                  <a:pos x="574" y="605"/>
                </a:cxn>
                <a:cxn ang="0">
                  <a:pos x="406" y="396"/>
                </a:cxn>
                <a:cxn ang="0">
                  <a:pos x="221" y="192"/>
                </a:cxn>
                <a:cxn ang="0">
                  <a:pos x="17" y="0"/>
                </a:cxn>
                <a:cxn ang="0">
                  <a:pos x="0" y="0"/>
                </a:cxn>
                <a:cxn ang="0">
                  <a:pos x="209" y="198"/>
                </a:cxn>
                <a:cxn ang="0">
                  <a:pos x="400" y="408"/>
                </a:cxn>
                <a:cxn ang="0">
                  <a:pos x="568" y="623"/>
                </a:cxn>
                <a:cxn ang="0">
                  <a:pos x="717" y="845"/>
                </a:cxn>
                <a:cxn ang="0">
                  <a:pos x="717" y="845"/>
                </a:cxn>
              </a:cxnLst>
              <a:rect l="0" t="0" r="r" b="b"/>
              <a:pathLst>
                <a:path w="717" h="845">
                  <a:moveTo>
                    <a:pt x="717" y="845"/>
                  </a:moveTo>
                  <a:lnTo>
                    <a:pt x="717" y="821"/>
                  </a:lnTo>
                  <a:lnTo>
                    <a:pt x="574" y="605"/>
                  </a:lnTo>
                  <a:lnTo>
                    <a:pt x="406" y="396"/>
                  </a:lnTo>
                  <a:lnTo>
                    <a:pt x="221" y="192"/>
                  </a:lnTo>
                  <a:lnTo>
                    <a:pt x="17" y="0"/>
                  </a:lnTo>
                  <a:lnTo>
                    <a:pt x="0" y="0"/>
                  </a:lnTo>
                  <a:lnTo>
                    <a:pt x="209" y="198"/>
                  </a:lnTo>
                  <a:lnTo>
                    <a:pt x="400" y="408"/>
                  </a:lnTo>
                  <a:lnTo>
                    <a:pt x="568" y="623"/>
                  </a:lnTo>
                  <a:lnTo>
                    <a:pt x="717" y="845"/>
                  </a:lnTo>
                  <a:lnTo>
                    <a:pt x="717" y="84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3" name="Freeform 24"/>
            <p:cNvSpPr>
              <a:spLocks/>
            </p:cNvSpPr>
            <p:nvPr/>
          </p:nvSpPr>
          <p:spPr bwMode="hidden">
            <a:xfrm>
              <a:off x="5352" y="0"/>
              <a:ext cx="408" cy="414"/>
            </a:xfrm>
            <a:custGeom>
              <a:avLst/>
              <a:gdLst/>
              <a:ahLst/>
              <a:cxnLst>
                <a:cxn ang="0">
                  <a:pos x="407" y="414"/>
                </a:cxn>
                <a:cxn ang="0">
                  <a:pos x="407" y="396"/>
                </a:cxn>
                <a:cxn ang="0">
                  <a:pos x="222" y="192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08" y="102"/>
                </a:cxn>
                <a:cxn ang="0">
                  <a:pos x="216" y="204"/>
                </a:cxn>
                <a:cxn ang="0">
                  <a:pos x="407" y="414"/>
                </a:cxn>
                <a:cxn ang="0">
                  <a:pos x="407" y="414"/>
                </a:cxn>
              </a:cxnLst>
              <a:rect l="0" t="0" r="r" b="b"/>
              <a:pathLst>
                <a:path w="407" h="414">
                  <a:moveTo>
                    <a:pt x="407" y="414"/>
                  </a:moveTo>
                  <a:lnTo>
                    <a:pt x="407" y="396"/>
                  </a:lnTo>
                  <a:lnTo>
                    <a:pt x="222" y="192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08" y="102"/>
                  </a:lnTo>
                  <a:lnTo>
                    <a:pt x="216" y="204"/>
                  </a:lnTo>
                  <a:lnTo>
                    <a:pt x="407" y="414"/>
                  </a:lnTo>
                  <a:lnTo>
                    <a:pt x="407" y="41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4" name="Freeform 25"/>
            <p:cNvSpPr>
              <a:spLocks/>
            </p:cNvSpPr>
            <p:nvPr/>
          </p:nvSpPr>
          <p:spPr bwMode="hidden">
            <a:xfrm>
              <a:off x="6" y="0"/>
              <a:ext cx="858" cy="1409"/>
            </a:xfrm>
            <a:custGeom>
              <a:avLst/>
              <a:gdLst/>
              <a:ahLst/>
              <a:cxnLst>
                <a:cxn ang="0">
                  <a:pos x="0" y="1361"/>
                </a:cxn>
                <a:cxn ang="0">
                  <a:pos x="0" y="1409"/>
                </a:cxn>
                <a:cxn ang="0">
                  <a:pos x="54" y="1211"/>
                </a:cxn>
                <a:cxn ang="0">
                  <a:pos x="126" y="1013"/>
                </a:cxn>
                <a:cxn ang="0">
                  <a:pos x="215" y="827"/>
                </a:cxn>
                <a:cxn ang="0">
                  <a:pos x="311" y="647"/>
                </a:cxn>
                <a:cxn ang="0">
                  <a:pos x="431" y="474"/>
                </a:cxn>
                <a:cxn ang="0">
                  <a:pos x="556" y="312"/>
                </a:cxn>
                <a:cxn ang="0">
                  <a:pos x="700" y="150"/>
                </a:cxn>
                <a:cxn ang="0">
                  <a:pos x="855" y="0"/>
                </a:cxn>
                <a:cxn ang="0">
                  <a:pos x="837" y="0"/>
                </a:cxn>
                <a:cxn ang="0">
                  <a:pos x="688" y="144"/>
                </a:cxn>
                <a:cxn ang="0">
                  <a:pos x="550" y="300"/>
                </a:cxn>
                <a:cxn ang="0">
                  <a:pos x="425" y="462"/>
                </a:cxn>
                <a:cxn ang="0">
                  <a:pos x="311" y="629"/>
                </a:cxn>
                <a:cxn ang="0">
                  <a:pos x="215" y="803"/>
                </a:cxn>
                <a:cxn ang="0">
                  <a:pos x="132" y="983"/>
                </a:cxn>
                <a:cxn ang="0">
                  <a:pos x="60" y="1169"/>
                </a:cxn>
                <a:cxn ang="0">
                  <a:pos x="0" y="1361"/>
                </a:cxn>
                <a:cxn ang="0">
                  <a:pos x="0" y="1361"/>
                </a:cxn>
              </a:cxnLst>
              <a:rect l="0" t="0" r="r" b="b"/>
              <a:pathLst>
                <a:path w="855" h="1409">
                  <a:moveTo>
                    <a:pt x="0" y="1361"/>
                  </a:moveTo>
                  <a:lnTo>
                    <a:pt x="0" y="1409"/>
                  </a:lnTo>
                  <a:lnTo>
                    <a:pt x="54" y="1211"/>
                  </a:lnTo>
                  <a:lnTo>
                    <a:pt x="126" y="1013"/>
                  </a:lnTo>
                  <a:lnTo>
                    <a:pt x="215" y="827"/>
                  </a:lnTo>
                  <a:lnTo>
                    <a:pt x="311" y="647"/>
                  </a:lnTo>
                  <a:lnTo>
                    <a:pt x="431" y="474"/>
                  </a:lnTo>
                  <a:lnTo>
                    <a:pt x="556" y="312"/>
                  </a:lnTo>
                  <a:lnTo>
                    <a:pt x="700" y="150"/>
                  </a:lnTo>
                  <a:lnTo>
                    <a:pt x="855" y="0"/>
                  </a:lnTo>
                  <a:lnTo>
                    <a:pt x="837" y="0"/>
                  </a:lnTo>
                  <a:lnTo>
                    <a:pt x="688" y="144"/>
                  </a:lnTo>
                  <a:lnTo>
                    <a:pt x="550" y="300"/>
                  </a:lnTo>
                  <a:lnTo>
                    <a:pt x="425" y="462"/>
                  </a:lnTo>
                  <a:lnTo>
                    <a:pt x="311" y="629"/>
                  </a:lnTo>
                  <a:lnTo>
                    <a:pt x="215" y="803"/>
                  </a:lnTo>
                  <a:lnTo>
                    <a:pt x="132" y="983"/>
                  </a:lnTo>
                  <a:lnTo>
                    <a:pt x="60" y="1169"/>
                  </a:lnTo>
                  <a:lnTo>
                    <a:pt x="0" y="1361"/>
                  </a:lnTo>
                  <a:lnTo>
                    <a:pt x="0" y="1361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5" name="Freeform 26"/>
            <p:cNvSpPr>
              <a:spLocks/>
            </p:cNvSpPr>
            <p:nvPr/>
          </p:nvSpPr>
          <p:spPr bwMode="hidden">
            <a:xfrm>
              <a:off x="6" y="0"/>
              <a:ext cx="588" cy="599"/>
            </a:xfrm>
            <a:custGeom>
              <a:avLst/>
              <a:gdLst/>
              <a:ahLst/>
              <a:cxnLst>
                <a:cxn ang="0">
                  <a:pos x="586" y="0"/>
                </a:cxn>
                <a:cxn ang="0">
                  <a:pos x="568" y="0"/>
                </a:cxn>
                <a:cxn ang="0">
                  <a:pos x="407" y="132"/>
                </a:cxn>
                <a:cxn ang="0">
                  <a:pos x="257" y="270"/>
                </a:cxn>
                <a:cxn ang="0">
                  <a:pos x="120" y="420"/>
                </a:cxn>
                <a:cxn ang="0">
                  <a:pos x="0" y="575"/>
                </a:cxn>
                <a:cxn ang="0">
                  <a:pos x="0" y="599"/>
                </a:cxn>
                <a:cxn ang="0">
                  <a:pos x="120" y="432"/>
                </a:cxn>
                <a:cxn ang="0">
                  <a:pos x="257" y="282"/>
                </a:cxn>
                <a:cxn ang="0">
                  <a:pos x="413" y="138"/>
                </a:cxn>
                <a:cxn ang="0">
                  <a:pos x="586" y="0"/>
                </a:cxn>
                <a:cxn ang="0">
                  <a:pos x="586" y="0"/>
                </a:cxn>
              </a:cxnLst>
              <a:rect l="0" t="0" r="r" b="b"/>
              <a:pathLst>
                <a:path w="586" h="599">
                  <a:moveTo>
                    <a:pt x="586" y="0"/>
                  </a:moveTo>
                  <a:lnTo>
                    <a:pt x="568" y="0"/>
                  </a:lnTo>
                  <a:lnTo>
                    <a:pt x="407" y="132"/>
                  </a:lnTo>
                  <a:lnTo>
                    <a:pt x="257" y="270"/>
                  </a:lnTo>
                  <a:lnTo>
                    <a:pt x="120" y="420"/>
                  </a:lnTo>
                  <a:lnTo>
                    <a:pt x="0" y="575"/>
                  </a:lnTo>
                  <a:lnTo>
                    <a:pt x="0" y="599"/>
                  </a:lnTo>
                  <a:lnTo>
                    <a:pt x="120" y="432"/>
                  </a:lnTo>
                  <a:lnTo>
                    <a:pt x="257" y="282"/>
                  </a:lnTo>
                  <a:lnTo>
                    <a:pt x="413" y="138"/>
                  </a:lnTo>
                  <a:lnTo>
                    <a:pt x="586" y="0"/>
                  </a:lnTo>
                  <a:lnTo>
                    <a:pt x="58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6" name="Freeform 27"/>
            <p:cNvSpPr>
              <a:spLocks/>
            </p:cNvSpPr>
            <p:nvPr/>
          </p:nvSpPr>
          <p:spPr bwMode="hidden">
            <a:xfrm>
              <a:off x="6" y="0"/>
              <a:ext cx="270" cy="252"/>
            </a:xfrm>
            <a:custGeom>
              <a:avLst/>
              <a:gdLst/>
              <a:ahLst/>
              <a:cxnLst>
                <a:cxn ang="0">
                  <a:pos x="269" y="0"/>
                </a:cxn>
                <a:cxn ang="0">
                  <a:pos x="251" y="0"/>
                </a:cxn>
                <a:cxn ang="0">
                  <a:pos x="120" y="114"/>
                </a:cxn>
                <a:cxn ang="0">
                  <a:pos x="60" y="174"/>
                </a:cxn>
                <a:cxn ang="0">
                  <a:pos x="0" y="234"/>
                </a:cxn>
                <a:cxn ang="0">
                  <a:pos x="0" y="252"/>
                </a:cxn>
                <a:cxn ang="0">
                  <a:pos x="126" y="120"/>
                </a:cxn>
                <a:cxn ang="0">
                  <a:pos x="269" y="0"/>
                </a:cxn>
                <a:cxn ang="0">
                  <a:pos x="269" y="0"/>
                </a:cxn>
              </a:cxnLst>
              <a:rect l="0" t="0" r="r" b="b"/>
              <a:pathLst>
                <a:path w="269" h="252">
                  <a:moveTo>
                    <a:pt x="269" y="0"/>
                  </a:moveTo>
                  <a:lnTo>
                    <a:pt x="251" y="0"/>
                  </a:lnTo>
                  <a:lnTo>
                    <a:pt x="120" y="114"/>
                  </a:lnTo>
                  <a:lnTo>
                    <a:pt x="60" y="174"/>
                  </a:lnTo>
                  <a:lnTo>
                    <a:pt x="0" y="234"/>
                  </a:lnTo>
                  <a:lnTo>
                    <a:pt x="0" y="252"/>
                  </a:lnTo>
                  <a:lnTo>
                    <a:pt x="126" y="120"/>
                  </a:lnTo>
                  <a:lnTo>
                    <a:pt x="269" y="0"/>
                  </a:lnTo>
                  <a:lnTo>
                    <a:pt x="269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7" name="Line 28"/>
            <p:cNvSpPr>
              <a:spLocks noChangeShapeType="1"/>
            </p:cNvSpPr>
            <p:nvPr/>
          </p:nvSpPr>
          <p:spPr bwMode="hidden">
            <a:xfrm>
              <a:off x="1" y="2749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8" name="Line 29"/>
            <p:cNvSpPr>
              <a:spLocks noChangeShapeType="1"/>
            </p:cNvSpPr>
            <p:nvPr/>
          </p:nvSpPr>
          <p:spPr bwMode="hidden">
            <a:xfrm>
              <a:off x="1" y="2356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9" name="Line 30"/>
            <p:cNvSpPr>
              <a:spLocks noChangeShapeType="1"/>
            </p:cNvSpPr>
            <p:nvPr/>
          </p:nvSpPr>
          <p:spPr bwMode="hidden">
            <a:xfrm>
              <a:off x="1" y="3142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grpSp>
          <p:nvGrpSpPr>
            <p:cNvPr id="20" name="Group 31"/>
            <p:cNvGrpSpPr>
              <a:grpSpLocks/>
            </p:cNvGrpSpPr>
            <p:nvPr/>
          </p:nvGrpSpPr>
          <p:grpSpPr bwMode="auto">
            <a:xfrm>
              <a:off x="1" y="392"/>
              <a:ext cx="5758" cy="1571"/>
              <a:chOff x="1" y="392"/>
              <a:chExt cx="5758" cy="1571"/>
            </a:xfrm>
          </p:grpSpPr>
          <p:sp>
            <p:nvSpPr>
              <p:cNvPr id="23" name="Line 32"/>
              <p:cNvSpPr>
                <a:spLocks noChangeShapeType="1"/>
              </p:cNvSpPr>
              <p:nvPr/>
            </p:nvSpPr>
            <p:spPr bwMode="hidden">
              <a:xfrm>
                <a:off x="1" y="784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24" name="Line 33"/>
              <p:cNvSpPr>
                <a:spLocks noChangeShapeType="1"/>
              </p:cNvSpPr>
              <p:nvPr/>
            </p:nvSpPr>
            <p:spPr bwMode="hidden">
              <a:xfrm>
                <a:off x="1" y="1963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25" name="Line 34"/>
              <p:cNvSpPr>
                <a:spLocks noChangeShapeType="1"/>
              </p:cNvSpPr>
              <p:nvPr/>
            </p:nvSpPr>
            <p:spPr bwMode="hidden">
              <a:xfrm>
                <a:off x="1" y="1570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26" name="Line 35"/>
              <p:cNvSpPr>
                <a:spLocks noChangeShapeType="1"/>
              </p:cNvSpPr>
              <p:nvPr/>
            </p:nvSpPr>
            <p:spPr bwMode="hidden">
              <a:xfrm>
                <a:off x="1" y="1177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27" name="Line 36"/>
              <p:cNvSpPr>
                <a:spLocks noChangeShapeType="1"/>
              </p:cNvSpPr>
              <p:nvPr/>
            </p:nvSpPr>
            <p:spPr bwMode="hidden">
              <a:xfrm>
                <a:off x="1" y="392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21" name="Line 37"/>
            <p:cNvSpPr>
              <a:spLocks noChangeShapeType="1"/>
            </p:cNvSpPr>
            <p:nvPr/>
          </p:nvSpPr>
          <p:spPr bwMode="hidden">
            <a:xfrm>
              <a:off x="1" y="3928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22" name="Line 38"/>
            <p:cNvSpPr>
              <a:spLocks noChangeShapeType="1"/>
            </p:cNvSpPr>
            <p:nvPr/>
          </p:nvSpPr>
          <p:spPr bwMode="hidden">
            <a:xfrm>
              <a:off x="1" y="3535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</p:grpSp>
      <p:sp>
        <p:nvSpPr>
          <p:cNvPr id="51239" name="Rectangle 39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92275"/>
            <a:ext cx="7772400" cy="1736725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51240" name="Rectangle 40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1" name="Rectangle 41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2" name="Rectangle 4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3" name="Rectangle 4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6681FB-7751-4A72-8ED8-32FAE7E46BF8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3764940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85FA3A2-D422-495D-9B4E-287FB6BE4ED8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7717171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0CFA6BC-E679-4544-9B97-2D68FB1BBC02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9504859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8DA2104-1B4D-48EE-B9F3-D46B9FFC0131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0436869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8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9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DF43CE9-CF79-47CF-9335-7DE3C2E8DC16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3656730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EFD2C28-D031-441A-9CEF-84B9EF3B2F04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0735808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D468CF8-9A17-452F-B0B3-F0CAFB0977DD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9630340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6545CEF-F186-43C3-9CCF-8014858741D7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6280412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DAF25A7-C269-4874-9FAC-C227E8FE64B8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69167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43702" y="1357298"/>
            <a:ext cx="2057400" cy="528002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57158" y="1357298"/>
            <a:ext cx="6162676" cy="528002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8399489"/>
      </p:ext>
    </p:extLst>
  </p:cSld>
  <p:clrMapOvr>
    <a:masterClrMapping/>
  </p:clrMapOvr>
  <p:transition>
    <p:pull dir="r"/>
  </p:transition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260E888-04C6-4B26-900F-D9A0B47F8F4E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297821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B178F61-4DA5-4695-AD1B-E4C7EFC7D286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5438764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3941763"/>
            <a:ext cx="4038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8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9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0A702BE-15C9-41AA-BE52-85D05EE46DE9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2114318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8763" cy="6851650"/>
            <a:chOff x="1" y="0"/>
            <a:chExt cx="5763" cy="4316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5045" y="2626"/>
              <a:ext cx="719" cy="1690"/>
            </a:xfrm>
            <a:custGeom>
              <a:avLst/>
              <a:gdLst/>
              <a:ahLst/>
              <a:cxnLst>
                <a:cxn ang="0">
                  <a:pos x="717" y="72"/>
                </a:cxn>
                <a:cxn ang="0">
                  <a:pos x="717" y="0"/>
                </a:cxn>
                <a:cxn ang="0">
                  <a:pos x="699" y="101"/>
                </a:cxn>
                <a:cxn ang="0">
                  <a:pos x="675" y="209"/>
                </a:cxn>
                <a:cxn ang="0">
                  <a:pos x="627" y="389"/>
                </a:cxn>
                <a:cxn ang="0">
                  <a:pos x="574" y="569"/>
                </a:cxn>
                <a:cxn ang="0">
                  <a:pos x="502" y="749"/>
                </a:cxn>
                <a:cxn ang="0">
                  <a:pos x="424" y="935"/>
                </a:cxn>
                <a:cxn ang="0">
                  <a:pos x="334" y="1121"/>
                </a:cxn>
                <a:cxn ang="0">
                  <a:pos x="233" y="1312"/>
                </a:cxn>
                <a:cxn ang="0">
                  <a:pos x="125" y="1498"/>
                </a:cxn>
                <a:cxn ang="0">
                  <a:pos x="0" y="1690"/>
                </a:cxn>
                <a:cxn ang="0">
                  <a:pos x="11" y="1690"/>
                </a:cxn>
                <a:cxn ang="0">
                  <a:pos x="137" y="1498"/>
                </a:cxn>
                <a:cxn ang="0">
                  <a:pos x="245" y="1312"/>
                </a:cxn>
                <a:cxn ang="0">
                  <a:pos x="346" y="1121"/>
                </a:cxn>
                <a:cxn ang="0">
                  <a:pos x="436" y="935"/>
                </a:cxn>
                <a:cxn ang="0">
                  <a:pos x="514" y="749"/>
                </a:cxn>
                <a:cxn ang="0">
                  <a:pos x="585" y="569"/>
                </a:cxn>
                <a:cxn ang="0">
                  <a:pos x="639" y="389"/>
                </a:cxn>
                <a:cxn ang="0">
                  <a:pos x="687" y="209"/>
                </a:cxn>
                <a:cxn ang="0">
                  <a:pos x="705" y="143"/>
                </a:cxn>
                <a:cxn ang="0">
                  <a:pos x="717" y="72"/>
                </a:cxn>
                <a:cxn ang="0">
                  <a:pos x="717" y="72"/>
                </a:cxn>
              </a:cxnLst>
              <a:rect l="0" t="0" r="r" b="b"/>
              <a:pathLst>
                <a:path w="717" h="1690">
                  <a:moveTo>
                    <a:pt x="717" y="72"/>
                  </a:moveTo>
                  <a:lnTo>
                    <a:pt x="717" y="0"/>
                  </a:lnTo>
                  <a:lnTo>
                    <a:pt x="699" y="101"/>
                  </a:lnTo>
                  <a:lnTo>
                    <a:pt x="675" y="209"/>
                  </a:lnTo>
                  <a:lnTo>
                    <a:pt x="627" y="389"/>
                  </a:lnTo>
                  <a:lnTo>
                    <a:pt x="574" y="569"/>
                  </a:lnTo>
                  <a:lnTo>
                    <a:pt x="502" y="749"/>
                  </a:lnTo>
                  <a:lnTo>
                    <a:pt x="424" y="935"/>
                  </a:lnTo>
                  <a:lnTo>
                    <a:pt x="334" y="1121"/>
                  </a:lnTo>
                  <a:lnTo>
                    <a:pt x="233" y="1312"/>
                  </a:lnTo>
                  <a:lnTo>
                    <a:pt x="125" y="1498"/>
                  </a:lnTo>
                  <a:lnTo>
                    <a:pt x="0" y="1690"/>
                  </a:lnTo>
                  <a:lnTo>
                    <a:pt x="11" y="1690"/>
                  </a:lnTo>
                  <a:lnTo>
                    <a:pt x="137" y="1498"/>
                  </a:lnTo>
                  <a:lnTo>
                    <a:pt x="245" y="1312"/>
                  </a:lnTo>
                  <a:lnTo>
                    <a:pt x="346" y="1121"/>
                  </a:lnTo>
                  <a:lnTo>
                    <a:pt x="436" y="935"/>
                  </a:lnTo>
                  <a:lnTo>
                    <a:pt x="514" y="749"/>
                  </a:lnTo>
                  <a:lnTo>
                    <a:pt x="585" y="569"/>
                  </a:lnTo>
                  <a:lnTo>
                    <a:pt x="639" y="389"/>
                  </a:lnTo>
                  <a:lnTo>
                    <a:pt x="687" y="209"/>
                  </a:lnTo>
                  <a:lnTo>
                    <a:pt x="705" y="143"/>
                  </a:lnTo>
                  <a:lnTo>
                    <a:pt x="717" y="72"/>
                  </a:lnTo>
                  <a:lnTo>
                    <a:pt x="717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5386" y="3794"/>
              <a:ext cx="378" cy="522"/>
            </a:xfrm>
            <a:custGeom>
              <a:avLst/>
              <a:gdLst/>
              <a:ahLst/>
              <a:cxnLst>
                <a:cxn ang="0">
                  <a:pos x="377" y="0"/>
                </a:cxn>
                <a:cxn ang="0">
                  <a:pos x="293" y="132"/>
                </a:cxn>
                <a:cxn ang="0">
                  <a:pos x="204" y="264"/>
                </a:cxn>
                <a:cxn ang="0">
                  <a:pos x="102" y="396"/>
                </a:cxn>
                <a:cxn ang="0">
                  <a:pos x="0" y="522"/>
                </a:cxn>
                <a:cxn ang="0">
                  <a:pos x="12" y="522"/>
                </a:cxn>
                <a:cxn ang="0">
                  <a:pos x="114" y="402"/>
                </a:cxn>
                <a:cxn ang="0">
                  <a:pos x="204" y="282"/>
                </a:cxn>
                <a:cxn ang="0">
                  <a:pos x="377" y="24"/>
                </a:cxn>
                <a:cxn ang="0">
                  <a:pos x="377" y="0"/>
                </a:cxn>
                <a:cxn ang="0">
                  <a:pos x="377" y="0"/>
                </a:cxn>
              </a:cxnLst>
              <a:rect l="0" t="0" r="r" b="b"/>
              <a:pathLst>
                <a:path w="377" h="522">
                  <a:moveTo>
                    <a:pt x="377" y="0"/>
                  </a:moveTo>
                  <a:lnTo>
                    <a:pt x="293" y="132"/>
                  </a:lnTo>
                  <a:lnTo>
                    <a:pt x="204" y="264"/>
                  </a:lnTo>
                  <a:lnTo>
                    <a:pt x="102" y="396"/>
                  </a:lnTo>
                  <a:lnTo>
                    <a:pt x="0" y="522"/>
                  </a:lnTo>
                  <a:lnTo>
                    <a:pt x="12" y="522"/>
                  </a:lnTo>
                  <a:lnTo>
                    <a:pt x="114" y="402"/>
                  </a:lnTo>
                  <a:lnTo>
                    <a:pt x="204" y="282"/>
                  </a:lnTo>
                  <a:lnTo>
                    <a:pt x="377" y="24"/>
                  </a:lnTo>
                  <a:lnTo>
                    <a:pt x="377" y="0"/>
                  </a:lnTo>
                  <a:lnTo>
                    <a:pt x="3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hidden">
            <a:xfrm>
              <a:off x="5680" y="4214"/>
              <a:ext cx="84" cy="102"/>
            </a:xfrm>
            <a:custGeom>
              <a:avLst/>
              <a:gdLst/>
              <a:ahLst/>
              <a:cxnLst>
                <a:cxn ang="0">
                  <a:pos x="0" y="102"/>
                </a:cxn>
                <a:cxn ang="0">
                  <a:pos x="18" y="102"/>
                </a:cxn>
                <a:cxn ang="0">
                  <a:pos x="48" y="60"/>
                </a:cxn>
                <a:cxn ang="0">
                  <a:pos x="84" y="24"/>
                </a:cxn>
                <a:cxn ang="0">
                  <a:pos x="84" y="0"/>
                </a:cxn>
                <a:cxn ang="0">
                  <a:pos x="42" y="54"/>
                </a:cxn>
                <a:cxn ang="0">
                  <a:pos x="0" y="102"/>
                </a:cxn>
                <a:cxn ang="0">
                  <a:pos x="0" y="102"/>
                </a:cxn>
              </a:cxnLst>
              <a:rect l="0" t="0" r="r" b="b"/>
              <a:pathLst>
                <a:path w="84" h="102">
                  <a:moveTo>
                    <a:pt x="0" y="102"/>
                  </a:moveTo>
                  <a:lnTo>
                    <a:pt x="18" y="102"/>
                  </a:lnTo>
                  <a:lnTo>
                    <a:pt x="48" y="60"/>
                  </a:lnTo>
                  <a:lnTo>
                    <a:pt x="84" y="24"/>
                  </a:lnTo>
                  <a:lnTo>
                    <a:pt x="84" y="0"/>
                  </a:lnTo>
                  <a:lnTo>
                    <a:pt x="42" y="54"/>
                  </a:lnTo>
                  <a:lnTo>
                    <a:pt x="0" y="102"/>
                  </a:lnTo>
                  <a:lnTo>
                    <a:pt x="0" y="10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grpSp>
          <p:nvGrpSpPr>
            <p:cNvPr id="8" name="Group 6"/>
            <p:cNvGrpSpPr>
              <a:grpSpLocks/>
            </p:cNvGrpSpPr>
            <p:nvPr/>
          </p:nvGrpSpPr>
          <p:grpSpPr bwMode="auto">
            <a:xfrm>
              <a:off x="288" y="0"/>
              <a:ext cx="5098" cy="4316"/>
              <a:chOff x="288" y="0"/>
              <a:chExt cx="5098" cy="4316"/>
            </a:xfrm>
          </p:grpSpPr>
          <p:sp>
            <p:nvSpPr>
              <p:cNvPr id="28" name="Freeform 7"/>
              <p:cNvSpPr>
                <a:spLocks/>
              </p:cNvSpPr>
              <p:nvPr/>
            </p:nvSpPr>
            <p:spPr bwMode="hidden">
              <a:xfrm>
                <a:off x="2789" y="0"/>
                <a:ext cx="72" cy="431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0" y="4316"/>
                  </a:cxn>
                  <a:cxn ang="0">
                    <a:pos x="72" y="4316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72" h="4316">
                    <a:moveTo>
                      <a:pt x="0" y="0"/>
                    </a:moveTo>
                    <a:lnTo>
                      <a:pt x="60" y="4316"/>
                    </a:lnTo>
                    <a:lnTo>
                      <a:pt x="72" y="4316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29" name="Freeform 8"/>
              <p:cNvSpPr>
                <a:spLocks/>
              </p:cNvSpPr>
              <p:nvPr/>
            </p:nvSpPr>
            <p:spPr bwMode="hidden">
              <a:xfrm>
                <a:off x="3089" y="0"/>
                <a:ext cx="174" cy="4316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12" y="0"/>
                  </a:cxn>
                  <a:cxn ang="0">
                    <a:pos x="42" y="216"/>
                  </a:cxn>
                  <a:cxn ang="0">
                    <a:pos x="72" y="444"/>
                  </a:cxn>
                  <a:cxn ang="0">
                    <a:pos x="96" y="689"/>
                  </a:cxn>
                  <a:cxn ang="0">
                    <a:pos x="120" y="947"/>
                  </a:cxn>
                  <a:cxn ang="0">
                    <a:pos x="132" y="1211"/>
                  </a:cxn>
                  <a:cxn ang="0">
                    <a:pos x="150" y="1487"/>
                  </a:cxn>
                  <a:cxn ang="0">
                    <a:pos x="156" y="1768"/>
                  </a:cxn>
                  <a:cxn ang="0">
                    <a:pos x="162" y="2062"/>
                  </a:cxn>
                  <a:cxn ang="0">
                    <a:pos x="156" y="2644"/>
                  </a:cxn>
                  <a:cxn ang="0">
                    <a:pos x="126" y="3225"/>
                  </a:cxn>
                  <a:cxn ang="0">
                    <a:pos x="108" y="3507"/>
                  </a:cxn>
                  <a:cxn ang="0">
                    <a:pos x="78" y="3788"/>
                  </a:cxn>
                  <a:cxn ang="0">
                    <a:pos x="42" y="4058"/>
                  </a:cxn>
                  <a:cxn ang="0">
                    <a:pos x="0" y="4316"/>
                  </a:cxn>
                  <a:cxn ang="0">
                    <a:pos x="12" y="4316"/>
                  </a:cxn>
                  <a:cxn ang="0">
                    <a:pos x="54" y="4058"/>
                  </a:cxn>
                  <a:cxn ang="0">
                    <a:pos x="90" y="3782"/>
                  </a:cxn>
                  <a:cxn ang="0">
                    <a:pos x="120" y="3507"/>
                  </a:cxn>
                  <a:cxn ang="0">
                    <a:pos x="138" y="3219"/>
                  </a:cxn>
                  <a:cxn ang="0">
                    <a:pos x="168" y="2638"/>
                  </a:cxn>
                  <a:cxn ang="0">
                    <a:pos x="174" y="2056"/>
                  </a:cxn>
                  <a:cxn ang="0">
                    <a:pos x="168" y="1768"/>
                  </a:cxn>
                  <a:cxn ang="0">
                    <a:pos x="162" y="1487"/>
                  </a:cxn>
                  <a:cxn ang="0">
                    <a:pos x="144" y="1211"/>
                  </a:cxn>
                  <a:cxn ang="0">
                    <a:pos x="132" y="941"/>
                  </a:cxn>
                  <a:cxn ang="0">
                    <a:pos x="108" y="689"/>
                  </a:cxn>
                  <a:cxn ang="0">
                    <a:pos x="84" y="444"/>
                  </a:cxn>
                  <a:cxn ang="0">
                    <a:pos x="54" y="216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174" h="4316">
                    <a:moveTo>
                      <a:pt x="24" y="0"/>
                    </a:moveTo>
                    <a:lnTo>
                      <a:pt x="12" y="0"/>
                    </a:lnTo>
                    <a:lnTo>
                      <a:pt x="42" y="216"/>
                    </a:lnTo>
                    <a:lnTo>
                      <a:pt x="72" y="444"/>
                    </a:lnTo>
                    <a:lnTo>
                      <a:pt x="96" y="689"/>
                    </a:lnTo>
                    <a:lnTo>
                      <a:pt x="120" y="947"/>
                    </a:lnTo>
                    <a:lnTo>
                      <a:pt x="132" y="1211"/>
                    </a:lnTo>
                    <a:lnTo>
                      <a:pt x="150" y="1487"/>
                    </a:lnTo>
                    <a:lnTo>
                      <a:pt x="156" y="1768"/>
                    </a:lnTo>
                    <a:lnTo>
                      <a:pt x="162" y="2062"/>
                    </a:lnTo>
                    <a:lnTo>
                      <a:pt x="156" y="2644"/>
                    </a:lnTo>
                    <a:lnTo>
                      <a:pt x="126" y="3225"/>
                    </a:lnTo>
                    <a:lnTo>
                      <a:pt x="108" y="3507"/>
                    </a:lnTo>
                    <a:lnTo>
                      <a:pt x="78" y="3788"/>
                    </a:lnTo>
                    <a:lnTo>
                      <a:pt x="42" y="4058"/>
                    </a:lnTo>
                    <a:lnTo>
                      <a:pt x="0" y="4316"/>
                    </a:lnTo>
                    <a:lnTo>
                      <a:pt x="12" y="4316"/>
                    </a:lnTo>
                    <a:lnTo>
                      <a:pt x="54" y="4058"/>
                    </a:lnTo>
                    <a:lnTo>
                      <a:pt x="90" y="3782"/>
                    </a:lnTo>
                    <a:lnTo>
                      <a:pt x="120" y="3507"/>
                    </a:lnTo>
                    <a:lnTo>
                      <a:pt x="138" y="3219"/>
                    </a:lnTo>
                    <a:lnTo>
                      <a:pt x="168" y="2638"/>
                    </a:lnTo>
                    <a:lnTo>
                      <a:pt x="174" y="2056"/>
                    </a:lnTo>
                    <a:lnTo>
                      <a:pt x="168" y="1768"/>
                    </a:lnTo>
                    <a:lnTo>
                      <a:pt x="162" y="1487"/>
                    </a:lnTo>
                    <a:lnTo>
                      <a:pt x="144" y="1211"/>
                    </a:lnTo>
                    <a:lnTo>
                      <a:pt x="132" y="941"/>
                    </a:lnTo>
                    <a:lnTo>
                      <a:pt x="108" y="689"/>
                    </a:lnTo>
                    <a:lnTo>
                      <a:pt x="84" y="444"/>
                    </a:lnTo>
                    <a:lnTo>
                      <a:pt x="54" y="216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0" name="Freeform 9"/>
              <p:cNvSpPr>
                <a:spLocks/>
              </p:cNvSpPr>
              <p:nvPr/>
            </p:nvSpPr>
            <p:spPr bwMode="hidden">
              <a:xfrm>
                <a:off x="3358" y="0"/>
                <a:ext cx="337" cy="4316"/>
              </a:xfrm>
              <a:custGeom>
                <a:avLst/>
                <a:gdLst/>
                <a:ahLst/>
                <a:cxnLst>
                  <a:cxn ang="0">
                    <a:pos x="329" y="2014"/>
                  </a:cxn>
                  <a:cxn ang="0">
                    <a:pos x="317" y="1726"/>
                  </a:cxn>
                  <a:cxn ang="0">
                    <a:pos x="293" y="1445"/>
                  </a:cxn>
                  <a:cxn ang="0">
                    <a:pos x="263" y="1175"/>
                  </a:cxn>
                  <a:cxn ang="0">
                    <a:pos x="228" y="917"/>
                  </a:cxn>
                  <a:cxn ang="0">
                    <a:pos x="186" y="665"/>
                  </a:cxn>
                  <a:cxn ang="0">
                    <a:pos x="132" y="432"/>
                  </a:cxn>
                  <a:cxn ang="0">
                    <a:pos x="78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66" y="204"/>
                  </a:cxn>
                  <a:cxn ang="0">
                    <a:pos x="120" y="432"/>
                  </a:cxn>
                  <a:cxn ang="0">
                    <a:pos x="174" y="665"/>
                  </a:cxn>
                  <a:cxn ang="0">
                    <a:pos x="216" y="917"/>
                  </a:cxn>
                  <a:cxn ang="0">
                    <a:pos x="251" y="1175"/>
                  </a:cxn>
                  <a:cxn ang="0">
                    <a:pos x="281" y="1445"/>
                  </a:cxn>
                  <a:cxn ang="0">
                    <a:pos x="305" y="1726"/>
                  </a:cxn>
                  <a:cxn ang="0">
                    <a:pos x="317" y="2014"/>
                  </a:cxn>
                  <a:cxn ang="0">
                    <a:pos x="323" y="2314"/>
                  </a:cxn>
                  <a:cxn ang="0">
                    <a:pos x="317" y="2608"/>
                  </a:cxn>
                  <a:cxn ang="0">
                    <a:pos x="305" y="2907"/>
                  </a:cxn>
                  <a:cxn ang="0">
                    <a:pos x="281" y="3201"/>
                  </a:cxn>
                  <a:cxn ang="0">
                    <a:pos x="257" y="3489"/>
                  </a:cxn>
                  <a:cxn ang="0">
                    <a:pos x="216" y="3777"/>
                  </a:cxn>
                  <a:cxn ang="0">
                    <a:pos x="174" y="4052"/>
                  </a:cxn>
                  <a:cxn ang="0">
                    <a:pos x="120" y="4316"/>
                  </a:cxn>
                  <a:cxn ang="0">
                    <a:pos x="132" y="4316"/>
                  </a:cxn>
                  <a:cxn ang="0">
                    <a:pos x="186" y="4052"/>
                  </a:cxn>
                  <a:cxn ang="0">
                    <a:pos x="228" y="3777"/>
                  </a:cxn>
                  <a:cxn ang="0">
                    <a:pos x="269" y="3489"/>
                  </a:cxn>
                  <a:cxn ang="0">
                    <a:pos x="293" y="3201"/>
                  </a:cxn>
                  <a:cxn ang="0">
                    <a:pos x="317" y="2907"/>
                  </a:cxn>
                  <a:cxn ang="0">
                    <a:pos x="329" y="2608"/>
                  </a:cxn>
                  <a:cxn ang="0">
                    <a:pos x="335" y="2314"/>
                  </a:cxn>
                  <a:cxn ang="0">
                    <a:pos x="329" y="2014"/>
                  </a:cxn>
                  <a:cxn ang="0">
                    <a:pos x="329" y="2014"/>
                  </a:cxn>
                </a:cxnLst>
                <a:rect l="0" t="0" r="r" b="b"/>
                <a:pathLst>
                  <a:path w="335" h="4316">
                    <a:moveTo>
                      <a:pt x="329" y="2014"/>
                    </a:moveTo>
                    <a:lnTo>
                      <a:pt x="317" y="1726"/>
                    </a:lnTo>
                    <a:lnTo>
                      <a:pt x="293" y="1445"/>
                    </a:lnTo>
                    <a:lnTo>
                      <a:pt x="263" y="1175"/>
                    </a:lnTo>
                    <a:lnTo>
                      <a:pt x="228" y="917"/>
                    </a:lnTo>
                    <a:lnTo>
                      <a:pt x="186" y="665"/>
                    </a:lnTo>
                    <a:lnTo>
                      <a:pt x="132" y="432"/>
                    </a:lnTo>
                    <a:lnTo>
                      <a:pt x="78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66" y="204"/>
                    </a:lnTo>
                    <a:lnTo>
                      <a:pt x="120" y="432"/>
                    </a:lnTo>
                    <a:lnTo>
                      <a:pt x="174" y="665"/>
                    </a:lnTo>
                    <a:lnTo>
                      <a:pt x="216" y="917"/>
                    </a:lnTo>
                    <a:lnTo>
                      <a:pt x="251" y="1175"/>
                    </a:lnTo>
                    <a:lnTo>
                      <a:pt x="281" y="1445"/>
                    </a:lnTo>
                    <a:lnTo>
                      <a:pt x="305" y="1726"/>
                    </a:lnTo>
                    <a:lnTo>
                      <a:pt x="317" y="2014"/>
                    </a:lnTo>
                    <a:lnTo>
                      <a:pt x="323" y="2314"/>
                    </a:lnTo>
                    <a:lnTo>
                      <a:pt x="317" y="2608"/>
                    </a:lnTo>
                    <a:lnTo>
                      <a:pt x="305" y="2907"/>
                    </a:lnTo>
                    <a:lnTo>
                      <a:pt x="281" y="3201"/>
                    </a:lnTo>
                    <a:lnTo>
                      <a:pt x="257" y="3489"/>
                    </a:lnTo>
                    <a:lnTo>
                      <a:pt x="216" y="3777"/>
                    </a:lnTo>
                    <a:lnTo>
                      <a:pt x="174" y="4052"/>
                    </a:lnTo>
                    <a:lnTo>
                      <a:pt x="120" y="4316"/>
                    </a:lnTo>
                    <a:lnTo>
                      <a:pt x="132" y="4316"/>
                    </a:lnTo>
                    <a:lnTo>
                      <a:pt x="186" y="4052"/>
                    </a:lnTo>
                    <a:lnTo>
                      <a:pt x="228" y="3777"/>
                    </a:lnTo>
                    <a:lnTo>
                      <a:pt x="269" y="3489"/>
                    </a:lnTo>
                    <a:lnTo>
                      <a:pt x="293" y="3201"/>
                    </a:lnTo>
                    <a:lnTo>
                      <a:pt x="317" y="2907"/>
                    </a:lnTo>
                    <a:lnTo>
                      <a:pt x="329" y="2608"/>
                    </a:lnTo>
                    <a:lnTo>
                      <a:pt x="335" y="2314"/>
                    </a:lnTo>
                    <a:lnTo>
                      <a:pt x="329" y="2014"/>
                    </a:lnTo>
                    <a:lnTo>
                      <a:pt x="329" y="20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1" name="Freeform 10"/>
              <p:cNvSpPr>
                <a:spLocks/>
              </p:cNvSpPr>
              <p:nvPr/>
            </p:nvSpPr>
            <p:spPr bwMode="hidden">
              <a:xfrm>
                <a:off x="3676" y="0"/>
                <a:ext cx="427" cy="4316"/>
              </a:xfrm>
              <a:custGeom>
                <a:avLst/>
                <a:gdLst/>
                <a:ahLst/>
                <a:cxnLst>
                  <a:cxn ang="0">
                    <a:pos x="413" y="1924"/>
                  </a:cxn>
                  <a:cxn ang="0">
                    <a:pos x="395" y="1690"/>
                  </a:cxn>
                  <a:cxn ang="0">
                    <a:pos x="365" y="1457"/>
                  </a:cxn>
                  <a:cxn ang="0">
                    <a:pos x="329" y="1229"/>
                  </a:cxn>
                  <a:cxn ang="0">
                    <a:pos x="281" y="1001"/>
                  </a:cxn>
                  <a:cxn ang="0">
                    <a:pos x="227" y="761"/>
                  </a:cxn>
                  <a:cxn ang="0">
                    <a:pos x="162" y="522"/>
                  </a:cxn>
                  <a:cxn ang="0">
                    <a:pos x="90" y="27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84" y="270"/>
                  </a:cxn>
                  <a:cxn ang="0">
                    <a:pos x="156" y="522"/>
                  </a:cxn>
                  <a:cxn ang="0">
                    <a:pos x="216" y="767"/>
                  </a:cxn>
                  <a:cxn ang="0">
                    <a:pos x="275" y="1001"/>
                  </a:cxn>
                  <a:cxn ang="0">
                    <a:pos x="317" y="1235"/>
                  </a:cxn>
                  <a:cxn ang="0">
                    <a:pos x="353" y="1463"/>
                  </a:cxn>
                  <a:cxn ang="0">
                    <a:pos x="383" y="1690"/>
                  </a:cxn>
                  <a:cxn ang="0">
                    <a:pos x="401" y="1924"/>
                  </a:cxn>
                  <a:cxn ang="0">
                    <a:pos x="413" y="2188"/>
                  </a:cxn>
                  <a:cxn ang="0">
                    <a:pos x="407" y="2458"/>
                  </a:cxn>
                  <a:cxn ang="0">
                    <a:pos x="395" y="2733"/>
                  </a:cxn>
                  <a:cxn ang="0">
                    <a:pos x="365" y="3021"/>
                  </a:cxn>
                  <a:cxn ang="0">
                    <a:pos x="329" y="3321"/>
                  </a:cxn>
                  <a:cxn ang="0">
                    <a:pos x="275" y="3639"/>
                  </a:cxn>
                  <a:cxn ang="0">
                    <a:pos x="204" y="3968"/>
                  </a:cxn>
                  <a:cxn ang="0">
                    <a:pos x="126" y="4316"/>
                  </a:cxn>
                  <a:cxn ang="0">
                    <a:pos x="138" y="4316"/>
                  </a:cxn>
                  <a:cxn ang="0">
                    <a:pos x="216" y="3968"/>
                  </a:cxn>
                  <a:cxn ang="0">
                    <a:pos x="287" y="3639"/>
                  </a:cxn>
                  <a:cxn ang="0">
                    <a:pos x="341" y="3321"/>
                  </a:cxn>
                  <a:cxn ang="0">
                    <a:pos x="377" y="3021"/>
                  </a:cxn>
                  <a:cxn ang="0">
                    <a:pos x="407" y="2733"/>
                  </a:cxn>
                  <a:cxn ang="0">
                    <a:pos x="419" y="2458"/>
                  </a:cxn>
                  <a:cxn ang="0">
                    <a:pos x="425" y="2188"/>
                  </a:cxn>
                  <a:cxn ang="0">
                    <a:pos x="413" y="1924"/>
                  </a:cxn>
                  <a:cxn ang="0">
                    <a:pos x="413" y="1924"/>
                  </a:cxn>
                </a:cxnLst>
                <a:rect l="0" t="0" r="r" b="b"/>
                <a:pathLst>
                  <a:path w="425" h="4316">
                    <a:moveTo>
                      <a:pt x="413" y="1924"/>
                    </a:moveTo>
                    <a:lnTo>
                      <a:pt x="395" y="1690"/>
                    </a:lnTo>
                    <a:lnTo>
                      <a:pt x="365" y="1457"/>
                    </a:lnTo>
                    <a:lnTo>
                      <a:pt x="329" y="1229"/>
                    </a:lnTo>
                    <a:lnTo>
                      <a:pt x="281" y="1001"/>
                    </a:lnTo>
                    <a:lnTo>
                      <a:pt x="227" y="761"/>
                    </a:lnTo>
                    <a:lnTo>
                      <a:pt x="162" y="522"/>
                    </a:lnTo>
                    <a:lnTo>
                      <a:pt x="90" y="27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84" y="270"/>
                    </a:lnTo>
                    <a:lnTo>
                      <a:pt x="156" y="522"/>
                    </a:lnTo>
                    <a:lnTo>
                      <a:pt x="216" y="767"/>
                    </a:lnTo>
                    <a:lnTo>
                      <a:pt x="275" y="1001"/>
                    </a:lnTo>
                    <a:lnTo>
                      <a:pt x="317" y="1235"/>
                    </a:lnTo>
                    <a:lnTo>
                      <a:pt x="353" y="1463"/>
                    </a:lnTo>
                    <a:lnTo>
                      <a:pt x="383" y="1690"/>
                    </a:lnTo>
                    <a:lnTo>
                      <a:pt x="401" y="1924"/>
                    </a:lnTo>
                    <a:lnTo>
                      <a:pt x="413" y="2188"/>
                    </a:lnTo>
                    <a:lnTo>
                      <a:pt x="407" y="2458"/>
                    </a:lnTo>
                    <a:lnTo>
                      <a:pt x="395" y="2733"/>
                    </a:lnTo>
                    <a:lnTo>
                      <a:pt x="365" y="3021"/>
                    </a:lnTo>
                    <a:lnTo>
                      <a:pt x="329" y="3321"/>
                    </a:lnTo>
                    <a:lnTo>
                      <a:pt x="275" y="3639"/>
                    </a:lnTo>
                    <a:lnTo>
                      <a:pt x="204" y="3968"/>
                    </a:lnTo>
                    <a:lnTo>
                      <a:pt x="126" y="4316"/>
                    </a:lnTo>
                    <a:lnTo>
                      <a:pt x="138" y="4316"/>
                    </a:lnTo>
                    <a:lnTo>
                      <a:pt x="216" y="3968"/>
                    </a:lnTo>
                    <a:lnTo>
                      <a:pt x="287" y="3639"/>
                    </a:lnTo>
                    <a:lnTo>
                      <a:pt x="341" y="3321"/>
                    </a:lnTo>
                    <a:lnTo>
                      <a:pt x="377" y="3021"/>
                    </a:lnTo>
                    <a:lnTo>
                      <a:pt x="407" y="2733"/>
                    </a:lnTo>
                    <a:lnTo>
                      <a:pt x="419" y="2458"/>
                    </a:lnTo>
                    <a:lnTo>
                      <a:pt x="425" y="2188"/>
                    </a:lnTo>
                    <a:lnTo>
                      <a:pt x="413" y="1924"/>
                    </a:lnTo>
                    <a:lnTo>
                      <a:pt x="413" y="192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2" name="Freeform 11"/>
              <p:cNvSpPr>
                <a:spLocks/>
              </p:cNvSpPr>
              <p:nvPr/>
            </p:nvSpPr>
            <p:spPr bwMode="hidden">
              <a:xfrm>
                <a:off x="3946" y="0"/>
                <a:ext cx="558" cy="4316"/>
              </a:xfrm>
              <a:custGeom>
                <a:avLst/>
                <a:gdLst/>
                <a:ahLst/>
                <a:cxnLst>
                  <a:cxn ang="0">
                    <a:pos x="556" y="2020"/>
                  </a:cxn>
                  <a:cxn ang="0">
                    <a:pos x="538" y="1732"/>
                  </a:cxn>
                  <a:cxn ang="0">
                    <a:pos x="503" y="1445"/>
                  </a:cxn>
                  <a:cxn ang="0">
                    <a:pos x="455" y="1175"/>
                  </a:cxn>
                  <a:cxn ang="0">
                    <a:pos x="395" y="911"/>
                  </a:cxn>
                  <a:cxn ang="0">
                    <a:pos x="317" y="659"/>
                  </a:cxn>
                  <a:cxn ang="0">
                    <a:pos x="228" y="426"/>
                  </a:cxn>
                  <a:cxn ang="0">
                    <a:pos x="126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14" y="204"/>
                  </a:cxn>
                  <a:cxn ang="0">
                    <a:pos x="216" y="426"/>
                  </a:cxn>
                  <a:cxn ang="0">
                    <a:pos x="305" y="659"/>
                  </a:cxn>
                  <a:cxn ang="0">
                    <a:pos x="383" y="911"/>
                  </a:cxn>
                  <a:cxn ang="0">
                    <a:pos x="443" y="1175"/>
                  </a:cxn>
                  <a:cxn ang="0">
                    <a:pos x="491" y="1445"/>
                  </a:cxn>
                  <a:cxn ang="0">
                    <a:pos x="526" y="1732"/>
                  </a:cxn>
                  <a:cxn ang="0">
                    <a:pos x="544" y="2020"/>
                  </a:cxn>
                  <a:cxn ang="0">
                    <a:pos x="544" y="2326"/>
                  </a:cxn>
                  <a:cxn ang="0">
                    <a:pos x="532" y="2632"/>
                  </a:cxn>
                  <a:cxn ang="0">
                    <a:pos x="503" y="2931"/>
                  </a:cxn>
                  <a:cxn ang="0">
                    <a:pos x="455" y="3225"/>
                  </a:cxn>
                  <a:cxn ang="0">
                    <a:pos x="389" y="3513"/>
                  </a:cxn>
                  <a:cxn ang="0">
                    <a:pos x="311" y="3788"/>
                  </a:cxn>
                  <a:cxn ang="0">
                    <a:pos x="216" y="4058"/>
                  </a:cxn>
                  <a:cxn ang="0">
                    <a:pos x="102" y="4316"/>
                  </a:cxn>
                  <a:cxn ang="0">
                    <a:pos x="114" y="4316"/>
                  </a:cxn>
                  <a:cxn ang="0">
                    <a:pos x="228" y="4058"/>
                  </a:cxn>
                  <a:cxn ang="0">
                    <a:pos x="323" y="3788"/>
                  </a:cxn>
                  <a:cxn ang="0">
                    <a:pos x="401" y="3513"/>
                  </a:cxn>
                  <a:cxn ang="0">
                    <a:pos x="467" y="3225"/>
                  </a:cxn>
                  <a:cxn ang="0">
                    <a:pos x="515" y="2931"/>
                  </a:cxn>
                  <a:cxn ang="0">
                    <a:pos x="544" y="2632"/>
                  </a:cxn>
                  <a:cxn ang="0">
                    <a:pos x="556" y="2326"/>
                  </a:cxn>
                  <a:cxn ang="0">
                    <a:pos x="556" y="2020"/>
                  </a:cxn>
                  <a:cxn ang="0">
                    <a:pos x="556" y="2020"/>
                  </a:cxn>
                </a:cxnLst>
                <a:rect l="0" t="0" r="r" b="b"/>
                <a:pathLst>
                  <a:path w="556" h="4316">
                    <a:moveTo>
                      <a:pt x="556" y="2020"/>
                    </a:moveTo>
                    <a:lnTo>
                      <a:pt x="538" y="1732"/>
                    </a:lnTo>
                    <a:lnTo>
                      <a:pt x="503" y="1445"/>
                    </a:lnTo>
                    <a:lnTo>
                      <a:pt x="455" y="1175"/>
                    </a:lnTo>
                    <a:lnTo>
                      <a:pt x="395" y="911"/>
                    </a:lnTo>
                    <a:lnTo>
                      <a:pt x="317" y="659"/>
                    </a:lnTo>
                    <a:lnTo>
                      <a:pt x="228" y="426"/>
                    </a:lnTo>
                    <a:lnTo>
                      <a:pt x="126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14" y="204"/>
                    </a:lnTo>
                    <a:lnTo>
                      <a:pt x="216" y="426"/>
                    </a:lnTo>
                    <a:lnTo>
                      <a:pt x="305" y="659"/>
                    </a:lnTo>
                    <a:lnTo>
                      <a:pt x="383" y="911"/>
                    </a:lnTo>
                    <a:lnTo>
                      <a:pt x="443" y="1175"/>
                    </a:lnTo>
                    <a:lnTo>
                      <a:pt x="491" y="1445"/>
                    </a:lnTo>
                    <a:lnTo>
                      <a:pt x="526" y="1732"/>
                    </a:lnTo>
                    <a:lnTo>
                      <a:pt x="544" y="2020"/>
                    </a:lnTo>
                    <a:lnTo>
                      <a:pt x="544" y="2326"/>
                    </a:lnTo>
                    <a:lnTo>
                      <a:pt x="532" y="2632"/>
                    </a:lnTo>
                    <a:lnTo>
                      <a:pt x="503" y="2931"/>
                    </a:lnTo>
                    <a:lnTo>
                      <a:pt x="455" y="3225"/>
                    </a:lnTo>
                    <a:lnTo>
                      <a:pt x="389" y="3513"/>
                    </a:lnTo>
                    <a:lnTo>
                      <a:pt x="311" y="3788"/>
                    </a:lnTo>
                    <a:lnTo>
                      <a:pt x="216" y="4058"/>
                    </a:lnTo>
                    <a:lnTo>
                      <a:pt x="102" y="4316"/>
                    </a:lnTo>
                    <a:lnTo>
                      <a:pt x="114" y="4316"/>
                    </a:lnTo>
                    <a:lnTo>
                      <a:pt x="228" y="4058"/>
                    </a:lnTo>
                    <a:lnTo>
                      <a:pt x="323" y="3788"/>
                    </a:lnTo>
                    <a:lnTo>
                      <a:pt x="401" y="3513"/>
                    </a:lnTo>
                    <a:lnTo>
                      <a:pt x="467" y="3225"/>
                    </a:lnTo>
                    <a:lnTo>
                      <a:pt x="515" y="2931"/>
                    </a:lnTo>
                    <a:lnTo>
                      <a:pt x="544" y="2632"/>
                    </a:lnTo>
                    <a:lnTo>
                      <a:pt x="556" y="2326"/>
                    </a:lnTo>
                    <a:lnTo>
                      <a:pt x="556" y="2020"/>
                    </a:lnTo>
                    <a:lnTo>
                      <a:pt x="556" y="202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3" name="Freeform 12"/>
              <p:cNvSpPr>
                <a:spLocks/>
              </p:cNvSpPr>
              <p:nvPr/>
            </p:nvSpPr>
            <p:spPr bwMode="hidden">
              <a:xfrm>
                <a:off x="4246" y="0"/>
                <a:ext cx="690" cy="4316"/>
              </a:xfrm>
              <a:custGeom>
                <a:avLst/>
                <a:gdLst/>
                <a:ahLst/>
                <a:cxnLst>
                  <a:cxn ang="0">
                    <a:pos x="688" y="2086"/>
                  </a:cxn>
                  <a:cxn ang="0">
                    <a:pos x="670" y="1810"/>
                  </a:cxn>
                  <a:cxn ang="0">
                    <a:pos x="634" y="1541"/>
                  </a:cxn>
                  <a:cxn ang="0">
                    <a:pos x="574" y="1271"/>
                  </a:cxn>
                  <a:cxn ang="0">
                    <a:pos x="497" y="1007"/>
                  </a:cxn>
                  <a:cxn ang="0">
                    <a:pos x="401" y="749"/>
                  </a:cxn>
                  <a:cxn ang="0">
                    <a:pos x="293" y="492"/>
                  </a:cxn>
                  <a:cxn ang="0">
                    <a:pos x="162" y="24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50" y="240"/>
                  </a:cxn>
                  <a:cxn ang="0">
                    <a:pos x="281" y="492"/>
                  </a:cxn>
                  <a:cxn ang="0">
                    <a:pos x="389" y="749"/>
                  </a:cxn>
                  <a:cxn ang="0">
                    <a:pos x="485" y="1007"/>
                  </a:cxn>
                  <a:cxn ang="0">
                    <a:pos x="562" y="1271"/>
                  </a:cxn>
                  <a:cxn ang="0">
                    <a:pos x="622" y="1541"/>
                  </a:cxn>
                  <a:cxn ang="0">
                    <a:pos x="658" y="1810"/>
                  </a:cxn>
                  <a:cxn ang="0">
                    <a:pos x="676" y="2086"/>
                  </a:cxn>
                  <a:cxn ang="0">
                    <a:pos x="676" y="2368"/>
                  </a:cxn>
                  <a:cxn ang="0">
                    <a:pos x="658" y="2650"/>
                  </a:cxn>
                  <a:cxn ang="0">
                    <a:pos x="616" y="2931"/>
                  </a:cxn>
                  <a:cxn ang="0">
                    <a:pos x="556" y="3213"/>
                  </a:cxn>
                  <a:cxn ang="0">
                    <a:pos x="473" y="3495"/>
                  </a:cxn>
                  <a:cxn ang="0">
                    <a:pos x="371" y="3777"/>
                  </a:cxn>
                  <a:cxn ang="0">
                    <a:pos x="251" y="4046"/>
                  </a:cxn>
                  <a:cxn ang="0">
                    <a:pos x="114" y="4316"/>
                  </a:cxn>
                  <a:cxn ang="0">
                    <a:pos x="126" y="4316"/>
                  </a:cxn>
                  <a:cxn ang="0">
                    <a:pos x="263" y="4046"/>
                  </a:cxn>
                  <a:cxn ang="0">
                    <a:pos x="383" y="3777"/>
                  </a:cxn>
                  <a:cxn ang="0">
                    <a:pos x="485" y="3495"/>
                  </a:cxn>
                  <a:cxn ang="0">
                    <a:pos x="568" y="3219"/>
                  </a:cxn>
                  <a:cxn ang="0">
                    <a:pos x="628" y="2937"/>
                  </a:cxn>
                  <a:cxn ang="0">
                    <a:pos x="670" y="2656"/>
                  </a:cxn>
                  <a:cxn ang="0">
                    <a:pos x="688" y="2368"/>
                  </a:cxn>
                  <a:cxn ang="0">
                    <a:pos x="688" y="2086"/>
                  </a:cxn>
                  <a:cxn ang="0">
                    <a:pos x="688" y="2086"/>
                  </a:cxn>
                </a:cxnLst>
                <a:rect l="0" t="0" r="r" b="b"/>
                <a:pathLst>
                  <a:path w="688" h="4316">
                    <a:moveTo>
                      <a:pt x="688" y="2086"/>
                    </a:moveTo>
                    <a:lnTo>
                      <a:pt x="670" y="1810"/>
                    </a:lnTo>
                    <a:lnTo>
                      <a:pt x="634" y="1541"/>
                    </a:lnTo>
                    <a:lnTo>
                      <a:pt x="574" y="1271"/>
                    </a:lnTo>
                    <a:lnTo>
                      <a:pt x="497" y="1007"/>
                    </a:lnTo>
                    <a:lnTo>
                      <a:pt x="401" y="749"/>
                    </a:lnTo>
                    <a:lnTo>
                      <a:pt x="293" y="492"/>
                    </a:lnTo>
                    <a:lnTo>
                      <a:pt x="162" y="24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50" y="240"/>
                    </a:lnTo>
                    <a:lnTo>
                      <a:pt x="281" y="492"/>
                    </a:lnTo>
                    <a:lnTo>
                      <a:pt x="389" y="749"/>
                    </a:lnTo>
                    <a:lnTo>
                      <a:pt x="485" y="1007"/>
                    </a:lnTo>
                    <a:lnTo>
                      <a:pt x="562" y="1271"/>
                    </a:lnTo>
                    <a:lnTo>
                      <a:pt x="622" y="1541"/>
                    </a:lnTo>
                    <a:lnTo>
                      <a:pt x="658" y="1810"/>
                    </a:lnTo>
                    <a:lnTo>
                      <a:pt x="676" y="2086"/>
                    </a:lnTo>
                    <a:lnTo>
                      <a:pt x="676" y="2368"/>
                    </a:lnTo>
                    <a:lnTo>
                      <a:pt x="658" y="2650"/>
                    </a:lnTo>
                    <a:lnTo>
                      <a:pt x="616" y="2931"/>
                    </a:lnTo>
                    <a:lnTo>
                      <a:pt x="556" y="3213"/>
                    </a:lnTo>
                    <a:lnTo>
                      <a:pt x="473" y="3495"/>
                    </a:lnTo>
                    <a:lnTo>
                      <a:pt x="371" y="3777"/>
                    </a:lnTo>
                    <a:lnTo>
                      <a:pt x="251" y="4046"/>
                    </a:lnTo>
                    <a:lnTo>
                      <a:pt x="114" y="4316"/>
                    </a:lnTo>
                    <a:lnTo>
                      <a:pt x="126" y="4316"/>
                    </a:lnTo>
                    <a:lnTo>
                      <a:pt x="263" y="4046"/>
                    </a:lnTo>
                    <a:lnTo>
                      <a:pt x="383" y="3777"/>
                    </a:lnTo>
                    <a:lnTo>
                      <a:pt x="485" y="3495"/>
                    </a:lnTo>
                    <a:lnTo>
                      <a:pt x="568" y="3219"/>
                    </a:lnTo>
                    <a:lnTo>
                      <a:pt x="628" y="2937"/>
                    </a:lnTo>
                    <a:lnTo>
                      <a:pt x="670" y="2656"/>
                    </a:lnTo>
                    <a:lnTo>
                      <a:pt x="688" y="2368"/>
                    </a:lnTo>
                    <a:lnTo>
                      <a:pt x="688" y="2086"/>
                    </a:lnTo>
                    <a:lnTo>
                      <a:pt x="688" y="208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4" name="Freeform 13"/>
              <p:cNvSpPr>
                <a:spLocks/>
              </p:cNvSpPr>
              <p:nvPr/>
            </p:nvSpPr>
            <p:spPr bwMode="hidden">
              <a:xfrm>
                <a:off x="4522" y="0"/>
                <a:ext cx="864" cy="4316"/>
              </a:xfrm>
              <a:custGeom>
                <a:avLst/>
                <a:gdLst/>
                <a:ahLst/>
                <a:cxnLst>
                  <a:cxn ang="0">
                    <a:pos x="855" y="2128"/>
                  </a:cxn>
                  <a:cxn ang="0">
                    <a:pos x="831" y="1834"/>
                  </a:cxn>
                  <a:cxn ang="0">
                    <a:pos x="808" y="1684"/>
                  </a:cxn>
                  <a:cxn ang="0">
                    <a:pos x="784" y="1541"/>
                  </a:cxn>
                  <a:cxn ang="0">
                    <a:pos x="748" y="1397"/>
                  </a:cxn>
                  <a:cxn ang="0">
                    <a:pos x="712" y="1253"/>
                  </a:cxn>
                  <a:cxn ang="0">
                    <a:pos x="664" y="1115"/>
                  </a:cxn>
                  <a:cxn ang="0">
                    <a:pos x="610" y="977"/>
                  </a:cxn>
                  <a:cxn ang="0">
                    <a:pos x="491" y="719"/>
                  </a:cxn>
                  <a:cxn ang="0">
                    <a:pos x="353" y="468"/>
                  </a:cxn>
                  <a:cxn ang="0">
                    <a:pos x="192" y="228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80" y="228"/>
                  </a:cxn>
                  <a:cxn ang="0">
                    <a:pos x="341" y="468"/>
                  </a:cxn>
                  <a:cxn ang="0">
                    <a:pos x="479" y="719"/>
                  </a:cxn>
                  <a:cxn ang="0">
                    <a:pos x="598" y="983"/>
                  </a:cxn>
                  <a:cxn ang="0">
                    <a:pos x="652" y="1121"/>
                  </a:cxn>
                  <a:cxn ang="0">
                    <a:pos x="700" y="1259"/>
                  </a:cxn>
                  <a:cxn ang="0">
                    <a:pos x="736" y="1403"/>
                  </a:cxn>
                  <a:cxn ang="0">
                    <a:pos x="772" y="1547"/>
                  </a:cxn>
                  <a:cxn ang="0">
                    <a:pos x="802" y="1690"/>
                  </a:cxn>
                  <a:cxn ang="0">
                    <a:pos x="819" y="1834"/>
                  </a:cxn>
                  <a:cxn ang="0">
                    <a:pos x="837" y="1984"/>
                  </a:cxn>
                  <a:cxn ang="0">
                    <a:pos x="843" y="2128"/>
                  </a:cxn>
                  <a:cxn ang="0">
                    <a:pos x="849" y="2278"/>
                  </a:cxn>
                  <a:cxn ang="0">
                    <a:pos x="843" y="2428"/>
                  </a:cxn>
                  <a:cxn ang="0">
                    <a:pos x="831" y="2572"/>
                  </a:cxn>
                  <a:cxn ang="0">
                    <a:pos x="819" y="2721"/>
                  </a:cxn>
                  <a:cxn ang="0">
                    <a:pos x="796" y="2865"/>
                  </a:cxn>
                  <a:cxn ang="0">
                    <a:pos x="766" y="3015"/>
                  </a:cxn>
                  <a:cxn ang="0">
                    <a:pos x="724" y="3159"/>
                  </a:cxn>
                  <a:cxn ang="0">
                    <a:pos x="682" y="3303"/>
                  </a:cxn>
                  <a:cxn ang="0">
                    <a:pos x="586" y="3567"/>
                  </a:cxn>
                  <a:cxn ang="0">
                    <a:pos x="473" y="3824"/>
                  </a:cxn>
                  <a:cxn ang="0">
                    <a:pos x="335" y="4076"/>
                  </a:cxn>
                  <a:cxn ang="0">
                    <a:pos x="180" y="4316"/>
                  </a:cxn>
                  <a:cxn ang="0">
                    <a:pos x="192" y="4316"/>
                  </a:cxn>
                  <a:cxn ang="0">
                    <a:pos x="347" y="4076"/>
                  </a:cxn>
                  <a:cxn ang="0">
                    <a:pos x="485" y="3824"/>
                  </a:cxn>
                  <a:cxn ang="0">
                    <a:pos x="598" y="3573"/>
                  </a:cxn>
                  <a:cxn ang="0">
                    <a:pos x="694" y="3309"/>
                  </a:cxn>
                  <a:cxn ang="0">
                    <a:pos x="736" y="3165"/>
                  </a:cxn>
                  <a:cxn ang="0">
                    <a:pos x="778" y="3021"/>
                  </a:cxn>
                  <a:cxn ang="0">
                    <a:pos x="808" y="2871"/>
                  </a:cxn>
                  <a:cxn ang="0">
                    <a:pos x="831" y="2727"/>
                  </a:cxn>
                  <a:cxn ang="0">
                    <a:pos x="843" y="2578"/>
                  </a:cxn>
                  <a:cxn ang="0">
                    <a:pos x="855" y="2428"/>
                  </a:cxn>
                  <a:cxn ang="0">
                    <a:pos x="861" y="2278"/>
                  </a:cxn>
                  <a:cxn ang="0">
                    <a:pos x="855" y="2128"/>
                  </a:cxn>
                  <a:cxn ang="0">
                    <a:pos x="855" y="2128"/>
                  </a:cxn>
                </a:cxnLst>
                <a:rect l="0" t="0" r="r" b="b"/>
                <a:pathLst>
                  <a:path w="861" h="4316">
                    <a:moveTo>
                      <a:pt x="855" y="2128"/>
                    </a:moveTo>
                    <a:lnTo>
                      <a:pt x="831" y="1834"/>
                    </a:lnTo>
                    <a:lnTo>
                      <a:pt x="808" y="1684"/>
                    </a:lnTo>
                    <a:lnTo>
                      <a:pt x="784" y="1541"/>
                    </a:lnTo>
                    <a:lnTo>
                      <a:pt x="748" y="1397"/>
                    </a:lnTo>
                    <a:lnTo>
                      <a:pt x="712" y="1253"/>
                    </a:lnTo>
                    <a:lnTo>
                      <a:pt x="664" y="1115"/>
                    </a:lnTo>
                    <a:lnTo>
                      <a:pt x="610" y="977"/>
                    </a:lnTo>
                    <a:lnTo>
                      <a:pt x="491" y="719"/>
                    </a:lnTo>
                    <a:lnTo>
                      <a:pt x="353" y="468"/>
                    </a:lnTo>
                    <a:lnTo>
                      <a:pt x="192" y="228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80" y="228"/>
                    </a:lnTo>
                    <a:lnTo>
                      <a:pt x="341" y="468"/>
                    </a:lnTo>
                    <a:lnTo>
                      <a:pt x="479" y="719"/>
                    </a:lnTo>
                    <a:lnTo>
                      <a:pt x="598" y="983"/>
                    </a:lnTo>
                    <a:lnTo>
                      <a:pt x="652" y="1121"/>
                    </a:lnTo>
                    <a:lnTo>
                      <a:pt x="700" y="1259"/>
                    </a:lnTo>
                    <a:lnTo>
                      <a:pt x="736" y="1403"/>
                    </a:lnTo>
                    <a:lnTo>
                      <a:pt x="772" y="1547"/>
                    </a:lnTo>
                    <a:lnTo>
                      <a:pt x="802" y="1690"/>
                    </a:lnTo>
                    <a:lnTo>
                      <a:pt x="819" y="1834"/>
                    </a:lnTo>
                    <a:lnTo>
                      <a:pt x="837" y="1984"/>
                    </a:lnTo>
                    <a:lnTo>
                      <a:pt x="843" y="2128"/>
                    </a:lnTo>
                    <a:lnTo>
                      <a:pt x="849" y="2278"/>
                    </a:lnTo>
                    <a:lnTo>
                      <a:pt x="843" y="2428"/>
                    </a:lnTo>
                    <a:lnTo>
                      <a:pt x="831" y="2572"/>
                    </a:lnTo>
                    <a:lnTo>
                      <a:pt x="819" y="2721"/>
                    </a:lnTo>
                    <a:lnTo>
                      <a:pt x="796" y="2865"/>
                    </a:lnTo>
                    <a:lnTo>
                      <a:pt x="766" y="3015"/>
                    </a:lnTo>
                    <a:lnTo>
                      <a:pt x="724" y="3159"/>
                    </a:lnTo>
                    <a:lnTo>
                      <a:pt x="682" y="3303"/>
                    </a:lnTo>
                    <a:lnTo>
                      <a:pt x="586" y="3567"/>
                    </a:lnTo>
                    <a:lnTo>
                      <a:pt x="473" y="3824"/>
                    </a:lnTo>
                    <a:lnTo>
                      <a:pt x="335" y="4076"/>
                    </a:lnTo>
                    <a:lnTo>
                      <a:pt x="180" y="4316"/>
                    </a:lnTo>
                    <a:lnTo>
                      <a:pt x="192" y="4316"/>
                    </a:lnTo>
                    <a:lnTo>
                      <a:pt x="347" y="4076"/>
                    </a:lnTo>
                    <a:lnTo>
                      <a:pt x="485" y="3824"/>
                    </a:lnTo>
                    <a:lnTo>
                      <a:pt x="598" y="3573"/>
                    </a:lnTo>
                    <a:lnTo>
                      <a:pt x="694" y="3309"/>
                    </a:lnTo>
                    <a:lnTo>
                      <a:pt x="736" y="3165"/>
                    </a:lnTo>
                    <a:lnTo>
                      <a:pt x="778" y="3021"/>
                    </a:lnTo>
                    <a:lnTo>
                      <a:pt x="808" y="2871"/>
                    </a:lnTo>
                    <a:lnTo>
                      <a:pt x="831" y="2727"/>
                    </a:lnTo>
                    <a:lnTo>
                      <a:pt x="843" y="2578"/>
                    </a:lnTo>
                    <a:lnTo>
                      <a:pt x="855" y="2428"/>
                    </a:lnTo>
                    <a:lnTo>
                      <a:pt x="861" y="2278"/>
                    </a:lnTo>
                    <a:lnTo>
                      <a:pt x="855" y="2128"/>
                    </a:lnTo>
                    <a:lnTo>
                      <a:pt x="855" y="212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5" name="Freeform 14"/>
              <p:cNvSpPr>
                <a:spLocks/>
              </p:cNvSpPr>
              <p:nvPr/>
            </p:nvSpPr>
            <p:spPr bwMode="hidden">
              <a:xfrm>
                <a:off x="2399" y="0"/>
                <a:ext cx="150" cy="4316"/>
              </a:xfrm>
              <a:custGeom>
                <a:avLst/>
                <a:gdLst/>
                <a:ahLst/>
                <a:cxnLst>
                  <a:cxn ang="0">
                    <a:pos x="18" y="1942"/>
                  </a:cxn>
                  <a:cxn ang="0">
                    <a:pos x="30" y="1630"/>
                  </a:cxn>
                  <a:cxn ang="0">
                    <a:pos x="42" y="1331"/>
                  </a:cxn>
                  <a:cxn ang="0">
                    <a:pos x="59" y="1055"/>
                  </a:cxn>
                  <a:cxn ang="0">
                    <a:pos x="77" y="791"/>
                  </a:cxn>
                  <a:cxn ang="0">
                    <a:pos x="83" y="671"/>
                  </a:cxn>
                  <a:cxn ang="0">
                    <a:pos x="95" y="557"/>
                  </a:cxn>
                  <a:cxn ang="0">
                    <a:pos x="107" y="444"/>
                  </a:cxn>
                  <a:cxn ang="0">
                    <a:pos x="113" y="342"/>
                  </a:cxn>
                  <a:cxn ang="0">
                    <a:pos x="125" y="246"/>
                  </a:cxn>
                  <a:cxn ang="0">
                    <a:pos x="131" y="156"/>
                  </a:cxn>
                  <a:cxn ang="0">
                    <a:pos x="143" y="72"/>
                  </a:cxn>
                  <a:cxn ang="0">
                    <a:pos x="149" y="0"/>
                  </a:cxn>
                  <a:cxn ang="0">
                    <a:pos x="137" y="0"/>
                  </a:cxn>
                  <a:cxn ang="0">
                    <a:pos x="131" y="72"/>
                  </a:cxn>
                  <a:cxn ang="0">
                    <a:pos x="119" y="156"/>
                  </a:cxn>
                  <a:cxn ang="0">
                    <a:pos x="113" y="246"/>
                  </a:cxn>
                  <a:cxn ang="0">
                    <a:pos x="101" y="342"/>
                  </a:cxn>
                  <a:cxn ang="0">
                    <a:pos x="95" y="444"/>
                  </a:cxn>
                  <a:cxn ang="0">
                    <a:pos x="83" y="557"/>
                  </a:cxn>
                  <a:cxn ang="0">
                    <a:pos x="71" y="671"/>
                  </a:cxn>
                  <a:cxn ang="0">
                    <a:pos x="65" y="791"/>
                  </a:cxn>
                  <a:cxn ang="0">
                    <a:pos x="48" y="1055"/>
                  </a:cxn>
                  <a:cxn ang="0">
                    <a:pos x="30" y="1331"/>
                  </a:cxn>
                  <a:cxn ang="0">
                    <a:pos x="18" y="1630"/>
                  </a:cxn>
                  <a:cxn ang="0">
                    <a:pos x="6" y="1942"/>
                  </a:cxn>
                  <a:cxn ang="0">
                    <a:pos x="0" y="2278"/>
                  </a:cxn>
                  <a:cxn ang="0">
                    <a:pos x="6" y="2602"/>
                  </a:cxn>
                  <a:cxn ang="0">
                    <a:pos x="12" y="2919"/>
                  </a:cxn>
                  <a:cxn ang="0">
                    <a:pos x="24" y="3219"/>
                  </a:cxn>
                  <a:cxn ang="0">
                    <a:pos x="36" y="3513"/>
                  </a:cxn>
                  <a:cxn ang="0">
                    <a:pos x="59" y="3794"/>
                  </a:cxn>
                  <a:cxn ang="0">
                    <a:pos x="89" y="4058"/>
                  </a:cxn>
                  <a:cxn ang="0">
                    <a:pos x="125" y="4316"/>
                  </a:cxn>
                  <a:cxn ang="0">
                    <a:pos x="137" y="4316"/>
                  </a:cxn>
                  <a:cxn ang="0">
                    <a:pos x="101" y="4058"/>
                  </a:cxn>
                  <a:cxn ang="0">
                    <a:pos x="71" y="3794"/>
                  </a:cxn>
                  <a:cxn ang="0">
                    <a:pos x="48" y="3513"/>
                  </a:cxn>
                  <a:cxn ang="0">
                    <a:pos x="36" y="3225"/>
                  </a:cxn>
                  <a:cxn ang="0">
                    <a:pos x="24" y="2919"/>
                  </a:cxn>
                  <a:cxn ang="0">
                    <a:pos x="18" y="2608"/>
                  </a:cxn>
                  <a:cxn ang="0">
                    <a:pos x="12" y="2278"/>
                  </a:cxn>
                  <a:cxn ang="0">
                    <a:pos x="18" y="1942"/>
                  </a:cxn>
                  <a:cxn ang="0">
                    <a:pos x="18" y="1942"/>
                  </a:cxn>
                </a:cxnLst>
                <a:rect l="0" t="0" r="r" b="b"/>
                <a:pathLst>
                  <a:path w="149" h="4316">
                    <a:moveTo>
                      <a:pt x="18" y="1942"/>
                    </a:moveTo>
                    <a:lnTo>
                      <a:pt x="30" y="1630"/>
                    </a:lnTo>
                    <a:lnTo>
                      <a:pt x="42" y="1331"/>
                    </a:lnTo>
                    <a:lnTo>
                      <a:pt x="59" y="1055"/>
                    </a:lnTo>
                    <a:lnTo>
                      <a:pt x="77" y="791"/>
                    </a:lnTo>
                    <a:lnTo>
                      <a:pt x="83" y="671"/>
                    </a:lnTo>
                    <a:lnTo>
                      <a:pt x="95" y="557"/>
                    </a:lnTo>
                    <a:lnTo>
                      <a:pt x="107" y="444"/>
                    </a:lnTo>
                    <a:lnTo>
                      <a:pt x="113" y="342"/>
                    </a:lnTo>
                    <a:lnTo>
                      <a:pt x="125" y="246"/>
                    </a:lnTo>
                    <a:lnTo>
                      <a:pt x="131" y="156"/>
                    </a:lnTo>
                    <a:lnTo>
                      <a:pt x="143" y="72"/>
                    </a:lnTo>
                    <a:lnTo>
                      <a:pt x="149" y="0"/>
                    </a:lnTo>
                    <a:lnTo>
                      <a:pt x="137" y="0"/>
                    </a:lnTo>
                    <a:lnTo>
                      <a:pt x="131" y="72"/>
                    </a:lnTo>
                    <a:lnTo>
                      <a:pt x="119" y="156"/>
                    </a:lnTo>
                    <a:lnTo>
                      <a:pt x="113" y="246"/>
                    </a:lnTo>
                    <a:lnTo>
                      <a:pt x="101" y="342"/>
                    </a:lnTo>
                    <a:lnTo>
                      <a:pt x="95" y="444"/>
                    </a:lnTo>
                    <a:lnTo>
                      <a:pt x="83" y="557"/>
                    </a:lnTo>
                    <a:lnTo>
                      <a:pt x="71" y="671"/>
                    </a:lnTo>
                    <a:lnTo>
                      <a:pt x="65" y="791"/>
                    </a:lnTo>
                    <a:lnTo>
                      <a:pt x="48" y="1055"/>
                    </a:lnTo>
                    <a:lnTo>
                      <a:pt x="30" y="1331"/>
                    </a:lnTo>
                    <a:lnTo>
                      <a:pt x="18" y="1630"/>
                    </a:lnTo>
                    <a:lnTo>
                      <a:pt x="6" y="1942"/>
                    </a:lnTo>
                    <a:lnTo>
                      <a:pt x="0" y="2278"/>
                    </a:lnTo>
                    <a:lnTo>
                      <a:pt x="6" y="2602"/>
                    </a:lnTo>
                    <a:lnTo>
                      <a:pt x="12" y="2919"/>
                    </a:lnTo>
                    <a:lnTo>
                      <a:pt x="24" y="3219"/>
                    </a:lnTo>
                    <a:lnTo>
                      <a:pt x="36" y="3513"/>
                    </a:lnTo>
                    <a:lnTo>
                      <a:pt x="59" y="3794"/>
                    </a:lnTo>
                    <a:lnTo>
                      <a:pt x="89" y="4058"/>
                    </a:lnTo>
                    <a:lnTo>
                      <a:pt x="125" y="4316"/>
                    </a:lnTo>
                    <a:lnTo>
                      <a:pt x="137" y="4316"/>
                    </a:lnTo>
                    <a:lnTo>
                      <a:pt x="101" y="4058"/>
                    </a:lnTo>
                    <a:lnTo>
                      <a:pt x="71" y="3794"/>
                    </a:lnTo>
                    <a:lnTo>
                      <a:pt x="48" y="3513"/>
                    </a:lnTo>
                    <a:lnTo>
                      <a:pt x="36" y="3225"/>
                    </a:lnTo>
                    <a:lnTo>
                      <a:pt x="24" y="2919"/>
                    </a:lnTo>
                    <a:lnTo>
                      <a:pt x="18" y="2608"/>
                    </a:lnTo>
                    <a:lnTo>
                      <a:pt x="12" y="2278"/>
                    </a:lnTo>
                    <a:lnTo>
                      <a:pt x="18" y="1942"/>
                    </a:lnTo>
                    <a:lnTo>
                      <a:pt x="18" y="194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6" name="Freeform 15"/>
              <p:cNvSpPr>
                <a:spLocks/>
              </p:cNvSpPr>
              <p:nvPr/>
            </p:nvSpPr>
            <p:spPr bwMode="hidden">
              <a:xfrm>
                <a:off x="1967" y="0"/>
                <a:ext cx="300" cy="4316"/>
              </a:xfrm>
              <a:custGeom>
                <a:avLst/>
                <a:gdLst/>
                <a:ahLst/>
                <a:cxnLst>
                  <a:cxn ang="0">
                    <a:pos x="18" y="2062"/>
                  </a:cxn>
                  <a:cxn ang="0">
                    <a:pos x="30" y="1750"/>
                  </a:cxn>
                  <a:cxn ang="0">
                    <a:pos x="54" y="1451"/>
                  </a:cxn>
                  <a:cxn ang="0">
                    <a:pos x="84" y="1169"/>
                  </a:cxn>
                  <a:cxn ang="0">
                    <a:pos x="126" y="899"/>
                  </a:cxn>
                  <a:cxn ang="0">
                    <a:pos x="162" y="641"/>
                  </a:cxn>
                  <a:cxn ang="0">
                    <a:pos x="209" y="408"/>
                  </a:cxn>
                  <a:cxn ang="0">
                    <a:pos x="251" y="192"/>
                  </a:cxn>
                  <a:cxn ang="0">
                    <a:pos x="299" y="0"/>
                  </a:cxn>
                  <a:cxn ang="0">
                    <a:pos x="287" y="0"/>
                  </a:cxn>
                  <a:cxn ang="0">
                    <a:pos x="239" y="192"/>
                  </a:cxn>
                  <a:cxn ang="0">
                    <a:pos x="198" y="408"/>
                  </a:cxn>
                  <a:cxn ang="0">
                    <a:pos x="156" y="641"/>
                  </a:cxn>
                  <a:cxn ang="0">
                    <a:pos x="114" y="899"/>
                  </a:cxn>
                  <a:cxn ang="0">
                    <a:pos x="78" y="1169"/>
                  </a:cxn>
                  <a:cxn ang="0">
                    <a:pos x="48" y="1451"/>
                  </a:cxn>
                  <a:cxn ang="0">
                    <a:pos x="24" y="1750"/>
                  </a:cxn>
                  <a:cxn ang="0">
                    <a:pos x="6" y="2062"/>
                  </a:cxn>
                  <a:cxn ang="0">
                    <a:pos x="0" y="2374"/>
                  </a:cxn>
                  <a:cxn ang="0">
                    <a:pos x="12" y="2674"/>
                  </a:cxn>
                  <a:cxn ang="0">
                    <a:pos x="30" y="2973"/>
                  </a:cxn>
                  <a:cxn ang="0">
                    <a:pos x="54" y="3255"/>
                  </a:cxn>
                  <a:cxn ang="0">
                    <a:pos x="96" y="3537"/>
                  </a:cxn>
                  <a:cxn ang="0">
                    <a:pos x="144" y="3806"/>
                  </a:cxn>
                  <a:cxn ang="0">
                    <a:pos x="203" y="4064"/>
                  </a:cxn>
                  <a:cxn ang="0">
                    <a:pos x="275" y="4316"/>
                  </a:cxn>
                  <a:cxn ang="0">
                    <a:pos x="287" y="4316"/>
                  </a:cxn>
                  <a:cxn ang="0">
                    <a:pos x="215" y="4064"/>
                  </a:cxn>
                  <a:cxn ang="0">
                    <a:pos x="156" y="3806"/>
                  </a:cxn>
                  <a:cxn ang="0">
                    <a:pos x="108" y="3537"/>
                  </a:cxn>
                  <a:cxn ang="0">
                    <a:pos x="66" y="3261"/>
                  </a:cxn>
                  <a:cxn ang="0">
                    <a:pos x="42" y="2973"/>
                  </a:cxn>
                  <a:cxn ang="0">
                    <a:pos x="24" y="2680"/>
                  </a:cxn>
                  <a:cxn ang="0">
                    <a:pos x="12" y="2374"/>
                  </a:cxn>
                  <a:cxn ang="0">
                    <a:pos x="18" y="2062"/>
                  </a:cxn>
                  <a:cxn ang="0">
                    <a:pos x="18" y="2062"/>
                  </a:cxn>
                </a:cxnLst>
                <a:rect l="0" t="0" r="r" b="b"/>
                <a:pathLst>
                  <a:path w="299" h="4316">
                    <a:moveTo>
                      <a:pt x="18" y="2062"/>
                    </a:moveTo>
                    <a:lnTo>
                      <a:pt x="30" y="1750"/>
                    </a:lnTo>
                    <a:lnTo>
                      <a:pt x="54" y="1451"/>
                    </a:lnTo>
                    <a:lnTo>
                      <a:pt x="84" y="1169"/>
                    </a:lnTo>
                    <a:lnTo>
                      <a:pt x="126" y="899"/>
                    </a:lnTo>
                    <a:lnTo>
                      <a:pt x="162" y="641"/>
                    </a:lnTo>
                    <a:lnTo>
                      <a:pt x="209" y="408"/>
                    </a:lnTo>
                    <a:lnTo>
                      <a:pt x="251" y="192"/>
                    </a:lnTo>
                    <a:lnTo>
                      <a:pt x="299" y="0"/>
                    </a:lnTo>
                    <a:lnTo>
                      <a:pt x="287" y="0"/>
                    </a:lnTo>
                    <a:lnTo>
                      <a:pt x="239" y="192"/>
                    </a:lnTo>
                    <a:lnTo>
                      <a:pt x="198" y="408"/>
                    </a:lnTo>
                    <a:lnTo>
                      <a:pt x="156" y="641"/>
                    </a:lnTo>
                    <a:lnTo>
                      <a:pt x="114" y="899"/>
                    </a:lnTo>
                    <a:lnTo>
                      <a:pt x="78" y="1169"/>
                    </a:lnTo>
                    <a:lnTo>
                      <a:pt x="48" y="1451"/>
                    </a:lnTo>
                    <a:lnTo>
                      <a:pt x="24" y="1750"/>
                    </a:lnTo>
                    <a:lnTo>
                      <a:pt x="6" y="2062"/>
                    </a:lnTo>
                    <a:lnTo>
                      <a:pt x="0" y="2374"/>
                    </a:lnTo>
                    <a:lnTo>
                      <a:pt x="12" y="2674"/>
                    </a:lnTo>
                    <a:lnTo>
                      <a:pt x="30" y="2973"/>
                    </a:lnTo>
                    <a:lnTo>
                      <a:pt x="54" y="3255"/>
                    </a:lnTo>
                    <a:lnTo>
                      <a:pt x="96" y="3537"/>
                    </a:lnTo>
                    <a:lnTo>
                      <a:pt x="144" y="3806"/>
                    </a:lnTo>
                    <a:lnTo>
                      <a:pt x="203" y="4064"/>
                    </a:lnTo>
                    <a:lnTo>
                      <a:pt x="275" y="4316"/>
                    </a:lnTo>
                    <a:lnTo>
                      <a:pt x="287" y="4316"/>
                    </a:lnTo>
                    <a:lnTo>
                      <a:pt x="215" y="4064"/>
                    </a:lnTo>
                    <a:lnTo>
                      <a:pt x="156" y="3806"/>
                    </a:lnTo>
                    <a:lnTo>
                      <a:pt x="108" y="3537"/>
                    </a:lnTo>
                    <a:lnTo>
                      <a:pt x="66" y="3261"/>
                    </a:lnTo>
                    <a:lnTo>
                      <a:pt x="42" y="2973"/>
                    </a:lnTo>
                    <a:lnTo>
                      <a:pt x="24" y="2680"/>
                    </a:lnTo>
                    <a:lnTo>
                      <a:pt x="12" y="2374"/>
                    </a:lnTo>
                    <a:lnTo>
                      <a:pt x="18" y="2062"/>
                    </a:lnTo>
                    <a:lnTo>
                      <a:pt x="18" y="206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7" name="Freeform 16"/>
              <p:cNvSpPr>
                <a:spLocks/>
              </p:cNvSpPr>
              <p:nvPr/>
            </p:nvSpPr>
            <p:spPr bwMode="hidden">
              <a:xfrm>
                <a:off x="1566" y="0"/>
                <a:ext cx="425" cy="4316"/>
              </a:xfrm>
              <a:custGeom>
                <a:avLst/>
                <a:gdLst/>
                <a:ahLst/>
                <a:cxnLst>
                  <a:cxn ang="0">
                    <a:pos x="424" y="0"/>
                  </a:cxn>
                  <a:cxn ang="0">
                    <a:pos x="412" y="0"/>
                  </a:cxn>
                  <a:cxn ang="0">
                    <a:pos x="316" y="222"/>
                  </a:cxn>
                  <a:cxn ang="0">
                    <a:pos x="239" y="462"/>
                  </a:cxn>
                  <a:cxn ang="0">
                    <a:pos x="167" y="707"/>
                  </a:cxn>
                  <a:cxn ang="0">
                    <a:pos x="107" y="971"/>
                  </a:cxn>
                  <a:cxn ang="0">
                    <a:pos x="65" y="1247"/>
                  </a:cxn>
                  <a:cxn ang="0">
                    <a:pos x="29" y="1529"/>
                  </a:cxn>
                  <a:cxn ang="0">
                    <a:pos x="6" y="1822"/>
                  </a:cxn>
                  <a:cxn ang="0">
                    <a:pos x="0" y="2122"/>
                  </a:cxn>
                  <a:cxn ang="0">
                    <a:pos x="6" y="2404"/>
                  </a:cxn>
                  <a:cxn ang="0">
                    <a:pos x="24" y="2686"/>
                  </a:cxn>
                  <a:cxn ang="0">
                    <a:pos x="47" y="2961"/>
                  </a:cxn>
                  <a:cxn ang="0">
                    <a:pos x="89" y="3243"/>
                  </a:cxn>
                  <a:cxn ang="0">
                    <a:pos x="137" y="3519"/>
                  </a:cxn>
                  <a:cxn ang="0">
                    <a:pos x="197" y="3788"/>
                  </a:cxn>
                  <a:cxn ang="0">
                    <a:pos x="269" y="4058"/>
                  </a:cxn>
                  <a:cxn ang="0">
                    <a:pos x="346" y="4316"/>
                  </a:cxn>
                  <a:cxn ang="0">
                    <a:pos x="358" y="4316"/>
                  </a:cxn>
                  <a:cxn ang="0">
                    <a:pos x="281" y="4058"/>
                  </a:cxn>
                  <a:cxn ang="0">
                    <a:pos x="209" y="3788"/>
                  </a:cxn>
                  <a:cxn ang="0">
                    <a:pos x="149" y="3519"/>
                  </a:cxn>
                  <a:cxn ang="0">
                    <a:pos x="101" y="3243"/>
                  </a:cxn>
                  <a:cxn ang="0">
                    <a:pos x="59" y="2961"/>
                  </a:cxn>
                  <a:cxn ang="0">
                    <a:pos x="35" y="2686"/>
                  </a:cxn>
                  <a:cxn ang="0">
                    <a:pos x="18" y="2404"/>
                  </a:cxn>
                  <a:cxn ang="0">
                    <a:pos x="12" y="2122"/>
                  </a:cxn>
                  <a:cxn ang="0">
                    <a:pos x="18" y="1822"/>
                  </a:cxn>
                  <a:cxn ang="0">
                    <a:pos x="41" y="1529"/>
                  </a:cxn>
                  <a:cxn ang="0">
                    <a:pos x="71" y="1247"/>
                  </a:cxn>
                  <a:cxn ang="0">
                    <a:pos x="119" y="971"/>
                  </a:cxn>
                  <a:cxn ang="0">
                    <a:pos x="179" y="707"/>
                  </a:cxn>
                  <a:cxn ang="0">
                    <a:pos x="245" y="462"/>
                  </a:cxn>
                  <a:cxn ang="0">
                    <a:pos x="328" y="222"/>
                  </a:cxn>
                  <a:cxn ang="0">
                    <a:pos x="424" y="0"/>
                  </a:cxn>
                  <a:cxn ang="0">
                    <a:pos x="424" y="0"/>
                  </a:cxn>
                </a:cxnLst>
                <a:rect l="0" t="0" r="r" b="b"/>
                <a:pathLst>
                  <a:path w="424" h="4316">
                    <a:moveTo>
                      <a:pt x="424" y="0"/>
                    </a:moveTo>
                    <a:lnTo>
                      <a:pt x="412" y="0"/>
                    </a:lnTo>
                    <a:lnTo>
                      <a:pt x="316" y="222"/>
                    </a:lnTo>
                    <a:lnTo>
                      <a:pt x="239" y="462"/>
                    </a:lnTo>
                    <a:lnTo>
                      <a:pt x="167" y="707"/>
                    </a:lnTo>
                    <a:lnTo>
                      <a:pt x="107" y="971"/>
                    </a:lnTo>
                    <a:lnTo>
                      <a:pt x="65" y="1247"/>
                    </a:lnTo>
                    <a:lnTo>
                      <a:pt x="29" y="1529"/>
                    </a:lnTo>
                    <a:lnTo>
                      <a:pt x="6" y="1822"/>
                    </a:lnTo>
                    <a:lnTo>
                      <a:pt x="0" y="2122"/>
                    </a:lnTo>
                    <a:lnTo>
                      <a:pt x="6" y="2404"/>
                    </a:lnTo>
                    <a:lnTo>
                      <a:pt x="24" y="2686"/>
                    </a:lnTo>
                    <a:lnTo>
                      <a:pt x="47" y="2961"/>
                    </a:lnTo>
                    <a:lnTo>
                      <a:pt x="89" y="3243"/>
                    </a:lnTo>
                    <a:lnTo>
                      <a:pt x="137" y="3519"/>
                    </a:lnTo>
                    <a:lnTo>
                      <a:pt x="197" y="3788"/>
                    </a:lnTo>
                    <a:lnTo>
                      <a:pt x="269" y="4058"/>
                    </a:lnTo>
                    <a:lnTo>
                      <a:pt x="346" y="4316"/>
                    </a:lnTo>
                    <a:lnTo>
                      <a:pt x="358" y="4316"/>
                    </a:lnTo>
                    <a:lnTo>
                      <a:pt x="281" y="4058"/>
                    </a:lnTo>
                    <a:lnTo>
                      <a:pt x="209" y="3788"/>
                    </a:lnTo>
                    <a:lnTo>
                      <a:pt x="149" y="3519"/>
                    </a:lnTo>
                    <a:lnTo>
                      <a:pt x="101" y="3243"/>
                    </a:lnTo>
                    <a:lnTo>
                      <a:pt x="59" y="2961"/>
                    </a:lnTo>
                    <a:lnTo>
                      <a:pt x="35" y="2686"/>
                    </a:lnTo>
                    <a:lnTo>
                      <a:pt x="18" y="2404"/>
                    </a:lnTo>
                    <a:lnTo>
                      <a:pt x="12" y="2122"/>
                    </a:lnTo>
                    <a:lnTo>
                      <a:pt x="18" y="1822"/>
                    </a:lnTo>
                    <a:lnTo>
                      <a:pt x="41" y="1529"/>
                    </a:lnTo>
                    <a:lnTo>
                      <a:pt x="71" y="1247"/>
                    </a:lnTo>
                    <a:lnTo>
                      <a:pt x="119" y="971"/>
                    </a:lnTo>
                    <a:lnTo>
                      <a:pt x="179" y="707"/>
                    </a:lnTo>
                    <a:lnTo>
                      <a:pt x="245" y="462"/>
                    </a:lnTo>
                    <a:lnTo>
                      <a:pt x="328" y="222"/>
                    </a:lnTo>
                    <a:lnTo>
                      <a:pt x="424" y="0"/>
                    </a:lnTo>
                    <a:lnTo>
                      <a:pt x="4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8" name="Freeform 17"/>
              <p:cNvSpPr>
                <a:spLocks/>
              </p:cNvSpPr>
              <p:nvPr/>
            </p:nvSpPr>
            <p:spPr bwMode="hidden">
              <a:xfrm>
                <a:off x="1128" y="0"/>
                <a:ext cx="575" cy="4316"/>
              </a:xfrm>
              <a:custGeom>
                <a:avLst/>
                <a:gdLst/>
                <a:ahLst/>
                <a:cxnLst>
                  <a:cxn ang="0">
                    <a:pos x="12" y="2146"/>
                  </a:cxn>
                  <a:cxn ang="0">
                    <a:pos x="24" y="1846"/>
                  </a:cxn>
                  <a:cxn ang="0">
                    <a:pos x="54" y="1559"/>
                  </a:cxn>
                  <a:cxn ang="0">
                    <a:pos x="96" y="1277"/>
                  </a:cxn>
                  <a:cxn ang="0">
                    <a:pos x="162" y="1001"/>
                  </a:cxn>
                  <a:cxn ang="0">
                    <a:pos x="239" y="731"/>
                  </a:cxn>
                  <a:cxn ang="0">
                    <a:pos x="335" y="480"/>
                  </a:cxn>
                  <a:cxn ang="0">
                    <a:pos x="449" y="234"/>
                  </a:cxn>
                  <a:cxn ang="0">
                    <a:pos x="574" y="0"/>
                  </a:cxn>
                  <a:cxn ang="0">
                    <a:pos x="562" y="0"/>
                  </a:cxn>
                  <a:cxn ang="0">
                    <a:pos x="437" y="234"/>
                  </a:cxn>
                  <a:cxn ang="0">
                    <a:pos x="323" y="480"/>
                  </a:cxn>
                  <a:cxn ang="0">
                    <a:pos x="227" y="737"/>
                  </a:cxn>
                  <a:cxn ang="0">
                    <a:pos x="150" y="1001"/>
                  </a:cxn>
                  <a:cxn ang="0">
                    <a:pos x="84" y="1277"/>
                  </a:cxn>
                  <a:cxn ang="0">
                    <a:pos x="42" y="1559"/>
                  </a:cxn>
                  <a:cxn ang="0">
                    <a:pos x="12" y="1852"/>
                  </a:cxn>
                  <a:cxn ang="0">
                    <a:pos x="0" y="2146"/>
                  </a:cxn>
                  <a:cxn ang="0">
                    <a:pos x="6" y="2434"/>
                  </a:cxn>
                  <a:cxn ang="0">
                    <a:pos x="30" y="2715"/>
                  </a:cxn>
                  <a:cxn ang="0">
                    <a:pos x="66" y="2997"/>
                  </a:cxn>
                  <a:cxn ang="0">
                    <a:pos x="120" y="3273"/>
                  </a:cxn>
                  <a:cxn ang="0">
                    <a:pos x="191" y="3549"/>
                  </a:cxn>
                  <a:cxn ang="0">
                    <a:pos x="275" y="3812"/>
                  </a:cxn>
                  <a:cxn ang="0">
                    <a:pos x="371" y="4070"/>
                  </a:cxn>
                  <a:cxn ang="0">
                    <a:pos x="484" y="4316"/>
                  </a:cxn>
                  <a:cxn ang="0">
                    <a:pos x="496" y="4316"/>
                  </a:cxn>
                  <a:cxn ang="0">
                    <a:pos x="383" y="4070"/>
                  </a:cxn>
                  <a:cxn ang="0">
                    <a:pos x="287" y="3812"/>
                  </a:cxn>
                  <a:cxn ang="0">
                    <a:pos x="203" y="3549"/>
                  </a:cxn>
                  <a:cxn ang="0">
                    <a:pos x="132" y="3273"/>
                  </a:cxn>
                  <a:cxn ang="0">
                    <a:pos x="78" y="2997"/>
                  </a:cxn>
                  <a:cxn ang="0">
                    <a:pos x="42" y="2715"/>
                  </a:cxn>
                  <a:cxn ang="0">
                    <a:pos x="18" y="2434"/>
                  </a:cxn>
                  <a:cxn ang="0">
                    <a:pos x="12" y="2146"/>
                  </a:cxn>
                  <a:cxn ang="0">
                    <a:pos x="12" y="2146"/>
                  </a:cxn>
                </a:cxnLst>
                <a:rect l="0" t="0" r="r" b="b"/>
                <a:pathLst>
                  <a:path w="574" h="4316">
                    <a:moveTo>
                      <a:pt x="12" y="2146"/>
                    </a:moveTo>
                    <a:lnTo>
                      <a:pt x="24" y="1846"/>
                    </a:lnTo>
                    <a:lnTo>
                      <a:pt x="54" y="1559"/>
                    </a:lnTo>
                    <a:lnTo>
                      <a:pt x="96" y="1277"/>
                    </a:lnTo>
                    <a:lnTo>
                      <a:pt x="162" y="1001"/>
                    </a:lnTo>
                    <a:lnTo>
                      <a:pt x="239" y="731"/>
                    </a:lnTo>
                    <a:lnTo>
                      <a:pt x="335" y="480"/>
                    </a:lnTo>
                    <a:lnTo>
                      <a:pt x="449" y="234"/>
                    </a:lnTo>
                    <a:lnTo>
                      <a:pt x="574" y="0"/>
                    </a:lnTo>
                    <a:lnTo>
                      <a:pt x="562" y="0"/>
                    </a:lnTo>
                    <a:lnTo>
                      <a:pt x="437" y="234"/>
                    </a:lnTo>
                    <a:lnTo>
                      <a:pt x="323" y="480"/>
                    </a:lnTo>
                    <a:lnTo>
                      <a:pt x="227" y="737"/>
                    </a:lnTo>
                    <a:lnTo>
                      <a:pt x="150" y="1001"/>
                    </a:lnTo>
                    <a:lnTo>
                      <a:pt x="84" y="1277"/>
                    </a:lnTo>
                    <a:lnTo>
                      <a:pt x="42" y="1559"/>
                    </a:lnTo>
                    <a:lnTo>
                      <a:pt x="12" y="1852"/>
                    </a:lnTo>
                    <a:lnTo>
                      <a:pt x="0" y="2146"/>
                    </a:lnTo>
                    <a:lnTo>
                      <a:pt x="6" y="2434"/>
                    </a:lnTo>
                    <a:lnTo>
                      <a:pt x="30" y="2715"/>
                    </a:lnTo>
                    <a:lnTo>
                      <a:pt x="66" y="2997"/>
                    </a:lnTo>
                    <a:lnTo>
                      <a:pt x="120" y="3273"/>
                    </a:lnTo>
                    <a:lnTo>
                      <a:pt x="191" y="3549"/>
                    </a:lnTo>
                    <a:lnTo>
                      <a:pt x="275" y="3812"/>
                    </a:lnTo>
                    <a:lnTo>
                      <a:pt x="371" y="4070"/>
                    </a:lnTo>
                    <a:lnTo>
                      <a:pt x="484" y="4316"/>
                    </a:lnTo>
                    <a:lnTo>
                      <a:pt x="496" y="4316"/>
                    </a:lnTo>
                    <a:lnTo>
                      <a:pt x="383" y="4070"/>
                    </a:lnTo>
                    <a:lnTo>
                      <a:pt x="287" y="3812"/>
                    </a:lnTo>
                    <a:lnTo>
                      <a:pt x="203" y="3549"/>
                    </a:lnTo>
                    <a:lnTo>
                      <a:pt x="132" y="3273"/>
                    </a:lnTo>
                    <a:lnTo>
                      <a:pt x="78" y="2997"/>
                    </a:lnTo>
                    <a:lnTo>
                      <a:pt x="42" y="2715"/>
                    </a:lnTo>
                    <a:lnTo>
                      <a:pt x="18" y="2434"/>
                    </a:lnTo>
                    <a:lnTo>
                      <a:pt x="12" y="2146"/>
                    </a:lnTo>
                    <a:lnTo>
                      <a:pt x="12" y="214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9" name="Freeform 18"/>
              <p:cNvSpPr>
                <a:spLocks/>
              </p:cNvSpPr>
              <p:nvPr/>
            </p:nvSpPr>
            <p:spPr bwMode="hidden">
              <a:xfrm>
                <a:off x="702" y="0"/>
                <a:ext cx="737" cy="4316"/>
              </a:xfrm>
              <a:custGeom>
                <a:avLst/>
                <a:gdLst/>
                <a:ahLst/>
                <a:cxnLst>
                  <a:cxn ang="0">
                    <a:pos x="12" y="2098"/>
                  </a:cxn>
                  <a:cxn ang="0">
                    <a:pos x="29" y="1798"/>
                  </a:cxn>
                  <a:cxn ang="0">
                    <a:pos x="71" y="1505"/>
                  </a:cxn>
                  <a:cxn ang="0">
                    <a:pos x="131" y="1223"/>
                  </a:cxn>
                  <a:cxn ang="0">
                    <a:pos x="215" y="941"/>
                  </a:cxn>
                  <a:cxn ang="0">
                    <a:pos x="316" y="689"/>
                  </a:cxn>
                  <a:cxn ang="0">
                    <a:pos x="442" y="444"/>
                  </a:cxn>
                  <a:cxn ang="0">
                    <a:pos x="580" y="216"/>
                  </a:cxn>
                  <a:cxn ang="0">
                    <a:pos x="735" y="0"/>
                  </a:cxn>
                  <a:cxn ang="0">
                    <a:pos x="723" y="0"/>
                  </a:cxn>
                  <a:cxn ang="0">
                    <a:pos x="568" y="210"/>
                  </a:cxn>
                  <a:cxn ang="0">
                    <a:pos x="430" y="438"/>
                  </a:cxn>
                  <a:cxn ang="0">
                    <a:pos x="311" y="683"/>
                  </a:cxn>
                  <a:cxn ang="0">
                    <a:pos x="209" y="941"/>
                  </a:cxn>
                  <a:cxn ang="0">
                    <a:pos x="125" y="1217"/>
                  </a:cxn>
                  <a:cxn ang="0">
                    <a:pos x="59" y="1505"/>
                  </a:cxn>
                  <a:cxn ang="0">
                    <a:pos x="18" y="1798"/>
                  </a:cxn>
                  <a:cxn ang="0">
                    <a:pos x="0" y="2098"/>
                  </a:cxn>
                  <a:cxn ang="0">
                    <a:pos x="6" y="2404"/>
                  </a:cxn>
                  <a:cxn ang="0">
                    <a:pos x="29" y="2709"/>
                  </a:cxn>
                  <a:cxn ang="0">
                    <a:pos x="77" y="3015"/>
                  </a:cxn>
                  <a:cxn ang="0">
                    <a:pos x="149" y="3315"/>
                  </a:cxn>
                  <a:cxn ang="0">
                    <a:pos x="227" y="3573"/>
                  </a:cxn>
                  <a:cxn ang="0">
                    <a:pos x="316" y="3824"/>
                  </a:cxn>
                  <a:cxn ang="0">
                    <a:pos x="424" y="4076"/>
                  </a:cxn>
                  <a:cxn ang="0">
                    <a:pos x="544" y="4316"/>
                  </a:cxn>
                  <a:cxn ang="0">
                    <a:pos x="556" y="4316"/>
                  </a:cxn>
                  <a:cxn ang="0">
                    <a:pos x="436" y="4076"/>
                  </a:cxn>
                  <a:cxn ang="0">
                    <a:pos x="328" y="3824"/>
                  </a:cxn>
                  <a:cxn ang="0">
                    <a:pos x="239" y="3573"/>
                  </a:cxn>
                  <a:cxn ang="0">
                    <a:pos x="161" y="3315"/>
                  </a:cxn>
                  <a:cxn ang="0">
                    <a:pos x="89" y="3015"/>
                  </a:cxn>
                  <a:cxn ang="0">
                    <a:pos x="41" y="2709"/>
                  </a:cxn>
                  <a:cxn ang="0">
                    <a:pos x="18" y="2404"/>
                  </a:cxn>
                  <a:cxn ang="0">
                    <a:pos x="12" y="2098"/>
                  </a:cxn>
                  <a:cxn ang="0">
                    <a:pos x="12" y="2098"/>
                  </a:cxn>
                </a:cxnLst>
                <a:rect l="0" t="0" r="r" b="b"/>
                <a:pathLst>
                  <a:path w="735" h="4316">
                    <a:moveTo>
                      <a:pt x="12" y="2098"/>
                    </a:moveTo>
                    <a:lnTo>
                      <a:pt x="29" y="1798"/>
                    </a:lnTo>
                    <a:lnTo>
                      <a:pt x="71" y="1505"/>
                    </a:lnTo>
                    <a:lnTo>
                      <a:pt x="131" y="1223"/>
                    </a:lnTo>
                    <a:lnTo>
                      <a:pt x="215" y="941"/>
                    </a:lnTo>
                    <a:lnTo>
                      <a:pt x="316" y="689"/>
                    </a:lnTo>
                    <a:lnTo>
                      <a:pt x="442" y="444"/>
                    </a:lnTo>
                    <a:lnTo>
                      <a:pt x="580" y="216"/>
                    </a:lnTo>
                    <a:lnTo>
                      <a:pt x="735" y="0"/>
                    </a:lnTo>
                    <a:lnTo>
                      <a:pt x="723" y="0"/>
                    </a:lnTo>
                    <a:lnTo>
                      <a:pt x="568" y="210"/>
                    </a:lnTo>
                    <a:lnTo>
                      <a:pt x="430" y="438"/>
                    </a:lnTo>
                    <a:lnTo>
                      <a:pt x="311" y="683"/>
                    </a:lnTo>
                    <a:lnTo>
                      <a:pt x="209" y="941"/>
                    </a:lnTo>
                    <a:lnTo>
                      <a:pt x="125" y="1217"/>
                    </a:lnTo>
                    <a:lnTo>
                      <a:pt x="59" y="1505"/>
                    </a:lnTo>
                    <a:lnTo>
                      <a:pt x="18" y="1798"/>
                    </a:lnTo>
                    <a:lnTo>
                      <a:pt x="0" y="2098"/>
                    </a:lnTo>
                    <a:lnTo>
                      <a:pt x="6" y="2404"/>
                    </a:lnTo>
                    <a:lnTo>
                      <a:pt x="29" y="2709"/>
                    </a:lnTo>
                    <a:lnTo>
                      <a:pt x="77" y="3015"/>
                    </a:lnTo>
                    <a:lnTo>
                      <a:pt x="149" y="3315"/>
                    </a:lnTo>
                    <a:lnTo>
                      <a:pt x="227" y="3573"/>
                    </a:lnTo>
                    <a:lnTo>
                      <a:pt x="316" y="3824"/>
                    </a:lnTo>
                    <a:lnTo>
                      <a:pt x="424" y="4076"/>
                    </a:lnTo>
                    <a:lnTo>
                      <a:pt x="544" y="4316"/>
                    </a:lnTo>
                    <a:lnTo>
                      <a:pt x="556" y="4316"/>
                    </a:lnTo>
                    <a:lnTo>
                      <a:pt x="436" y="4076"/>
                    </a:lnTo>
                    <a:lnTo>
                      <a:pt x="328" y="3824"/>
                    </a:lnTo>
                    <a:lnTo>
                      <a:pt x="239" y="3573"/>
                    </a:lnTo>
                    <a:lnTo>
                      <a:pt x="161" y="3315"/>
                    </a:lnTo>
                    <a:lnTo>
                      <a:pt x="89" y="3015"/>
                    </a:lnTo>
                    <a:lnTo>
                      <a:pt x="41" y="2709"/>
                    </a:lnTo>
                    <a:lnTo>
                      <a:pt x="18" y="2404"/>
                    </a:lnTo>
                    <a:lnTo>
                      <a:pt x="12" y="2098"/>
                    </a:lnTo>
                    <a:lnTo>
                      <a:pt x="12" y="209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40" name="Freeform 19"/>
              <p:cNvSpPr>
                <a:spLocks/>
              </p:cNvSpPr>
              <p:nvPr/>
            </p:nvSpPr>
            <p:spPr bwMode="hidden">
              <a:xfrm>
                <a:off x="288" y="0"/>
                <a:ext cx="840" cy="4316"/>
              </a:xfrm>
              <a:custGeom>
                <a:avLst/>
                <a:gdLst/>
                <a:ahLst/>
                <a:cxnLst>
                  <a:cxn ang="0">
                    <a:pos x="18" y="1948"/>
                  </a:cxn>
                  <a:cxn ang="0">
                    <a:pos x="48" y="1708"/>
                  </a:cxn>
                  <a:cxn ang="0">
                    <a:pos x="96" y="1475"/>
                  </a:cxn>
                  <a:cxn ang="0">
                    <a:pos x="161" y="1235"/>
                  </a:cxn>
                  <a:cxn ang="0">
                    <a:pos x="251" y="995"/>
                  </a:cxn>
                  <a:cxn ang="0">
                    <a:pos x="365" y="755"/>
                  </a:cxn>
                  <a:cxn ang="0">
                    <a:pos x="496" y="510"/>
                  </a:cxn>
                  <a:cxn ang="0">
                    <a:pos x="658" y="258"/>
                  </a:cxn>
                  <a:cxn ang="0">
                    <a:pos x="741" y="132"/>
                  </a:cxn>
                  <a:cxn ang="0">
                    <a:pos x="837" y="0"/>
                  </a:cxn>
                  <a:cxn ang="0">
                    <a:pos x="825" y="0"/>
                  </a:cxn>
                  <a:cxn ang="0">
                    <a:pos x="729" y="132"/>
                  </a:cxn>
                  <a:cxn ang="0">
                    <a:pos x="640" y="258"/>
                  </a:cxn>
                  <a:cxn ang="0">
                    <a:pos x="562" y="384"/>
                  </a:cxn>
                  <a:cxn ang="0">
                    <a:pos x="484" y="510"/>
                  </a:cxn>
                  <a:cxn ang="0">
                    <a:pos x="353" y="755"/>
                  </a:cxn>
                  <a:cxn ang="0">
                    <a:pos x="239" y="995"/>
                  </a:cxn>
                  <a:cxn ang="0">
                    <a:pos x="150" y="1235"/>
                  </a:cxn>
                  <a:cxn ang="0">
                    <a:pos x="84" y="1469"/>
                  </a:cxn>
                  <a:cxn ang="0">
                    <a:pos x="36" y="1702"/>
                  </a:cxn>
                  <a:cxn ang="0">
                    <a:pos x="6" y="1942"/>
                  </a:cxn>
                  <a:cxn ang="0">
                    <a:pos x="0" y="2200"/>
                  </a:cxn>
                  <a:cxn ang="0">
                    <a:pos x="12" y="2470"/>
                  </a:cxn>
                  <a:cxn ang="0">
                    <a:pos x="48" y="2739"/>
                  </a:cxn>
                  <a:cxn ang="0">
                    <a:pos x="114" y="3027"/>
                  </a:cxn>
                  <a:cxn ang="0">
                    <a:pos x="150" y="3171"/>
                  </a:cxn>
                  <a:cxn ang="0">
                    <a:pos x="197" y="3321"/>
                  </a:cxn>
                  <a:cxn ang="0">
                    <a:pos x="245" y="3477"/>
                  </a:cxn>
                  <a:cxn ang="0">
                    <a:pos x="305" y="3639"/>
                  </a:cxn>
                  <a:cxn ang="0">
                    <a:pos x="365" y="3800"/>
                  </a:cxn>
                  <a:cxn ang="0">
                    <a:pos x="437" y="3968"/>
                  </a:cxn>
                  <a:cxn ang="0">
                    <a:pos x="508" y="4136"/>
                  </a:cxn>
                  <a:cxn ang="0">
                    <a:pos x="592" y="4316"/>
                  </a:cxn>
                  <a:cxn ang="0">
                    <a:pos x="604" y="4316"/>
                  </a:cxn>
                  <a:cxn ang="0">
                    <a:pos x="520" y="4136"/>
                  </a:cxn>
                  <a:cxn ang="0">
                    <a:pos x="448" y="3968"/>
                  </a:cxn>
                  <a:cxn ang="0">
                    <a:pos x="377" y="3800"/>
                  </a:cxn>
                  <a:cxn ang="0">
                    <a:pos x="317" y="3639"/>
                  </a:cxn>
                  <a:cxn ang="0">
                    <a:pos x="257" y="3477"/>
                  </a:cxn>
                  <a:cxn ang="0">
                    <a:pos x="209" y="3327"/>
                  </a:cxn>
                  <a:cxn ang="0">
                    <a:pos x="161" y="3171"/>
                  </a:cxn>
                  <a:cxn ang="0">
                    <a:pos x="126" y="3027"/>
                  </a:cxn>
                  <a:cxn ang="0">
                    <a:pos x="60" y="2739"/>
                  </a:cxn>
                  <a:cxn ang="0">
                    <a:pos x="24" y="2470"/>
                  </a:cxn>
                  <a:cxn ang="0">
                    <a:pos x="12" y="2206"/>
                  </a:cxn>
                  <a:cxn ang="0">
                    <a:pos x="18" y="1948"/>
                  </a:cxn>
                  <a:cxn ang="0">
                    <a:pos x="18" y="1948"/>
                  </a:cxn>
                </a:cxnLst>
                <a:rect l="0" t="0" r="r" b="b"/>
                <a:pathLst>
                  <a:path w="837" h="4316">
                    <a:moveTo>
                      <a:pt x="18" y="1948"/>
                    </a:moveTo>
                    <a:lnTo>
                      <a:pt x="48" y="1708"/>
                    </a:lnTo>
                    <a:lnTo>
                      <a:pt x="96" y="1475"/>
                    </a:lnTo>
                    <a:lnTo>
                      <a:pt x="161" y="1235"/>
                    </a:lnTo>
                    <a:lnTo>
                      <a:pt x="251" y="995"/>
                    </a:lnTo>
                    <a:lnTo>
                      <a:pt x="365" y="755"/>
                    </a:lnTo>
                    <a:lnTo>
                      <a:pt x="496" y="510"/>
                    </a:lnTo>
                    <a:lnTo>
                      <a:pt x="658" y="258"/>
                    </a:lnTo>
                    <a:lnTo>
                      <a:pt x="741" y="132"/>
                    </a:lnTo>
                    <a:lnTo>
                      <a:pt x="837" y="0"/>
                    </a:lnTo>
                    <a:lnTo>
                      <a:pt x="825" y="0"/>
                    </a:lnTo>
                    <a:lnTo>
                      <a:pt x="729" y="132"/>
                    </a:lnTo>
                    <a:lnTo>
                      <a:pt x="640" y="258"/>
                    </a:lnTo>
                    <a:lnTo>
                      <a:pt x="562" y="384"/>
                    </a:lnTo>
                    <a:lnTo>
                      <a:pt x="484" y="510"/>
                    </a:lnTo>
                    <a:lnTo>
                      <a:pt x="353" y="755"/>
                    </a:lnTo>
                    <a:lnTo>
                      <a:pt x="239" y="995"/>
                    </a:lnTo>
                    <a:lnTo>
                      <a:pt x="150" y="1235"/>
                    </a:lnTo>
                    <a:lnTo>
                      <a:pt x="84" y="1469"/>
                    </a:lnTo>
                    <a:lnTo>
                      <a:pt x="36" y="1702"/>
                    </a:lnTo>
                    <a:lnTo>
                      <a:pt x="6" y="1942"/>
                    </a:lnTo>
                    <a:lnTo>
                      <a:pt x="0" y="2200"/>
                    </a:lnTo>
                    <a:lnTo>
                      <a:pt x="12" y="2470"/>
                    </a:lnTo>
                    <a:lnTo>
                      <a:pt x="48" y="2739"/>
                    </a:lnTo>
                    <a:lnTo>
                      <a:pt x="114" y="3027"/>
                    </a:lnTo>
                    <a:lnTo>
                      <a:pt x="150" y="3171"/>
                    </a:lnTo>
                    <a:lnTo>
                      <a:pt x="197" y="3321"/>
                    </a:lnTo>
                    <a:lnTo>
                      <a:pt x="245" y="3477"/>
                    </a:lnTo>
                    <a:lnTo>
                      <a:pt x="305" y="3639"/>
                    </a:lnTo>
                    <a:lnTo>
                      <a:pt x="365" y="3800"/>
                    </a:lnTo>
                    <a:lnTo>
                      <a:pt x="437" y="3968"/>
                    </a:lnTo>
                    <a:lnTo>
                      <a:pt x="508" y="4136"/>
                    </a:lnTo>
                    <a:lnTo>
                      <a:pt x="592" y="4316"/>
                    </a:lnTo>
                    <a:lnTo>
                      <a:pt x="604" y="4316"/>
                    </a:lnTo>
                    <a:lnTo>
                      <a:pt x="520" y="4136"/>
                    </a:lnTo>
                    <a:lnTo>
                      <a:pt x="448" y="3968"/>
                    </a:lnTo>
                    <a:lnTo>
                      <a:pt x="377" y="3800"/>
                    </a:lnTo>
                    <a:lnTo>
                      <a:pt x="317" y="3639"/>
                    </a:lnTo>
                    <a:lnTo>
                      <a:pt x="257" y="3477"/>
                    </a:lnTo>
                    <a:lnTo>
                      <a:pt x="209" y="3327"/>
                    </a:lnTo>
                    <a:lnTo>
                      <a:pt x="161" y="3171"/>
                    </a:lnTo>
                    <a:lnTo>
                      <a:pt x="126" y="3027"/>
                    </a:lnTo>
                    <a:lnTo>
                      <a:pt x="60" y="2739"/>
                    </a:lnTo>
                    <a:lnTo>
                      <a:pt x="24" y="2470"/>
                    </a:lnTo>
                    <a:lnTo>
                      <a:pt x="12" y="2206"/>
                    </a:lnTo>
                    <a:lnTo>
                      <a:pt x="18" y="1948"/>
                    </a:lnTo>
                    <a:lnTo>
                      <a:pt x="18" y="194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9" name="Freeform 20"/>
            <p:cNvSpPr>
              <a:spLocks/>
            </p:cNvSpPr>
            <p:nvPr/>
          </p:nvSpPr>
          <p:spPr bwMode="hidden">
            <a:xfrm>
              <a:off x="6" y="2901"/>
              <a:ext cx="606" cy="1415"/>
            </a:xfrm>
            <a:custGeom>
              <a:avLst/>
              <a:gdLst/>
              <a:ahLst/>
              <a:cxnLst>
                <a:cxn ang="0">
                  <a:pos x="0" y="54"/>
                </a:cxn>
                <a:cxn ang="0">
                  <a:pos x="42" y="228"/>
                </a:cxn>
                <a:cxn ang="0">
                  <a:pos x="96" y="402"/>
                </a:cxn>
                <a:cxn ang="0">
                  <a:pos x="161" y="576"/>
                </a:cxn>
                <a:cxn ang="0">
                  <a:pos x="227" y="744"/>
                </a:cxn>
                <a:cxn ang="0">
                  <a:pos x="305" y="917"/>
                </a:cxn>
                <a:cxn ang="0">
                  <a:pos x="389" y="1085"/>
                </a:cxn>
                <a:cxn ang="0">
                  <a:pos x="484" y="1253"/>
                </a:cxn>
                <a:cxn ang="0">
                  <a:pos x="586" y="1415"/>
                </a:cxn>
                <a:cxn ang="0">
                  <a:pos x="604" y="1415"/>
                </a:cxn>
                <a:cxn ang="0">
                  <a:pos x="496" y="1247"/>
                </a:cxn>
                <a:cxn ang="0">
                  <a:pos x="401" y="1073"/>
                </a:cxn>
                <a:cxn ang="0">
                  <a:pos x="311" y="899"/>
                </a:cxn>
                <a:cxn ang="0">
                  <a:pos x="233" y="720"/>
                </a:cxn>
                <a:cxn ang="0">
                  <a:pos x="161" y="546"/>
                </a:cxn>
                <a:cxn ang="0">
                  <a:pos x="102" y="366"/>
                </a:cxn>
                <a:cxn ang="0">
                  <a:pos x="48" y="180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0" y="54"/>
                </a:cxn>
              </a:cxnLst>
              <a:rect l="0" t="0" r="r" b="b"/>
              <a:pathLst>
                <a:path w="604" h="1415">
                  <a:moveTo>
                    <a:pt x="0" y="54"/>
                  </a:moveTo>
                  <a:lnTo>
                    <a:pt x="42" y="228"/>
                  </a:lnTo>
                  <a:lnTo>
                    <a:pt x="96" y="402"/>
                  </a:lnTo>
                  <a:lnTo>
                    <a:pt x="161" y="576"/>
                  </a:lnTo>
                  <a:lnTo>
                    <a:pt x="227" y="744"/>
                  </a:lnTo>
                  <a:lnTo>
                    <a:pt x="305" y="917"/>
                  </a:lnTo>
                  <a:lnTo>
                    <a:pt x="389" y="1085"/>
                  </a:lnTo>
                  <a:lnTo>
                    <a:pt x="484" y="1253"/>
                  </a:lnTo>
                  <a:lnTo>
                    <a:pt x="586" y="1415"/>
                  </a:lnTo>
                  <a:lnTo>
                    <a:pt x="604" y="1415"/>
                  </a:lnTo>
                  <a:lnTo>
                    <a:pt x="496" y="1247"/>
                  </a:lnTo>
                  <a:lnTo>
                    <a:pt x="401" y="1073"/>
                  </a:lnTo>
                  <a:lnTo>
                    <a:pt x="311" y="899"/>
                  </a:lnTo>
                  <a:lnTo>
                    <a:pt x="233" y="720"/>
                  </a:lnTo>
                  <a:lnTo>
                    <a:pt x="161" y="546"/>
                  </a:lnTo>
                  <a:lnTo>
                    <a:pt x="102" y="366"/>
                  </a:lnTo>
                  <a:lnTo>
                    <a:pt x="48" y="180"/>
                  </a:lnTo>
                  <a:lnTo>
                    <a:pt x="0" y="0"/>
                  </a:lnTo>
                  <a:lnTo>
                    <a:pt x="0" y="54"/>
                  </a:lnTo>
                  <a:lnTo>
                    <a:pt x="0" y="54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0" name="Freeform 21"/>
            <p:cNvSpPr>
              <a:spLocks/>
            </p:cNvSpPr>
            <p:nvPr/>
          </p:nvSpPr>
          <p:spPr bwMode="hidden">
            <a:xfrm>
              <a:off x="6" y="3890"/>
              <a:ext cx="228" cy="426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108" y="240"/>
                </a:cxn>
                <a:cxn ang="0">
                  <a:pos x="215" y="426"/>
                </a:cxn>
                <a:cxn ang="0">
                  <a:pos x="227" y="426"/>
                </a:cxn>
                <a:cxn ang="0">
                  <a:pos x="167" y="330"/>
                </a:cxn>
                <a:cxn ang="0">
                  <a:pos x="114" y="222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0" y="30"/>
                </a:cxn>
              </a:cxnLst>
              <a:rect l="0" t="0" r="r" b="b"/>
              <a:pathLst>
                <a:path w="227" h="426">
                  <a:moveTo>
                    <a:pt x="0" y="30"/>
                  </a:moveTo>
                  <a:lnTo>
                    <a:pt x="108" y="240"/>
                  </a:lnTo>
                  <a:lnTo>
                    <a:pt x="215" y="426"/>
                  </a:lnTo>
                  <a:lnTo>
                    <a:pt x="227" y="426"/>
                  </a:lnTo>
                  <a:lnTo>
                    <a:pt x="167" y="330"/>
                  </a:lnTo>
                  <a:lnTo>
                    <a:pt x="114" y="222"/>
                  </a:lnTo>
                  <a:lnTo>
                    <a:pt x="0" y="0"/>
                  </a:lnTo>
                  <a:lnTo>
                    <a:pt x="0" y="30"/>
                  </a:lnTo>
                  <a:lnTo>
                    <a:pt x="0" y="3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1" name="Freeform 22"/>
            <p:cNvSpPr>
              <a:spLocks/>
            </p:cNvSpPr>
            <p:nvPr/>
          </p:nvSpPr>
          <p:spPr bwMode="hidden">
            <a:xfrm>
              <a:off x="4776" y="0"/>
              <a:ext cx="984" cy="1786"/>
            </a:xfrm>
            <a:custGeom>
              <a:avLst/>
              <a:gdLst/>
              <a:ahLst/>
              <a:cxnLst>
                <a:cxn ang="0">
                  <a:pos x="981" y="1786"/>
                </a:cxn>
                <a:cxn ang="0">
                  <a:pos x="981" y="1720"/>
                </a:cxn>
                <a:cxn ang="0">
                  <a:pos x="969" y="1666"/>
                </a:cxn>
                <a:cxn ang="0">
                  <a:pos x="957" y="1613"/>
                </a:cxn>
                <a:cxn ang="0">
                  <a:pos x="921" y="1487"/>
                </a:cxn>
                <a:cxn ang="0">
                  <a:pos x="885" y="1361"/>
                </a:cxn>
                <a:cxn ang="0">
                  <a:pos x="796" y="1121"/>
                </a:cxn>
                <a:cxn ang="0">
                  <a:pos x="682" y="899"/>
                </a:cxn>
                <a:cxn ang="0">
                  <a:pos x="562" y="689"/>
                </a:cxn>
                <a:cxn ang="0">
                  <a:pos x="431" y="498"/>
                </a:cxn>
                <a:cxn ang="0">
                  <a:pos x="293" y="318"/>
                </a:cxn>
                <a:cxn ang="0">
                  <a:pos x="150" y="15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38" y="150"/>
                </a:cxn>
                <a:cxn ang="0">
                  <a:pos x="275" y="318"/>
                </a:cxn>
                <a:cxn ang="0">
                  <a:pos x="413" y="498"/>
                </a:cxn>
                <a:cxn ang="0">
                  <a:pos x="545" y="689"/>
                </a:cxn>
                <a:cxn ang="0">
                  <a:pos x="670" y="899"/>
                </a:cxn>
                <a:cxn ang="0">
                  <a:pos x="778" y="1121"/>
                </a:cxn>
                <a:cxn ang="0">
                  <a:pos x="873" y="1361"/>
                </a:cxn>
                <a:cxn ang="0">
                  <a:pos x="909" y="1487"/>
                </a:cxn>
                <a:cxn ang="0">
                  <a:pos x="945" y="1619"/>
                </a:cxn>
                <a:cxn ang="0">
                  <a:pos x="963" y="1702"/>
                </a:cxn>
                <a:cxn ang="0">
                  <a:pos x="981" y="1786"/>
                </a:cxn>
                <a:cxn ang="0">
                  <a:pos x="981" y="1786"/>
                </a:cxn>
              </a:cxnLst>
              <a:rect l="0" t="0" r="r" b="b"/>
              <a:pathLst>
                <a:path w="981" h="1786">
                  <a:moveTo>
                    <a:pt x="981" y="1786"/>
                  </a:moveTo>
                  <a:lnTo>
                    <a:pt x="981" y="1720"/>
                  </a:lnTo>
                  <a:lnTo>
                    <a:pt x="969" y="1666"/>
                  </a:lnTo>
                  <a:lnTo>
                    <a:pt x="957" y="1613"/>
                  </a:lnTo>
                  <a:lnTo>
                    <a:pt x="921" y="1487"/>
                  </a:lnTo>
                  <a:lnTo>
                    <a:pt x="885" y="1361"/>
                  </a:lnTo>
                  <a:lnTo>
                    <a:pt x="796" y="1121"/>
                  </a:lnTo>
                  <a:lnTo>
                    <a:pt x="682" y="899"/>
                  </a:lnTo>
                  <a:lnTo>
                    <a:pt x="562" y="689"/>
                  </a:lnTo>
                  <a:lnTo>
                    <a:pt x="431" y="498"/>
                  </a:lnTo>
                  <a:lnTo>
                    <a:pt x="293" y="318"/>
                  </a:lnTo>
                  <a:lnTo>
                    <a:pt x="150" y="15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38" y="150"/>
                  </a:lnTo>
                  <a:lnTo>
                    <a:pt x="275" y="318"/>
                  </a:lnTo>
                  <a:lnTo>
                    <a:pt x="413" y="498"/>
                  </a:lnTo>
                  <a:lnTo>
                    <a:pt x="545" y="689"/>
                  </a:lnTo>
                  <a:lnTo>
                    <a:pt x="670" y="899"/>
                  </a:lnTo>
                  <a:lnTo>
                    <a:pt x="778" y="1121"/>
                  </a:lnTo>
                  <a:lnTo>
                    <a:pt x="873" y="1361"/>
                  </a:lnTo>
                  <a:lnTo>
                    <a:pt x="909" y="1487"/>
                  </a:lnTo>
                  <a:lnTo>
                    <a:pt x="945" y="1619"/>
                  </a:lnTo>
                  <a:lnTo>
                    <a:pt x="963" y="1702"/>
                  </a:lnTo>
                  <a:lnTo>
                    <a:pt x="981" y="1786"/>
                  </a:lnTo>
                  <a:lnTo>
                    <a:pt x="981" y="178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2" name="Freeform 23"/>
            <p:cNvSpPr>
              <a:spLocks/>
            </p:cNvSpPr>
            <p:nvPr/>
          </p:nvSpPr>
          <p:spPr bwMode="hidden">
            <a:xfrm>
              <a:off x="5041" y="0"/>
              <a:ext cx="719" cy="845"/>
            </a:xfrm>
            <a:custGeom>
              <a:avLst/>
              <a:gdLst/>
              <a:ahLst/>
              <a:cxnLst>
                <a:cxn ang="0">
                  <a:pos x="717" y="845"/>
                </a:cxn>
                <a:cxn ang="0">
                  <a:pos x="717" y="821"/>
                </a:cxn>
                <a:cxn ang="0">
                  <a:pos x="574" y="605"/>
                </a:cxn>
                <a:cxn ang="0">
                  <a:pos x="406" y="396"/>
                </a:cxn>
                <a:cxn ang="0">
                  <a:pos x="221" y="192"/>
                </a:cxn>
                <a:cxn ang="0">
                  <a:pos x="17" y="0"/>
                </a:cxn>
                <a:cxn ang="0">
                  <a:pos x="0" y="0"/>
                </a:cxn>
                <a:cxn ang="0">
                  <a:pos x="209" y="198"/>
                </a:cxn>
                <a:cxn ang="0">
                  <a:pos x="400" y="408"/>
                </a:cxn>
                <a:cxn ang="0">
                  <a:pos x="568" y="623"/>
                </a:cxn>
                <a:cxn ang="0">
                  <a:pos x="717" y="845"/>
                </a:cxn>
                <a:cxn ang="0">
                  <a:pos x="717" y="845"/>
                </a:cxn>
              </a:cxnLst>
              <a:rect l="0" t="0" r="r" b="b"/>
              <a:pathLst>
                <a:path w="717" h="845">
                  <a:moveTo>
                    <a:pt x="717" y="845"/>
                  </a:moveTo>
                  <a:lnTo>
                    <a:pt x="717" y="821"/>
                  </a:lnTo>
                  <a:lnTo>
                    <a:pt x="574" y="605"/>
                  </a:lnTo>
                  <a:lnTo>
                    <a:pt x="406" y="396"/>
                  </a:lnTo>
                  <a:lnTo>
                    <a:pt x="221" y="192"/>
                  </a:lnTo>
                  <a:lnTo>
                    <a:pt x="17" y="0"/>
                  </a:lnTo>
                  <a:lnTo>
                    <a:pt x="0" y="0"/>
                  </a:lnTo>
                  <a:lnTo>
                    <a:pt x="209" y="198"/>
                  </a:lnTo>
                  <a:lnTo>
                    <a:pt x="400" y="408"/>
                  </a:lnTo>
                  <a:lnTo>
                    <a:pt x="568" y="623"/>
                  </a:lnTo>
                  <a:lnTo>
                    <a:pt x="717" y="845"/>
                  </a:lnTo>
                  <a:lnTo>
                    <a:pt x="717" y="84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3" name="Freeform 24"/>
            <p:cNvSpPr>
              <a:spLocks/>
            </p:cNvSpPr>
            <p:nvPr/>
          </p:nvSpPr>
          <p:spPr bwMode="hidden">
            <a:xfrm>
              <a:off x="5352" y="0"/>
              <a:ext cx="408" cy="414"/>
            </a:xfrm>
            <a:custGeom>
              <a:avLst/>
              <a:gdLst/>
              <a:ahLst/>
              <a:cxnLst>
                <a:cxn ang="0">
                  <a:pos x="407" y="414"/>
                </a:cxn>
                <a:cxn ang="0">
                  <a:pos x="407" y="396"/>
                </a:cxn>
                <a:cxn ang="0">
                  <a:pos x="222" y="192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08" y="102"/>
                </a:cxn>
                <a:cxn ang="0">
                  <a:pos x="216" y="204"/>
                </a:cxn>
                <a:cxn ang="0">
                  <a:pos x="407" y="414"/>
                </a:cxn>
                <a:cxn ang="0">
                  <a:pos x="407" y="414"/>
                </a:cxn>
              </a:cxnLst>
              <a:rect l="0" t="0" r="r" b="b"/>
              <a:pathLst>
                <a:path w="407" h="414">
                  <a:moveTo>
                    <a:pt x="407" y="414"/>
                  </a:moveTo>
                  <a:lnTo>
                    <a:pt x="407" y="396"/>
                  </a:lnTo>
                  <a:lnTo>
                    <a:pt x="222" y="192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08" y="102"/>
                  </a:lnTo>
                  <a:lnTo>
                    <a:pt x="216" y="204"/>
                  </a:lnTo>
                  <a:lnTo>
                    <a:pt x="407" y="414"/>
                  </a:lnTo>
                  <a:lnTo>
                    <a:pt x="407" y="41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4" name="Freeform 25"/>
            <p:cNvSpPr>
              <a:spLocks/>
            </p:cNvSpPr>
            <p:nvPr/>
          </p:nvSpPr>
          <p:spPr bwMode="hidden">
            <a:xfrm>
              <a:off x="6" y="0"/>
              <a:ext cx="858" cy="1409"/>
            </a:xfrm>
            <a:custGeom>
              <a:avLst/>
              <a:gdLst/>
              <a:ahLst/>
              <a:cxnLst>
                <a:cxn ang="0">
                  <a:pos x="0" y="1361"/>
                </a:cxn>
                <a:cxn ang="0">
                  <a:pos x="0" y="1409"/>
                </a:cxn>
                <a:cxn ang="0">
                  <a:pos x="54" y="1211"/>
                </a:cxn>
                <a:cxn ang="0">
                  <a:pos x="126" y="1013"/>
                </a:cxn>
                <a:cxn ang="0">
                  <a:pos x="215" y="827"/>
                </a:cxn>
                <a:cxn ang="0">
                  <a:pos x="311" y="647"/>
                </a:cxn>
                <a:cxn ang="0">
                  <a:pos x="431" y="474"/>
                </a:cxn>
                <a:cxn ang="0">
                  <a:pos x="556" y="312"/>
                </a:cxn>
                <a:cxn ang="0">
                  <a:pos x="700" y="150"/>
                </a:cxn>
                <a:cxn ang="0">
                  <a:pos x="855" y="0"/>
                </a:cxn>
                <a:cxn ang="0">
                  <a:pos x="837" y="0"/>
                </a:cxn>
                <a:cxn ang="0">
                  <a:pos x="688" y="144"/>
                </a:cxn>
                <a:cxn ang="0">
                  <a:pos x="550" y="300"/>
                </a:cxn>
                <a:cxn ang="0">
                  <a:pos x="425" y="462"/>
                </a:cxn>
                <a:cxn ang="0">
                  <a:pos x="311" y="629"/>
                </a:cxn>
                <a:cxn ang="0">
                  <a:pos x="215" y="803"/>
                </a:cxn>
                <a:cxn ang="0">
                  <a:pos x="132" y="983"/>
                </a:cxn>
                <a:cxn ang="0">
                  <a:pos x="60" y="1169"/>
                </a:cxn>
                <a:cxn ang="0">
                  <a:pos x="0" y="1361"/>
                </a:cxn>
                <a:cxn ang="0">
                  <a:pos x="0" y="1361"/>
                </a:cxn>
              </a:cxnLst>
              <a:rect l="0" t="0" r="r" b="b"/>
              <a:pathLst>
                <a:path w="855" h="1409">
                  <a:moveTo>
                    <a:pt x="0" y="1361"/>
                  </a:moveTo>
                  <a:lnTo>
                    <a:pt x="0" y="1409"/>
                  </a:lnTo>
                  <a:lnTo>
                    <a:pt x="54" y="1211"/>
                  </a:lnTo>
                  <a:lnTo>
                    <a:pt x="126" y="1013"/>
                  </a:lnTo>
                  <a:lnTo>
                    <a:pt x="215" y="827"/>
                  </a:lnTo>
                  <a:lnTo>
                    <a:pt x="311" y="647"/>
                  </a:lnTo>
                  <a:lnTo>
                    <a:pt x="431" y="474"/>
                  </a:lnTo>
                  <a:lnTo>
                    <a:pt x="556" y="312"/>
                  </a:lnTo>
                  <a:lnTo>
                    <a:pt x="700" y="150"/>
                  </a:lnTo>
                  <a:lnTo>
                    <a:pt x="855" y="0"/>
                  </a:lnTo>
                  <a:lnTo>
                    <a:pt x="837" y="0"/>
                  </a:lnTo>
                  <a:lnTo>
                    <a:pt x="688" y="144"/>
                  </a:lnTo>
                  <a:lnTo>
                    <a:pt x="550" y="300"/>
                  </a:lnTo>
                  <a:lnTo>
                    <a:pt x="425" y="462"/>
                  </a:lnTo>
                  <a:lnTo>
                    <a:pt x="311" y="629"/>
                  </a:lnTo>
                  <a:lnTo>
                    <a:pt x="215" y="803"/>
                  </a:lnTo>
                  <a:lnTo>
                    <a:pt x="132" y="983"/>
                  </a:lnTo>
                  <a:lnTo>
                    <a:pt x="60" y="1169"/>
                  </a:lnTo>
                  <a:lnTo>
                    <a:pt x="0" y="1361"/>
                  </a:lnTo>
                  <a:lnTo>
                    <a:pt x="0" y="1361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5" name="Freeform 26"/>
            <p:cNvSpPr>
              <a:spLocks/>
            </p:cNvSpPr>
            <p:nvPr/>
          </p:nvSpPr>
          <p:spPr bwMode="hidden">
            <a:xfrm>
              <a:off x="6" y="0"/>
              <a:ext cx="588" cy="599"/>
            </a:xfrm>
            <a:custGeom>
              <a:avLst/>
              <a:gdLst/>
              <a:ahLst/>
              <a:cxnLst>
                <a:cxn ang="0">
                  <a:pos x="586" y="0"/>
                </a:cxn>
                <a:cxn ang="0">
                  <a:pos x="568" y="0"/>
                </a:cxn>
                <a:cxn ang="0">
                  <a:pos x="407" y="132"/>
                </a:cxn>
                <a:cxn ang="0">
                  <a:pos x="257" y="270"/>
                </a:cxn>
                <a:cxn ang="0">
                  <a:pos x="120" y="420"/>
                </a:cxn>
                <a:cxn ang="0">
                  <a:pos x="0" y="575"/>
                </a:cxn>
                <a:cxn ang="0">
                  <a:pos x="0" y="599"/>
                </a:cxn>
                <a:cxn ang="0">
                  <a:pos x="120" y="432"/>
                </a:cxn>
                <a:cxn ang="0">
                  <a:pos x="257" y="282"/>
                </a:cxn>
                <a:cxn ang="0">
                  <a:pos x="413" y="138"/>
                </a:cxn>
                <a:cxn ang="0">
                  <a:pos x="586" y="0"/>
                </a:cxn>
                <a:cxn ang="0">
                  <a:pos x="586" y="0"/>
                </a:cxn>
              </a:cxnLst>
              <a:rect l="0" t="0" r="r" b="b"/>
              <a:pathLst>
                <a:path w="586" h="599">
                  <a:moveTo>
                    <a:pt x="586" y="0"/>
                  </a:moveTo>
                  <a:lnTo>
                    <a:pt x="568" y="0"/>
                  </a:lnTo>
                  <a:lnTo>
                    <a:pt x="407" y="132"/>
                  </a:lnTo>
                  <a:lnTo>
                    <a:pt x="257" y="270"/>
                  </a:lnTo>
                  <a:lnTo>
                    <a:pt x="120" y="420"/>
                  </a:lnTo>
                  <a:lnTo>
                    <a:pt x="0" y="575"/>
                  </a:lnTo>
                  <a:lnTo>
                    <a:pt x="0" y="599"/>
                  </a:lnTo>
                  <a:lnTo>
                    <a:pt x="120" y="432"/>
                  </a:lnTo>
                  <a:lnTo>
                    <a:pt x="257" y="282"/>
                  </a:lnTo>
                  <a:lnTo>
                    <a:pt x="413" y="138"/>
                  </a:lnTo>
                  <a:lnTo>
                    <a:pt x="586" y="0"/>
                  </a:lnTo>
                  <a:lnTo>
                    <a:pt x="58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6" name="Freeform 27"/>
            <p:cNvSpPr>
              <a:spLocks/>
            </p:cNvSpPr>
            <p:nvPr/>
          </p:nvSpPr>
          <p:spPr bwMode="hidden">
            <a:xfrm>
              <a:off x="6" y="0"/>
              <a:ext cx="270" cy="252"/>
            </a:xfrm>
            <a:custGeom>
              <a:avLst/>
              <a:gdLst/>
              <a:ahLst/>
              <a:cxnLst>
                <a:cxn ang="0">
                  <a:pos x="269" y="0"/>
                </a:cxn>
                <a:cxn ang="0">
                  <a:pos x="251" y="0"/>
                </a:cxn>
                <a:cxn ang="0">
                  <a:pos x="120" y="114"/>
                </a:cxn>
                <a:cxn ang="0">
                  <a:pos x="60" y="174"/>
                </a:cxn>
                <a:cxn ang="0">
                  <a:pos x="0" y="234"/>
                </a:cxn>
                <a:cxn ang="0">
                  <a:pos x="0" y="252"/>
                </a:cxn>
                <a:cxn ang="0">
                  <a:pos x="126" y="120"/>
                </a:cxn>
                <a:cxn ang="0">
                  <a:pos x="269" y="0"/>
                </a:cxn>
                <a:cxn ang="0">
                  <a:pos x="269" y="0"/>
                </a:cxn>
              </a:cxnLst>
              <a:rect l="0" t="0" r="r" b="b"/>
              <a:pathLst>
                <a:path w="269" h="252">
                  <a:moveTo>
                    <a:pt x="269" y="0"/>
                  </a:moveTo>
                  <a:lnTo>
                    <a:pt x="251" y="0"/>
                  </a:lnTo>
                  <a:lnTo>
                    <a:pt x="120" y="114"/>
                  </a:lnTo>
                  <a:lnTo>
                    <a:pt x="60" y="174"/>
                  </a:lnTo>
                  <a:lnTo>
                    <a:pt x="0" y="234"/>
                  </a:lnTo>
                  <a:lnTo>
                    <a:pt x="0" y="252"/>
                  </a:lnTo>
                  <a:lnTo>
                    <a:pt x="126" y="120"/>
                  </a:lnTo>
                  <a:lnTo>
                    <a:pt x="269" y="0"/>
                  </a:lnTo>
                  <a:lnTo>
                    <a:pt x="269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7" name="Line 28"/>
            <p:cNvSpPr>
              <a:spLocks noChangeShapeType="1"/>
            </p:cNvSpPr>
            <p:nvPr/>
          </p:nvSpPr>
          <p:spPr bwMode="hidden">
            <a:xfrm>
              <a:off x="1" y="2749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8" name="Line 29"/>
            <p:cNvSpPr>
              <a:spLocks noChangeShapeType="1"/>
            </p:cNvSpPr>
            <p:nvPr/>
          </p:nvSpPr>
          <p:spPr bwMode="hidden">
            <a:xfrm>
              <a:off x="1" y="2356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9" name="Line 30"/>
            <p:cNvSpPr>
              <a:spLocks noChangeShapeType="1"/>
            </p:cNvSpPr>
            <p:nvPr/>
          </p:nvSpPr>
          <p:spPr bwMode="hidden">
            <a:xfrm>
              <a:off x="1" y="3142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grpSp>
          <p:nvGrpSpPr>
            <p:cNvPr id="20" name="Group 31"/>
            <p:cNvGrpSpPr>
              <a:grpSpLocks/>
            </p:cNvGrpSpPr>
            <p:nvPr/>
          </p:nvGrpSpPr>
          <p:grpSpPr bwMode="auto">
            <a:xfrm>
              <a:off x="1" y="392"/>
              <a:ext cx="5758" cy="1571"/>
              <a:chOff x="1" y="392"/>
              <a:chExt cx="5758" cy="1571"/>
            </a:xfrm>
          </p:grpSpPr>
          <p:sp>
            <p:nvSpPr>
              <p:cNvPr id="23" name="Line 32"/>
              <p:cNvSpPr>
                <a:spLocks noChangeShapeType="1"/>
              </p:cNvSpPr>
              <p:nvPr/>
            </p:nvSpPr>
            <p:spPr bwMode="hidden">
              <a:xfrm>
                <a:off x="1" y="784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24" name="Line 33"/>
              <p:cNvSpPr>
                <a:spLocks noChangeShapeType="1"/>
              </p:cNvSpPr>
              <p:nvPr/>
            </p:nvSpPr>
            <p:spPr bwMode="hidden">
              <a:xfrm>
                <a:off x="1" y="1963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25" name="Line 34"/>
              <p:cNvSpPr>
                <a:spLocks noChangeShapeType="1"/>
              </p:cNvSpPr>
              <p:nvPr/>
            </p:nvSpPr>
            <p:spPr bwMode="hidden">
              <a:xfrm>
                <a:off x="1" y="1570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26" name="Line 35"/>
              <p:cNvSpPr>
                <a:spLocks noChangeShapeType="1"/>
              </p:cNvSpPr>
              <p:nvPr/>
            </p:nvSpPr>
            <p:spPr bwMode="hidden">
              <a:xfrm>
                <a:off x="1" y="1177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27" name="Line 36"/>
              <p:cNvSpPr>
                <a:spLocks noChangeShapeType="1"/>
              </p:cNvSpPr>
              <p:nvPr/>
            </p:nvSpPr>
            <p:spPr bwMode="hidden">
              <a:xfrm>
                <a:off x="1" y="392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21" name="Line 37"/>
            <p:cNvSpPr>
              <a:spLocks noChangeShapeType="1"/>
            </p:cNvSpPr>
            <p:nvPr/>
          </p:nvSpPr>
          <p:spPr bwMode="hidden">
            <a:xfrm>
              <a:off x="1" y="3928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22" name="Line 38"/>
            <p:cNvSpPr>
              <a:spLocks noChangeShapeType="1"/>
            </p:cNvSpPr>
            <p:nvPr/>
          </p:nvSpPr>
          <p:spPr bwMode="hidden">
            <a:xfrm>
              <a:off x="1" y="3535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</p:grpSp>
      <p:sp>
        <p:nvSpPr>
          <p:cNvPr id="51239" name="Rectangle 39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92275"/>
            <a:ext cx="7772400" cy="1736725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51240" name="Rectangle 40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1" name="Rectangle 41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2" name="Rectangle 4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3" name="Rectangle 4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6681FB-7751-4A72-8ED8-32FAE7E46BF8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9434500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85FA3A2-D422-495D-9B4E-287FB6BE4ED8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7000250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0CFA6BC-E679-4544-9B97-2D68FB1BBC02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8506165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8DA2104-1B4D-48EE-B9F3-D46B9FFC0131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8113699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8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9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DF43CE9-CF79-47CF-9335-7DE3C2E8DC16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1014977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EFD2C28-D031-441A-9CEF-84B9EF3B2F04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0321706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D468CF8-9A17-452F-B0B3-F0CAFB0977DD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31022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>
              <a:defRPr sz="6000" b="1" cap="none" spc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 sz="4000" b="0" cap="none" spc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68571668"/>
      </p:ext>
    </p:extLst>
  </p:cSld>
  <p:clrMapOvr>
    <a:masterClrMapping/>
  </p:clrMapOvr>
  <p:transition>
    <p:pull dir="r"/>
  </p:transition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6545CEF-F186-43C3-9CCF-8014858741D7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4566016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DAF25A7-C269-4874-9FAC-C227E8FE64B8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9210204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260E888-04C6-4B26-900F-D9A0B47F8F4E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1787047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B178F61-4DA5-4695-AD1B-E4C7EFC7D286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1530904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3941763"/>
            <a:ext cx="4038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8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9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0A702BE-15C9-41AA-BE52-85D05EE46DE9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5281897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7" descr="62771800_1281938811_TheEscapingSmuggler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171950" cy="384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508237-3B56-4290-A8F6-05BEAF1058D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04.06.2020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5DC792-352A-48EA-8A60-CF9DE6CDB8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5367624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6FED12-3DD3-472F-9558-93339A54C1A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04.06.2020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429A23-EF8A-42F7-AEEF-70437B4014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1339054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7" descr="Безымянный.gif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03988" y="4214813"/>
            <a:ext cx="2425700" cy="2408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8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91C0E6-F943-47E1-A142-FD873D12F44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04.06.2020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6131DE-81F3-4691-A99A-7073763B44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2067144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7F9C0A-323A-4282-BAD3-0A2D2B3D0ED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04.06.2020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47BCBF-CCD9-488D-944A-803BC72B41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1711698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00521B-2CC3-4896-90B2-E2241890FDC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04.06.2020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A13FFF-5A40-4863-9F2A-4F9DE45167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666749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5" descr="C:\Users\Лена\AppData\Local\Microsoft\Windows\Temporary Internet Files\Content.IE5\Y1ITP1M1\MC900053718[1]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143000"/>
            <a:ext cx="9144000" cy="71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5000636"/>
            <a:ext cx="857256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214422"/>
            <a:ext cx="8229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5385187"/>
      </p:ext>
    </p:extLst>
  </p:cSld>
  <p:clrMapOvr>
    <a:masterClrMapping/>
  </p:clrMapOvr>
  <p:transition>
    <p:pull dir="r"/>
  </p:transition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C4C54F-7701-4EAE-9308-1B3B3EE9C37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04.06.2020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1879D4-C51B-4053-8C06-D5766E2A95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1238176"/>
      </p:ext>
    </p:extLst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dirty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13A5B8-949F-4CAB-B001-B0A83B523D3B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04.06.2020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6A08CB-3B36-40AB-9F84-FA82680D03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3148180"/>
      </p:ext>
    </p:extLst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19938A-BA93-47FF-B652-A6654A0D83E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04.06.2020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A7C908-DA71-4DD9-8EDC-DD9097175A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5139004"/>
      </p:ext>
    </p:extLst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394DA6-99EB-40C9-872C-1C2FF031F85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04.06.2020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27D689-FDF9-4E05-AFDF-FD3DFF1785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0795046"/>
      </p:ext>
    </p:extLst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A330ED-925D-4FDC-B7F6-00E66B98A7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8489534"/>
      </p:ext>
    </p:extLst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7" descr="62771800_1281938811_TheEscapingSmuggler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171950" cy="384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508237-3B56-4290-A8F6-05BEAF1058D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04.06.2020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5DC792-352A-48EA-8A60-CF9DE6CDB8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6840442"/>
      </p:ext>
    </p:extLst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6FED12-3DD3-472F-9558-93339A54C1A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04.06.2020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429A23-EF8A-42F7-AEEF-70437B4014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419400"/>
      </p:ext>
    </p:extLst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7" descr="Безымянный.gif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03988" y="4214813"/>
            <a:ext cx="2425700" cy="2408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8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91C0E6-F943-47E1-A142-FD873D12F44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04.06.2020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6131DE-81F3-4691-A99A-7073763B44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2182042"/>
      </p:ext>
    </p:extLst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7F9C0A-323A-4282-BAD3-0A2D2B3D0ED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04.06.2020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47BCBF-CCD9-488D-944A-803BC72B41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7720854"/>
      </p:ext>
    </p:extLst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00521B-2CC3-4896-90B2-E2241890FDC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04.06.2020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A13FFF-5A40-4863-9F2A-4F9DE45167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753770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1709267756"/>
      </p:ext>
    </p:extLst>
  </p:cSld>
  <p:clrMapOvr>
    <a:masterClrMapping/>
  </p:clrMapOvr>
  <p:transition>
    <p:pull dir="r"/>
  </p:transition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C4C54F-7701-4EAE-9308-1B3B3EE9C37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04.06.2020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1879D4-C51B-4053-8C06-D5766E2A95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3051796"/>
      </p:ext>
    </p:extLst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dirty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13A5B8-949F-4CAB-B001-B0A83B523D3B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04.06.2020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6A08CB-3B36-40AB-9F84-FA82680D03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7348406"/>
      </p:ext>
    </p:extLst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19938A-BA93-47FF-B652-A6654A0D83E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04.06.2020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A7C908-DA71-4DD9-8EDC-DD9097175A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6578356"/>
      </p:ext>
    </p:extLst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394DA6-99EB-40C9-872C-1C2FF031F85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04.06.2020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27D689-FDF9-4E05-AFDF-FD3DFF1785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7896325"/>
      </p:ext>
    </p:extLst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A330ED-925D-4FDC-B7F6-00E66B98A7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8813326"/>
      </p:ext>
    </p:extLst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Line 2"/>
          <p:cNvSpPr>
            <a:spLocks noChangeShapeType="1"/>
          </p:cNvSpPr>
          <p:nvPr/>
        </p:nvSpPr>
        <p:spPr bwMode="auto">
          <a:xfrm>
            <a:off x="7315200" y="1066800"/>
            <a:ext cx="0" cy="449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15913" y="466725"/>
            <a:ext cx="6781800" cy="2133600"/>
          </a:xfrm>
        </p:spPr>
        <p:txBody>
          <a:bodyPr/>
          <a:lstStyle>
            <a:lvl1pPr algn="r">
              <a:defRPr sz="4800"/>
            </a:lvl1pPr>
          </a:lstStyle>
          <a:p>
            <a:pPr lvl="0"/>
            <a:r>
              <a:rPr lang="ru-RU" altLang="en-US" noProof="0" smtClean="0"/>
              <a:t>Образец заголовка</a:t>
            </a:r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849313" y="3049588"/>
            <a:ext cx="6248400" cy="2362200"/>
          </a:xfrm>
        </p:spPr>
        <p:txBody>
          <a:bodyPr/>
          <a:lstStyle>
            <a:lvl1pPr marL="0" indent="0" algn="r">
              <a:buFont typeface="Wingdings" panose="05000000000000000000" pitchFamily="2" charset="2"/>
              <a:buNone/>
              <a:defRPr sz="3200"/>
            </a:lvl1pPr>
          </a:lstStyle>
          <a:p>
            <a:pPr lvl="0"/>
            <a:r>
              <a:rPr lang="ru-RU" altLang="en-US" noProof="0" smtClean="0"/>
              <a:t>Образец подзаголовка</a:t>
            </a: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2EDFBB55-B4AA-4A00-9EC1-3C862A241873}" type="slidenum">
              <a:rPr lang="ru-RU" altLang="en-US">
                <a:solidFill>
                  <a:srgbClr val="000000"/>
                </a:solidFill>
              </a:rPr>
              <a:pPr/>
              <a:t>‹#›</a:t>
            </a:fld>
            <a:endParaRPr lang="ru-RU" altLang="en-US">
              <a:solidFill>
                <a:srgbClr val="000000"/>
              </a:solidFill>
            </a:endParaRPr>
          </a:p>
        </p:txBody>
      </p:sp>
      <p:grpSp>
        <p:nvGrpSpPr>
          <p:cNvPr id="2056" name="Group 8"/>
          <p:cNvGrpSpPr>
            <a:grpSpLocks/>
          </p:cNvGrpSpPr>
          <p:nvPr/>
        </p:nvGrpSpPr>
        <p:grpSpPr bwMode="auto">
          <a:xfrm>
            <a:off x="7493000" y="2992438"/>
            <a:ext cx="1338263" cy="2189162"/>
            <a:chOff x="4704" y="1885"/>
            <a:chExt cx="843" cy="1379"/>
          </a:xfrm>
        </p:grpSpPr>
        <p:sp>
          <p:nvSpPr>
            <p:cNvPr id="2057" name="Oval 9"/>
            <p:cNvSpPr>
              <a:spLocks noChangeArrowheads="1"/>
            </p:cNvSpPr>
            <p:nvPr/>
          </p:nvSpPr>
          <p:spPr bwMode="auto">
            <a:xfrm>
              <a:off x="4704" y="1885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2058" name="Oval 10"/>
            <p:cNvSpPr>
              <a:spLocks noChangeArrowheads="1"/>
            </p:cNvSpPr>
            <p:nvPr/>
          </p:nvSpPr>
          <p:spPr bwMode="auto">
            <a:xfrm>
              <a:off x="4883" y="1885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2059" name="Oval 11"/>
            <p:cNvSpPr>
              <a:spLocks noChangeArrowheads="1"/>
            </p:cNvSpPr>
            <p:nvPr/>
          </p:nvSpPr>
          <p:spPr bwMode="auto">
            <a:xfrm>
              <a:off x="5062" y="1885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2060" name="Oval 12"/>
            <p:cNvSpPr>
              <a:spLocks noChangeArrowheads="1"/>
            </p:cNvSpPr>
            <p:nvPr/>
          </p:nvSpPr>
          <p:spPr bwMode="auto">
            <a:xfrm>
              <a:off x="4704" y="2064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2061" name="Oval 13"/>
            <p:cNvSpPr>
              <a:spLocks noChangeArrowheads="1"/>
            </p:cNvSpPr>
            <p:nvPr/>
          </p:nvSpPr>
          <p:spPr bwMode="auto">
            <a:xfrm>
              <a:off x="4883" y="2064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2062" name="Oval 14"/>
            <p:cNvSpPr>
              <a:spLocks noChangeArrowheads="1"/>
            </p:cNvSpPr>
            <p:nvPr/>
          </p:nvSpPr>
          <p:spPr bwMode="auto">
            <a:xfrm>
              <a:off x="5062" y="2064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2063" name="Oval 15"/>
            <p:cNvSpPr>
              <a:spLocks noChangeArrowheads="1"/>
            </p:cNvSpPr>
            <p:nvPr/>
          </p:nvSpPr>
          <p:spPr bwMode="auto">
            <a:xfrm>
              <a:off x="5241" y="2064"/>
              <a:ext cx="127" cy="12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2064" name="Oval 16"/>
            <p:cNvSpPr>
              <a:spLocks noChangeArrowheads="1"/>
            </p:cNvSpPr>
            <p:nvPr/>
          </p:nvSpPr>
          <p:spPr bwMode="auto">
            <a:xfrm>
              <a:off x="4704" y="2243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2065" name="Oval 17"/>
            <p:cNvSpPr>
              <a:spLocks noChangeArrowheads="1"/>
            </p:cNvSpPr>
            <p:nvPr/>
          </p:nvSpPr>
          <p:spPr bwMode="auto">
            <a:xfrm>
              <a:off x="4883" y="2243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2066" name="Oval 18"/>
            <p:cNvSpPr>
              <a:spLocks noChangeArrowheads="1"/>
            </p:cNvSpPr>
            <p:nvPr/>
          </p:nvSpPr>
          <p:spPr bwMode="auto">
            <a:xfrm>
              <a:off x="5062" y="2243"/>
              <a:ext cx="127" cy="12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2067" name="Oval 19"/>
            <p:cNvSpPr>
              <a:spLocks noChangeArrowheads="1"/>
            </p:cNvSpPr>
            <p:nvPr/>
          </p:nvSpPr>
          <p:spPr bwMode="auto">
            <a:xfrm>
              <a:off x="5241" y="2243"/>
              <a:ext cx="127" cy="12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2068" name="Oval 20"/>
            <p:cNvSpPr>
              <a:spLocks noChangeArrowheads="1"/>
            </p:cNvSpPr>
            <p:nvPr/>
          </p:nvSpPr>
          <p:spPr bwMode="auto">
            <a:xfrm>
              <a:off x="5420" y="2243"/>
              <a:ext cx="127" cy="1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2069" name="Oval 21"/>
            <p:cNvSpPr>
              <a:spLocks noChangeArrowheads="1"/>
            </p:cNvSpPr>
            <p:nvPr/>
          </p:nvSpPr>
          <p:spPr bwMode="auto">
            <a:xfrm>
              <a:off x="4704" y="2421"/>
              <a:ext cx="127" cy="128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2070" name="Oval 22"/>
            <p:cNvSpPr>
              <a:spLocks noChangeArrowheads="1"/>
            </p:cNvSpPr>
            <p:nvPr/>
          </p:nvSpPr>
          <p:spPr bwMode="auto">
            <a:xfrm>
              <a:off x="4883" y="2421"/>
              <a:ext cx="127" cy="12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2071" name="Oval 23"/>
            <p:cNvSpPr>
              <a:spLocks noChangeArrowheads="1"/>
            </p:cNvSpPr>
            <p:nvPr/>
          </p:nvSpPr>
          <p:spPr bwMode="auto">
            <a:xfrm>
              <a:off x="5062" y="2421"/>
              <a:ext cx="127" cy="12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2072" name="Oval 24"/>
            <p:cNvSpPr>
              <a:spLocks noChangeArrowheads="1"/>
            </p:cNvSpPr>
            <p:nvPr/>
          </p:nvSpPr>
          <p:spPr bwMode="auto">
            <a:xfrm>
              <a:off x="5241" y="2421"/>
              <a:ext cx="127" cy="12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2073" name="Oval 25"/>
            <p:cNvSpPr>
              <a:spLocks noChangeArrowheads="1"/>
            </p:cNvSpPr>
            <p:nvPr/>
          </p:nvSpPr>
          <p:spPr bwMode="auto">
            <a:xfrm>
              <a:off x="4704" y="2600"/>
              <a:ext cx="127" cy="12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2074" name="Oval 26"/>
            <p:cNvSpPr>
              <a:spLocks noChangeArrowheads="1"/>
            </p:cNvSpPr>
            <p:nvPr/>
          </p:nvSpPr>
          <p:spPr bwMode="auto">
            <a:xfrm>
              <a:off x="4883" y="2600"/>
              <a:ext cx="127" cy="12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2075" name="Oval 27"/>
            <p:cNvSpPr>
              <a:spLocks noChangeArrowheads="1"/>
            </p:cNvSpPr>
            <p:nvPr/>
          </p:nvSpPr>
          <p:spPr bwMode="auto">
            <a:xfrm>
              <a:off x="5062" y="2600"/>
              <a:ext cx="127" cy="12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2076" name="Oval 28"/>
            <p:cNvSpPr>
              <a:spLocks noChangeArrowheads="1"/>
            </p:cNvSpPr>
            <p:nvPr/>
          </p:nvSpPr>
          <p:spPr bwMode="auto">
            <a:xfrm>
              <a:off x="5241" y="2600"/>
              <a:ext cx="127" cy="12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2077" name="Oval 29"/>
            <p:cNvSpPr>
              <a:spLocks noChangeArrowheads="1"/>
            </p:cNvSpPr>
            <p:nvPr/>
          </p:nvSpPr>
          <p:spPr bwMode="auto">
            <a:xfrm>
              <a:off x="5420" y="2600"/>
              <a:ext cx="127" cy="128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2078" name="Oval 30"/>
            <p:cNvSpPr>
              <a:spLocks noChangeArrowheads="1"/>
            </p:cNvSpPr>
            <p:nvPr/>
          </p:nvSpPr>
          <p:spPr bwMode="auto">
            <a:xfrm>
              <a:off x="4704" y="2779"/>
              <a:ext cx="127" cy="12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2079" name="Oval 31"/>
            <p:cNvSpPr>
              <a:spLocks noChangeArrowheads="1"/>
            </p:cNvSpPr>
            <p:nvPr/>
          </p:nvSpPr>
          <p:spPr bwMode="auto">
            <a:xfrm>
              <a:off x="4883" y="2779"/>
              <a:ext cx="127" cy="1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2080" name="Oval 32"/>
            <p:cNvSpPr>
              <a:spLocks noChangeArrowheads="1"/>
            </p:cNvSpPr>
            <p:nvPr/>
          </p:nvSpPr>
          <p:spPr bwMode="auto">
            <a:xfrm>
              <a:off x="5062" y="2779"/>
              <a:ext cx="127" cy="1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2081" name="Oval 33"/>
            <p:cNvSpPr>
              <a:spLocks noChangeArrowheads="1"/>
            </p:cNvSpPr>
            <p:nvPr/>
          </p:nvSpPr>
          <p:spPr bwMode="auto">
            <a:xfrm>
              <a:off x="5241" y="2779"/>
              <a:ext cx="127" cy="127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2082" name="Oval 34"/>
            <p:cNvSpPr>
              <a:spLocks noChangeArrowheads="1"/>
            </p:cNvSpPr>
            <p:nvPr/>
          </p:nvSpPr>
          <p:spPr bwMode="auto">
            <a:xfrm>
              <a:off x="4704" y="2958"/>
              <a:ext cx="127" cy="1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2083" name="Oval 35"/>
            <p:cNvSpPr>
              <a:spLocks noChangeArrowheads="1"/>
            </p:cNvSpPr>
            <p:nvPr/>
          </p:nvSpPr>
          <p:spPr bwMode="auto">
            <a:xfrm>
              <a:off x="4883" y="2958"/>
              <a:ext cx="127" cy="1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2084" name="Oval 36"/>
            <p:cNvSpPr>
              <a:spLocks noChangeArrowheads="1"/>
            </p:cNvSpPr>
            <p:nvPr/>
          </p:nvSpPr>
          <p:spPr bwMode="auto">
            <a:xfrm>
              <a:off x="5062" y="2958"/>
              <a:ext cx="127" cy="127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2085" name="Oval 37"/>
            <p:cNvSpPr>
              <a:spLocks noChangeArrowheads="1"/>
            </p:cNvSpPr>
            <p:nvPr/>
          </p:nvSpPr>
          <p:spPr bwMode="auto">
            <a:xfrm>
              <a:off x="5241" y="2958"/>
              <a:ext cx="127" cy="127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2086" name="Oval 38"/>
            <p:cNvSpPr>
              <a:spLocks noChangeArrowheads="1"/>
            </p:cNvSpPr>
            <p:nvPr/>
          </p:nvSpPr>
          <p:spPr bwMode="auto">
            <a:xfrm>
              <a:off x="4883" y="3137"/>
              <a:ext cx="127" cy="127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2087" name="Oval 39"/>
            <p:cNvSpPr>
              <a:spLocks noChangeArrowheads="1"/>
            </p:cNvSpPr>
            <p:nvPr/>
          </p:nvSpPr>
          <p:spPr bwMode="auto">
            <a:xfrm>
              <a:off x="5241" y="3137"/>
              <a:ext cx="127" cy="127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</p:grpSp>
      <p:sp>
        <p:nvSpPr>
          <p:cNvPr id="2088" name="Line 40"/>
          <p:cNvSpPr>
            <a:spLocks noChangeShapeType="1"/>
          </p:cNvSpPr>
          <p:nvPr/>
        </p:nvSpPr>
        <p:spPr bwMode="auto">
          <a:xfrm>
            <a:off x="304800" y="2819400"/>
            <a:ext cx="822960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00562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3B7148-2220-4FA7-857E-CE5740A5DA9C}" type="slidenum">
              <a:rPr lang="ru-RU" altLang="en-US">
                <a:solidFill>
                  <a:srgbClr val="000000"/>
                </a:solidFill>
              </a:rPr>
              <a:pPr/>
              <a:t>‹#›</a:t>
            </a:fld>
            <a:endParaRPr lang="ru-RU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6369107"/>
      </p:ext>
    </p:extLst>
  </p:cSld>
  <p:clrMapOvr>
    <a:masterClrMapping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823908-EB3E-4552-9864-1D95616831A8}" type="slidenum">
              <a:rPr lang="ru-RU" altLang="en-US">
                <a:solidFill>
                  <a:srgbClr val="000000"/>
                </a:solidFill>
              </a:rPr>
              <a:pPr/>
              <a:t>‹#›</a:t>
            </a:fld>
            <a:endParaRPr lang="ru-RU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2432194"/>
      </p:ext>
    </p:extLst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719263"/>
            <a:ext cx="4038600" cy="44116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719263"/>
            <a:ext cx="4038600" cy="44116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2198ED-7612-4A6B-8009-C6EDA9047289}" type="slidenum">
              <a:rPr lang="ru-RU" altLang="en-US">
                <a:solidFill>
                  <a:srgbClr val="000000"/>
                </a:solidFill>
              </a:rPr>
              <a:pPr/>
              <a:t>‹#›</a:t>
            </a:fld>
            <a:endParaRPr lang="ru-RU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1495"/>
      </p:ext>
    </p:extLst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AEF346-FFF8-4BC3-908D-F6CC5109BC91}" type="slidenum">
              <a:rPr lang="ru-RU" altLang="en-US">
                <a:solidFill>
                  <a:srgbClr val="000000"/>
                </a:solidFill>
              </a:rPr>
              <a:pPr/>
              <a:t>‹#›</a:t>
            </a:fld>
            <a:endParaRPr lang="ru-RU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83012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0"/>
            <a:ext cx="8443914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4579681"/>
      </p:ext>
    </p:extLst>
  </p:cSld>
  <p:clrMapOvr>
    <a:masterClrMapping/>
  </p:clrMapOvr>
  <p:transition>
    <p:pull dir="r"/>
  </p:transition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F7E01F-CCBC-4337-95B3-D50F029B3CBF}" type="slidenum">
              <a:rPr lang="ru-RU" altLang="en-US">
                <a:solidFill>
                  <a:srgbClr val="000000"/>
                </a:solidFill>
              </a:rPr>
              <a:pPr/>
              <a:t>‹#›</a:t>
            </a:fld>
            <a:endParaRPr lang="ru-RU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6564063"/>
      </p:ext>
    </p:extLst>
  </p:cSld>
  <p:clrMapOvr>
    <a:masterClrMapping/>
  </p:clrMapOvr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09F9FF-F85E-45F7-A5BC-0DE69D6F6236}" type="slidenum">
              <a:rPr lang="ru-RU" altLang="en-US">
                <a:solidFill>
                  <a:srgbClr val="000000"/>
                </a:solidFill>
              </a:rPr>
              <a:pPr/>
              <a:t>‹#›</a:t>
            </a:fld>
            <a:endParaRPr lang="ru-RU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5894751"/>
      </p:ext>
    </p:extLst>
  </p:cSld>
  <p:clrMapOvr>
    <a:masterClrMapping/>
  </p:clrMapOvr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0D837A-81CF-4F50-8F65-D040E3D0A403}" type="slidenum">
              <a:rPr lang="ru-RU" altLang="en-US">
                <a:solidFill>
                  <a:srgbClr val="000000"/>
                </a:solidFill>
              </a:rPr>
              <a:pPr/>
              <a:t>‹#›</a:t>
            </a:fld>
            <a:endParaRPr lang="ru-RU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6984725"/>
      </p:ext>
    </p:extLst>
  </p:cSld>
  <p:clrMapOvr>
    <a:masterClrMapping/>
  </p:clrMapOvr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3B1D24-5D4A-43B6-921A-6BF8FC0C7387}" type="slidenum">
              <a:rPr lang="ru-RU" altLang="en-US">
                <a:solidFill>
                  <a:srgbClr val="000000"/>
                </a:solidFill>
              </a:rPr>
              <a:pPr/>
              <a:t>‹#›</a:t>
            </a:fld>
            <a:endParaRPr lang="ru-RU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2962097"/>
      </p:ext>
    </p:extLst>
  </p:cSld>
  <p:clrMapOvr>
    <a:masterClrMapping/>
  </p:clrMapOvr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3A339F-8C26-4C90-A178-E0FEE1D0E3F6}" type="slidenum">
              <a:rPr lang="ru-RU" altLang="en-US">
                <a:solidFill>
                  <a:srgbClr val="000000"/>
                </a:solidFill>
              </a:rPr>
              <a:pPr/>
              <a:t>‹#›</a:t>
            </a:fld>
            <a:endParaRPr lang="ru-RU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472441"/>
      </p:ext>
    </p:extLst>
  </p:cSld>
  <p:clrMapOvr>
    <a:masterClrMapping/>
  </p:clrMapOvr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22238"/>
            <a:ext cx="2057400" cy="600868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22238"/>
            <a:ext cx="6019800" cy="600868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A41C1D-8DC4-4BF0-8148-1D5FB2B5503C}" type="slidenum">
              <a:rPr lang="ru-RU" altLang="en-US">
                <a:solidFill>
                  <a:srgbClr val="000000"/>
                </a:solidFill>
              </a:rPr>
              <a:pPr/>
              <a:t>‹#›</a:t>
            </a:fld>
            <a:endParaRPr lang="ru-RU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6193949"/>
      </p:ext>
    </p:extLst>
  </p:cSld>
  <p:clrMapOvr>
    <a:masterClrMapping/>
  </p:clrMapOvr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Line 2"/>
          <p:cNvSpPr>
            <a:spLocks noChangeShapeType="1"/>
          </p:cNvSpPr>
          <p:nvPr/>
        </p:nvSpPr>
        <p:spPr bwMode="auto">
          <a:xfrm>
            <a:off x="7315200" y="1066800"/>
            <a:ext cx="0" cy="449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15913" y="466725"/>
            <a:ext cx="6781800" cy="2133600"/>
          </a:xfrm>
        </p:spPr>
        <p:txBody>
          <a:bodyPr/>
          <a:lstStyle>
            <a:lvl1pPr algn="r">
              <a:defRPr sz="4800"/>
            </a:lvl1pPr>
          </a:lstStyle>
          <a:p>
            <a:pPr lvl="0"/>
            <a:r>
              <a:rPr lang="ru-RU" altLang="en-US" noProof="0" smtClean="0"/>
              <a:t>Образец заголовка</a:t>
            </a:r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849313" y="3049588"/>
            <a:ext cx="6248400" cy="2362200"/>
          </a:xfrm>
        </p:spPr>
        <p:txBody>
          <a:bodyPr/>
          <a:lstStyle>
            <a:lvl1pPr marL="0" indent="0" algn="r">
              <a:buFont typeface="Wingdings" panose="05000000000000000000" pitchFamily="2" charset="2"/>
              <a:buNone/>
              <a:defRPr sz="3200"/>
            </a:lvl1pPr>
          </a:lstStyle>
          <a:p>
            <a:pPr lvl="0"/>
            <a:r>
              <a:rPr lang="ru-RU" altLang="en-US" noProof="0" smtClean="0"/>
              <a:t>Образец подзаголовка</a:t>
            </a: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2EDFBB55-B4AA-4A00-9EC1-3C862A241873}" type="slidenum">
              <a:rPr lang="ru-RU" altLang="en-US">
                <a:solidFill>
                  <a:srgbClr val="000000"/>
                </a:solidFill>
              </a:rPr>
              <a:pPr/>
              <a:t>‹#›</a:t>
            </a:fld>
            <a:endParaRPr lang="ru-RU" altLang="en-US">
              <a:solidFill>
                <a:srgbClr val="000000"/>
              </a:solidFill>
            </a:endParaRPr>
          </a:p>
        </p:txBody>
      </p:sp>
      <p:grpSp>
        <p:nvGrpSpPr>
          <p:cNvPr id="2056" name="Group 8"/>
          <p:cNvGrpSpPr>
            <a:grpSpLocks/>
          </p:cNvGrpSpPr>
          <p:nvPr/>
        </p:nvGrpSpPr>
        <p:grpSpPr bwMode="auto">
          <a:xfrm>
            <a:off x="7493000" y="2992438"/>
            <a:ext cx="1338263" cy="2189162"/>
            <a:chOff x="4704" y="1885"/>
            <a:chExt cx="843" cy="1379"/>
          </a:xfrm>
        </p:grpSpPr>
        <p:sp>
          <p:nvSpPr>
            <p:cNvPr id="2057" name="Oval 9"/>
            <p:cNvSpPr>
              <a:spLocks noChangeArrowheads="1"/>
            </p:cNvSpPr>
            <p:nvPr/>
          </p:nvSpPr>
          <p:spPr bwMode="auto">
            <a:xfrm>
              <a:off x="4704" y="1885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2058" name="Oval 10"/>
            <p:cNvSpPr>
              <a:spLocks noChangeArrowheads="1"/>
            </p:cNvSpPr>
            <p:nvPr/>
          </p:nvSpPr>
          <p:spPr bwMode="auto">
            <a:xfrm>
              <a:off x="4883" y="1885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2059" name="Oval 11"/>
            <p:cNvSpPr>
              <a:spLocks noChangeArrowheads="1"/>
            </p:cNvSpPr>
            <p:nvPr/>
          </p:nvSpPr>
          <p:spPr bwMode="auto">
            <a:xfrm>
              <a:off x="5062" y="1885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2060" name="Oval 12"/>
            <p:cNvSpPr>
              <a:spLocks noChangeArrowheads="1"/>
            </p:cNvSpPr>
            <p:nvPr/>
          </p:nvSpPr>
          <p:spPr bwMode="auto">
            <a:xfrm>
              <a:off x="4704" y="2064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2061" name="Oval 13"/>
            <p:cNvSpPr>
              <a:spLocks noChangeArrowheads="1"/>
            </p:cNvSpPr>
            <p:nvPr/>
          </p:nvSpPr>
          <p:spPr bwMode="auto">
            <a:xfrm>
              <a:off x="4883" y="2064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2062" name="Oval 14"/>
            <p:cNvSpPr>
              <a:spLocks noChangeArrowheads="1"/>
            </p:cNvSpPr>
            <p:nvPr/>
          </p:nvSpPr>
          <p:spPr bwMode="auto">
            <a:xfrm>
              <a:off x="5062" y="2064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2063" name="Oval 15"/>
            <p:cNvSpPr>
              <a:spLocks noChangeArrowheads="1"/>
            </p:cNvSpPr>
            <p:nvPr/>
          </p:nvSpPr>
          <p:spPr bwMode="auto">
            <a:xfrm>
              <a:off x="5241" y="2064"/>
              <a:ext cx="127" cy="12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2064" name="Oval 16"/>
            <p:cNvSpPr>
              <a:spLocks noChangeArrowheads="1"/>
            </p:cNvSpPr>
            <p:nvPr/>
          </p:nvSpPr>
          <p:spPr bwMode="auto">
            <a:xfrm>
              <a:off x="4704" y="2243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2065" name="Oval 17"/>
            <p:cNvSpPr>
              <a:spLocks noChangeArrowheads="1"/>
            </p:cNvSpPr>
            <p:nvPr/>
          </p:nvSpPr>
          <p:spPr bwMode="auto">
            <a:xfrm>
              <a:off x="4883" y="2243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2066" name="Oval 18"/>
            <p:cNvSpPr>
              <a:spLocks noChangeArrowheads="1"/>
            </p:cNvSpPr>
            <p:nvPr/>
          </p:nvSpPr>
          <p:spPr bwMode="auto">
            <a:xfrm>
              <a:off x="5062" y="2243"/>
              <a:ext cx="127" cy="12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2067" name="Oval 19"/>
            <p:cNvSpPr>
              <a:spLocks noChangeArrowheads="1"/>
            </p:cNvSpPr>
            <p:nvPr/>
          </p:nvSpPr>
          <p:spPr bwMode="auto">
            <a:xfrm>
              <a:off x="5241" y="2243"/>
              <a:ext cx="127" cy="12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2068" name="Oval 20"/>
            <p:cNvSpPr>
              <a:spLocks noChangeArrowheads="1"/>
            </p:cNvSpPr>
            <p:nvPr/>
          </p:nvSpPr>
          <p:spPr bwMode="auto">
            <a:xfrm>
              <a:off x="5420" y="2243"/>
              <a:ext cx="127" cy="1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2069" name="Oval 21"/>
            <p:cNvSpPr>
              <a:spLocks noChangeArrowheads="1"/>
            </p:cNvSpPr>
            <p:nvPr/>
          </p:nvSpPr>
          <p:spPr bwMode="auto">
            <a:xfrm>
              <a:off x="4704" y="2421"/>
              <a:ext cx="127" cy="128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2070" name="Oval 22"/>
            <p:cNvSpPr>
              <a:spLocks noChangeArrowheads="1"/>
            </p:cNvSpPr>
            <p:nvPr/>
          </p:nvSpPr>
          <p:spPr bwMode="auto">
            <a:xfrm>
              <a:off x="4883" y="2421"/>
              <a:ext cx="127" cy="12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2071" name="Oval 23"/>
            <p:cNvSpPr>
              <a:spLocks noChangeArrowheads="1"/>
            </p:cNvSpPr>
            <p:nvPr/>
          </p:nvSpPr>
          <p:spPr bwMode="auto">
            <a:xfrm>
              <a:off x="5062" y="2421"/>
              <a:ext cx="127" cy="12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2072" name="Oval 24"/>
            <p:cNvSpPr>
              <a:spLocks noChangeArrowheads="1"/>
            </p:cNvSpPr>
            <p:nvPr/>
          </p:nvSpPr>
          <p:spPr bwMode="auto">
            <a:xfrm>
              <a:off x="5241" y="2421"/>
              <a:ext cx="127" cy="12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2073" name="Oval 25"/>
            <p:cNvSpPr>
              <a:spLocks noChangeArrowheads="1"/>
            </p:cNvSpPr>
            <p:nvPr/>
          </p:nvSpPr>
          <p:spPr bwMode="auto">
            <a:xfrm>
              <a:off x="4704" y="2600"/>
              <a:ext cx="127" cy="12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2074" name="Oval 26"/>
            <p:cNvSpPr>
              <a:spLocks noChangeArrowheads="1"/>
            </p:cNvSpPr>
            <p:nvPr/>
          </p:nvSpPr>
          <p:spPr bwMode="auto">
            <a:xfrm>
              <a:off x="4883" y="2600"/>
              <a:ext cx="127" cy="12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2075" name="Oval 27"/>
            <p:cNvSpPr>
              <a:spLocks noChangeArrowheads="1"/>
            </p:cNvSpPr>
            <p:nvPr/>
          </p:nvSpPr>
          <p:spPr bwMode="auto">
            <a:xfrm>
              <a:off x="5062" y="2600"/>
              <a:ext cx="127" cy="12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2076" name="Oval 28"/>
            <p:cNvSpPr>
              <a:spLocks noChangeArrowheads="1"/>
            </p:cNvSpPr>
            <p:nvPr/>
          </p:nvSpPr>
          <p:spPr bwMode="auto">
            <a:xfrm>
              <a:off x="5241" y="2600"/>
              <a:ext cx="127" cy="12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2077" name="Oval 29"/>
            <p:cNvSpPr>
              <a:spLocks noChangeArrowheads="1"/>
            </p:cNvSpPr>
            <p:nvPr/>
          </p:nvSpPr>
          <p:spPr bwMode="auto">
            <a:xfrm>
              <a:off x="5420" y="2600"/>
              <a:ext cx="127" cy="128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2078" name="Oval 30"/>
            <p:cNvSpPr>
              <a:spLocks noChangeArrowheads="1"/>
            </p:cNvSpPr>
            <p:nvPr/>
          </p:nvSpPr>
          <p:spPr bwMode="auto">
            <a:xfrm>
              <a:off x="4704" y="2779"/>
              <a:ext cx="127" cy="12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2079" name="Oval 31"/>
            <p:cNvSpPr>
              <a:spLocks noChangeArrowheads="1"/>
            </p:cNvSpPr>
            <p:nvPr/>
          </p:nvSpPr>
          <p:spPr bwMode="auto">
            <a:xfrm>
              <a:off x="4883" y="2779"/>
              <a:ext cx="127" cy="1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2080" name="Oval 32"/>
            <p:cNvSpPr>
              <a:spLocks noChangeArrowheads="1"/>
            </p:cNvSpPr>
            <p:nvPr/>
          </p:nvSpPr>
          <p:spPr bwMode="auto">
            <a:xfrm>
              <a:off x="5062" y="2779"/>
              <a:ext cx="127" cy="1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2081" name="Oval 33"/>
            <p:cNvSpPr>
              <a:spLocks noChangeArrowheads="1"/>
            </p:cNvSpPr>
            <p:nvPr/>
          </p:nvSpPr>
          <p:spPr bwMode="auto">
            <a:xfrm>
              <a:off x="5241" y="2779"/>
              <a:ext cx="127" cy="127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2082" name="Oval 34"/>
            <p:cNvSpPr>
              <a:spLocks noChangeArrowheads="1"/>
            </p:cNvSpPr>
            <p:nvPr/>
          </p:nvSpPr>
          <p:spPr bwMode="auto">
            <a:xfrm>
              <a:off x="4704" y="2958"/>
              <a:ext cx="127" cy="1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2083" name="Oval 35"/>
            <p:cNvSpPr>
              <a:spLocks noChangeArrowheads="1"/>
            </p:cNvSpPr>
            <p:nvPr/>
          </p:nvSpPr>
          <p:spPr bwMode="auto">
            <a:xfrm>
              <a:off x="4883" y="2958"/>
              <a:ext cx="127" cy="1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2084" name="Oval 36"/>
            <p:cNvSpPr>
              <a:spLocks noChangeArrowheads="1"/>
            </p:cNvSpPr>
            <p:nvPr/>
          </p:nvSpPr>
          <p:spPr bwMode="auto">
            <a:xfrm>
              <a:off x="5062" y="2958"/>
              <a:ext cx="127" cy="127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2085" name="Oval 37"/>
            <p:cNvSpPr>
              <a:spLocks noChangeArrowheads="1"/>
            </p:cNvSpPr>
            <p:nvPr/>
          </p:nvSpPr>
          <p:spPr bwMode="auto">
            <a:xfrm>
              <a:off x="5241" y="2958"/>
              <a:ext cx="127" cy="127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2086" name="Oval 38"/>
            <p:cNvSpPr>
              <a:spLocks noChangeArrowheads="1"/>
            </p:cNvSpPr>
            <p:nvPr/>
          </p:nvSpPr>
          <p:spPr bwMode="auto">
            <a:xfrm>
              <a:off x="4883" y="3137"/>
              <a:ext cx="127" cy="127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2087" name="Oval 39"/>
            <p:cNvSpPr>
              <a:spLocks noChangeArrowheads="1"/>
            </p:cNvSpPr>
            <p:nvPr/>
          </p:nvSpPr>
          <p:spPr bwMode="auto">
            <a:xfrm>
              <a:off x="5241" y="3137"/>
              <a:ext cx="127" cy="127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</p:grpSp>
      <p:sp>
        <p:nvSpPr>
          <p:cNvPr id="2088" name="Line 40"/>
          <p:cNvSpPr>
            <a:spLocks noChangeShapeType="1"/>
          </p:cNvSpPr>
          <p:nvPr/>
        </p:nvSpPr>
        <p:spPr bwMode="auto">
          <a:xfrm>
            <a:off x="304800" y="2819400"/>
            <a:ext cx="822960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32557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3B7148-2220-4FA7-857E-CE5740A5DA9C}" type="slidenum">
              <a:rPr lang="ru-RU" altLang="en-US">
                <a:solidFill>
                  <a:srgbClr val="000000"/>
                </a:solidFill>
              </a:rPr>
              <a:pPr/>
              <a:t>‹#›</a:t>
            </a:fld>
            <a:endParaRPr lang="ru-RU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6575571"/>
      </p:ext>
    </p:extLst>
  </p:cSld>
  <p:clrMapOvr>
    <a:masterClrMapping/>
  </p:clrMapOvr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823908-EB3E-4552-9864-1D95616831A8}" type="slidenum">
              <a:rPr lang="ru-RU" altLang="en-US">
                <a:solidFill>
                  <a:srgbClr val="000000"/>
                </a:solidFill>
              </a:rPr>
              <a:pPr/>
              <a:t>‹#›</a:t>
            </a:fld>
            <a:endParaRPr lang="ru-RU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8709003"/>
      </p:ext>
    </p:extLst>
  </p:cSld>
  <p:clrMapOvr>
    <a:masterClrMapping/>
  </p:clrMapOvr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719263"/>
            <a:ext cx="4038600" cy="44116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719263"/>
            <a:ext cx="4038600" cy="44116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2198ED-7612-4A6B-8009-C6EDA9047289}" type="slidenum">
              <a:rPr lang="ru-RU" altLang="en-US">
                <a:solidFill>
                  <a:srgbClr val="000000"/>
                </a:solidFill>
              </a:rPr>
              <a:pPr/>
              <a:t>‹#›</a:t>
            </a:fld>
            <a:endParaRPr lang="ru-RU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672950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4966546"/>
      </p:ext>
    </p:extLst>
  </p:cSld>
  <p:clrMapOvr>
    <a:masterClrMapping/>
  </p:clrMapOvr>
  <p:transition>
    <p:pull dir="r"/>
  </p:transition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AEF346-FFF8-4BC3-908D-F6CC5109BC91}" type="slidenum">
              <a:rPr lang="ru-RU" altLang="en-US">
                <a:solidFill>
                  <a:srgbClr val="000000"/>
                </a:solidFill>
              </a:rPr>
              <a:pPr/>
              <a:t>‹#›</a:t>
            </a:fld>
            <a:endParaRPr lang="ru-RU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0216573"/>
      </p:ext>
    </p:extLst>
  </p:cSld>
  <p:clrMapOvr>
    <a:masterClrMapping/>
  </p:clrMapOvr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F7E01F-CCBC-4337-95B3-D50F029B3CBF}" type="slidenum">
              <a:rPr lang="ru-RU" altLang="en-US">
                <a:solidFill>
                  <a:srgbClr val="000000"/>
                </a:solidFill>
              </a:rPr>
              <a:pPr/>
              <a:t>‹#›</a:t>
            </a:fld>
            <a:endParaRPr lang="ru-RU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9463255"/>
      </p:ext>
    </p:extLst>
  </p:cSld>
  <p:clrMapOvr>
    <a:masterClrMapping/>
  </p:clrMapOvr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09F9FF-F85E-45F7-A5BC-0DE69D6F6236}" type="slidenum">
              <a:rPr lang="ru-RU" altLang="en-US">
                <a:solidFill>
                  <a:srgbClr val="000000"/>
                </a:solidFill>
              </a:rPr>
              <a:pPr/>
              <a:t>‹#›</a:t>
            </a:fld>
            <a:endParaRPr lang="ru-RU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43817"/>
      </p:ext>
    </p:extLst>
  </p:cSld>
  <p:clrMapOvr>
    <a:masterClrMapping/>
  </p:clrMapOvr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0D837A-81CF-4F50-8F65-D040E3D0A403}" type="slidenum">
              <a:rPr lang="ru-RU" altLang="en-US">
                <a:solidFill>
                  <a:srgbClr val="000000"/>
                </a:solidFill>
              </a:rPr>
              <a:pPr/>
              <a:t>‹#›</a:t>
            </a:fld>
            <a:endParaRPr lang="ru-RU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9801282"/>
      </p:ext>
    </p:extLst>
  </p:cSld>
  <p:clrMapOvr>
    <a:masterClrMapping/>
  </p:clrMapOvr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3B1D24-5D4A-43B6-921A-6BF8FC0C7387}" type="slidenum">
              <a:rPr lang="ru-RU" altLang="en-US">
                <a:solidFill>
                  <a:srgbClr val="000000"/>
                </a:solidFill>
              </a:rPr>
              <a:pPr/>
              <a:t>‹#›</a:t>
            </a:fld>
            <a:endParaRPr lang="ru-RU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0968988"/>
      </p:ext>
    </p:extLst>
  </p:cSld>
  <p:clrMapOvr>
    <a:masterClrMapping/>
  </p:clrMapOvr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3A339F-8C26-4C90-A178-E0FEE1D0E3F6}" type="slidenum">
              <a:rPr lang="ru-RU" altLang="en-US">
                <a:solidFill>
                  <a:srgbClr val="000000"/>
                </a:solidFill>
              </a:rPr>
              <a:pPr/>
              <a:t>‹#›</a:t>
            </a:fld>
            <a:endParaRPr lang="ru-RU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9605340"/>
      </p:ext>
    </p:extLst>
  </p:cSld>
  <p:clrMapOvr>
    <a:masterClrMapping/>
  </p:clrMapOvr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22238"/>
            <a:ext cx="2057400" cy="600868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22238"/>
            <a:ext cx="6019800" cy="600868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A41C1D-8DC4-4BF0-8148-1D5FB2B5503C}" type="slidenum">
              <a:rPr lang="ru-RU" altLang="en-US">
                <a:solidFill>
                  <a:srgbClr val="000000"/>
                </a:solidFill>
              </a:rPr>
              <a:pPr/>
              <a:t>‹#›</a:t>
            </a:fld>
            <a:endParaRPr lang="ru-RU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5652207"/>
      </p:ext>
    </p:extLst>
  </p:cSld>
  <p:clrMapOvr>
    <a:masterClrMapping/>
  </p:clrMapOvr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8763" cy="6851650"/>
            <a:chOff x="1" y="0"/>
            <a:chExt cx="5763" cy="4316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5045" y="2626"/>
              <a:ext cx="719" cy="1690"/>
            </a:xfrm>
            <a:custGeom>
              <a:avLst/>
              <a:gdLst/>
              <a:ahLst/>
              <a:cxnLst>
                <a:cxn ang="0">
                  <a:pos x="717" y="72"/>
                </a:cxn>
                <a:cxn ang="0">
                  <a:pos x="717" y="0"/>
                </a:cxn>
                <a:cxn ang="0">
                  <a:pos x="699" y="101"/>
                </a:cxn>
                <a:cxn ang="0">
                  <a:pos x="675" y="209"/>
                </a:cxn>
                <a:cxn ang="0">
                  <a:pos x="627" y="389"/>
                </a:cxn>
                <a:cxn ang="0">
                  <a:pos x="574" y="569"/>
                </a:cxn>
                <a:cxn ang="0">
                  <a:pos x="502" y="749"/>
                </a:cxn>
                <a:cxn ang="0">
                  <a:pos x="424" y="935"/>
                </a:cxn>
                <a:cxn ang="0">
                  <a:pos x="334" y="1121"/>
                </a:cxn>
                <a:cxn ang="0">
                  <a:pos x="233" y="1312"/>
                </a:cxn>
                <a:cxn ang="0">
                  <a:pos x="125" y="1498"/>
                </a:cxn>
                <a:cxn ang="0">
                  <a:pos x="0" y="1690"/>
                </a:cxn>
                <a:cxn ang="0">
                  <a:pos x="11" y="1690"/>
                </a:cxn>
                <a:cxn ang="0">
                  <a:pos x="137" y="1498"/>
                </a:cxn>
                <a:cxn ang="0">
                  <a:pos x="245" y="1312"/>
                </a:cxn>
                <a:cxn ang="0">
                  <a:pos x="346" y="1121"/>
                </a:cxn>
                <a:cxn ang="0">
                  <a:pos x="436" y="935"/>
                </a:cxn>
                <a:cxn ang="0">
                  <a:pos x="514" y="749"/>
                </a:cxn>
                <a:cxn ang="0">
                  <a:pos x="585" y="569"/>
                </a:cxn>
                <a:cxn ang="0">
                  <a:pos x="639" y="389"/>
                </a:cxn>
                <a:cxn ang="0">
                  <a:pos x="687" y="209"/>
                </a:cxn>
                <a:cxn ang="0">
                  <a:pos x="705" y="143"/>
                </a:cxn>
                <a:cxn ang="0">
                  <a:pos x="717" y="72"/>
                </a:cxn>
                <a:cxn ang="0">
                  <a:pos x="717" y="72"/>
                </a:cxn>
              </a:cxnLst>
              <a:rect l="0" t="0" r="r" b="b"/>
              <a:pathLst>
                <a:path w="717" h="1690">
                  <a:moveTo>
                    <a:pt x="717" y="72"/>
                  </a:moveTo>
                  <a:lnTo>
                    <a:pt x="717" y="0"/>
                  </a:lnTo>
                  <a:lnTo>
                    <a:pt x="699" y="101"/>
                  </a:lnTo>
                  <a:lnTo>
                    <a:pt x="675" y="209"/>
                  </a:lnTo>
                  <a:lnTo>
                    <a:pt x="627" y="389"/>
                  </a:lnTo>
                  <a:lnTo>
                    <a:pt x="574" y="569"/>
                  </a:lnTo>
                  <a:lnTo>
                    <a:pt x="502" y="749"/>
                  </a:lnTo>
                  <a:lnTo>
                    <a:pt x="424" y="935"/>
                  </a:lnTo>
                  <a:lnTo>
                    <a:pt x="334" y="1121"/>
                  </a:lnTo>
                  <a:lnTo>
                    <a:pt x="233" y="1312"/>
                  </a:lnTo>
                  <a:lnTo>
                    <a:pt x="125" y="1498"/>
                  </a:lnTo>
                  <a:lnTo>
                    <a:pt x="0" y="1690"/>
                  </a:lnTo>
                  <a:lnTo>
                    <a:pt x="11" y="1690"/>
                  </a:lnTo>
                  <a:lnTo>
                    <a:pt x="137" y="1498"/>
                  </a:lnTo>
                  <a:lnTo>
                    <a:pt x="245" y="1312"/>
                  </a:lnTo>
                  <a:lnTo>
                    <a:pt x="346" y="1121"/>
                  </a:lnTo>
                  <a:lnTo>
                    <a:pt x="436" y="935"/>
                  </a:lnTo>
                  <a:lnTo>
                    <a:pt x="514" y="749"/>
                  </a:lnTo>
                  <a:lnTo>
                    <a:pt x="585" y="569"/>
                  </a:lnTo>
                  <a:lnTo>
                    <a:pt x="639" y="389"/>
                  </a:lnTo>
                  <a:lnTo>
                    <a:pt x="687" y="209"/>
                  </a:lnTo>
                  <a:lnTo>
                    <a:pt x="705" y="143"/>
                  </a:lnTo>
                  <a:lnTo>
                    <a:pt x="717" y="72"/>
                  </a:lnTo>
                  <a:lnTo>
                    <a:pt x="717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5386" y="3794"/>
              <a:ext cx="378" cy="522"/>
            </a:xfrm>
            <a:custGeom>
              <a:avLst/>
              <a:gdLst/>
              <a:ahLst/>
              <a:cxnLst>
                <a:cxn ang="0">
                  <a:pos x="377" y="0"/>
                </a:cxn>
                <a:cxn ang="0">
                  <a:pos x="293" y="132"/>
                </a:cxn>
                <a:cxn ang="0">
                  <a:pos x="204" y="264"/>
                </a:cxn>
                <a:cxn ang="0">
                  <a:pos x="102" y="396"/>
                </a:cxn>
                <a:cxn ang="0">
                  <a:pos x="0" y="522"/>
                </a:cxn>
                <a:cxn ang="0">
                  <a:pos x="12" y="522"/>
                </a:cxn>
                <a:cxn ang="0">
                  <a:pos x="114" y="402"/>
                </a:cxn>
                <a:cxn ang="0">
                  <a:pos x="204" y="282"/>
                </a:cxn>
                <a:cxn ang="0">
                  <a:pos x="377" y="24"/>
                </a:cxn>
                <a:cxn ang="0">
                  <a:pos x="377" y="0"/>
                </a:cxn>
                <a:cxn ang="0">
                  <a:pos x="377" y="0"/>
                </a:cxn>
              </a:cxnLst>
              <a:rect l="0" t="0" r="r" b="b"/>
              <a:pathLst>
                <a:path w="377" h="522">
                  <a:moveTo>
                    <a:pt x="377" y="0"/>
                  </a:moveTo>
                  <a:lnTo>
                    <a:pt x="293" y="132"/>
                  </a:lnTo>
                  <a:lnTo>
                    <a:pt x="204" y="264"/>
                  </a:lnTo>
                  <a:lnTo>
                    <a:pt x="102" y="396"/>
                  </a:lnTo>
                  <a:lnTo>
                    <a:pt x="0" y="522"/>
                  </a:lnTo>
                  <a:lnTo>
                    <a:pt x="12" y="522"/>
                  </a:lnTo>
                  <a:lnTo>
                    <a:pt x="114" y="402"/>
                  </a:lnTo>
                  <a:lnTo>
                    <a:pt x="204" y="282"/>
                  </a:lnTo>
                  <a:lnTo>
                    <a:pt x="377" y="24"/>
                  </a:lnTo>
                  <a:lnTo>
                    <a:pt x="377" y="0"/>
                  </a:lnTo>
                  <a:lnTo>
                    <a:pt x="3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hidden">
            <a:xfrm>
              <a:off x="5680" y="4214"/>
              <a:ext cx="84" cy="102"/>
            </a:xfrm>
            <a:custGeom>
              <a:avLst/>
              <a:gdLst/>
              <a:ahLst/>
              <a:cxnLst>
                <a:cxn ang="0">
                  <a:pos x="0" y="102"/>
                </a:cxn>
                <a:cxn ang="0">
                  <a:pos x="18" y="102"/>
                </a:cxn>
                <a:cxn ang="0">
                  <a:pos x="48" y="60"/>
                </a:cxn>
                <a:cxn ang="0">
                  <a:pos x="84" y="24"/>
                </a:cxn>
                <a:cxn ang="0">
                  <a:pos x="84" y="0"/>
                </a:cxn>
                <a:cxn ang="0">
                  <a:pos x="42" y="54"/>
                </a:cxn>
                <a:cxn ang="0">
                  <a:pos x="0" y="102"/>
                </a:cxn>
                <a:cxn ang="0">
                  <a:pos x="0" y="102"/>
                </a:cxn>
              </a:cxnLst>
              <a:rect l="0" t="0" r="r" b="b"/>
              <a:pathLst>
                <a:path w="84" h="102">
                  <a:moveTo>
                    <a:pt x="0" y="102"/>
                  </a:moveTo>
                  <a:lnTo>
                    <a:pt x="18" y="102"/>
                  </a:lnTo>
                  <a:lnTo>
                    <a:pt x="48" y="60"/>
                  </a:lnTo>
                  <a:lnTo>
                    <a:pt x="84" y="24"/>
                  </a:lnTo>
                  <a:lnTo>
                    <a:pt x="84" y="0"/>
                  </a:lnTo>
                  <a:lnTo>
                    <a:pt x="42" y="54"/>
                  </a:lnTo>
                  <a:lnTo>
                    <a:pt x="0" y="102"/>
                  </a:lnTo>
                  <a:lnTo>
                    <a:pt x="0" y="10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grpSp>
          <p:nvGrpSpPr>
            <p:cNvPr id="8" name="Group 6"/>
            <p:cNvGrpSpPr>
              <a:grpSpLocks/>
            </p:cNvGrpSpPr>
            <p:nvPr/>
          </p:nvGrpSpPr>
          <p:grpSpPr bwMode="auto">
            <a:xfrm>
              <a:off x="288" y="0"/>
              <a:ext cx="5098" cy="4316"/>
              <a:chOff x="288" y="0"/>
              <a:chExt cx="5098" cy="4316"/>
            </a:xfrm>
          </p:grpSpPr>
          <p:sp>
            <p:nvSpPr>
              <p:cNvPr id="28" name="Freeform 7"/>
              <p:cNvSpPr>
                <a:spLocks/>
              </p:cNvSpPr>
              <p:nvPr/>
            </p:nvSpPr>
            <p:spPr bwMode="hidden">
              <a:xfrm>
                <a:off x="2789" y="0"/>
                <a:ext cx="72" cy="431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0" y="4316"/>
                  </a:cxn>
                  <a:cxn ang="0">
                    <a:pos x="72" y="4316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72" h="4316">
                    <a:moveTo>
                      <a:pt x="0" y="0"/>
                    </a:moveTo>
                    <a:lnTo>
                      <a:pt x="60" y="4316"/>
                    </a:lnTo>
                    <a:lnTo>
                      <a:pt x="72" y="4316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29" name="Freeform 8"/>
              <p:cNvSpPr>
                <a:spLocks/>
              </p:cNvSpPr>
              <p:nvPr/>
            </p:nvSpPr>
            <p:spPr bwMode="hidden">
              <a:xfrm>
                <a:off x="3089" y="0"/>
                <a:ext cx="174" cy="4316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12" y="0"/>
                  </a:cxn>
                  <a:cxn ang="0">
                    <a:pos x="42" y="216"/>
                  </a:cxn>
                  <a:cxn ang="0">
                    <a:pos x="72" y="444"/>
                  </a:cxn>
                  <a:cxn ang="0">
                    <a:pos x="96" y="689"/>
                  </a:cxn>
                  <a:cxn ang="0">
                    <a:pos x="120" y="947"/>
                  </a:cxn>
                  <a:cxn ang="0">
                    <a:pos x="132" y="1211"/>
                  </a:cxn>
                  <a:cxn ang="0">
                    <a:pos x="150" y="1487"/>
                  </a:cxn>
                  <a:cxn ang="0">
                    <a:pos x="156" y="1768"/>
                  </a:cxn>
                  <a:cxn ang="0">
                    <a:pos x="162" y="2062"/>
                  </a:cxn>
                  <a:cxn ang="0">
                    <a:pos x="156" y="2644"/>
                  </a:cxn>
                  <a:cxn ang="0">
                    <a:pos x="126" y="3225"/>
                  </a:cxn>
                  <a:cxn ang="0">
                    <a:pos x="108" y="3507"/>
                  </a:cxn>
                  <a:cxn ang="0">
                    <a:pos x="78" y="3788"/>
                  </a:cxn>
                  <a:cxn ang="0">
                    <a:pos x="42" y="4058"/>
                  </a:cxn>
                  <a:cxn ang="0">
                    <a:pos x="0" y="4316"/>
                  </a:cxn>
                  <a:cxn ang="0">
                    <a:pos x="12" y="4316"/>
                  </a:cxn>
                  <a:cxn ang="0">
                    <a:pos x="54" y="4058"/>
                  </a:cxn>
                  <a:cxn ang="0">
                    <a:pos x="90" y="3782"/>
                  </a:cxn>
                  <a:cxn ang="0">
                    <a:pos x="120" y="3507"/>
                  </a:cxn>
                  <a:cxn ang="0">
                    <a:pos x="138" y="3219"/>
                  </a:cxn>
                  <a:cxn ang="0">
                    <a:pos x="168" y="2638"/>
                  </a:cxn>
                  <a:cxn ang="0">
                    <a:pos x="174" y="2056"/>
                  </a:cxn>
                  <a:cxn ang="0">
                    <a:pos x="168" y="1768"/>
                  </a:cxn>
                  <a:cxn ang="0">
                    <a:pos x="162" y="1487"/>
                  </a:cxn>
                  <a:cxn ang="0">
                    <a:pos x="144" y="1211"/>
                  </a:cxn>
                  <a:cxn ang="0">
                    <a:pos x="132" y="941"/>
                  </a:cxn>
                  <a:cxn ang="0">
                    <a:pos x="108" y="689"/>
                  </a:cxn>
                  <a:cxn ang="0">
                    <a:pos x="84" y="444"/>
                  </a:cxn>
                  <a:cxn ang="0">
                    <a:pos x="54" y="216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174" h="4316">
                    <a:moveTo>
                      <a:pt x="24" y="0"/>
                    </a:moveTo>
                    <a:lnTo>
                      <a:pt x="12" y="0"/>
                    </a:lnTo>
                    <a:lnTo>
                      <a:pt x="42" y="216"/>
                    </a:lnTo>
                    <a:lnTo>
                      <a:pt x="72" y="444"/>
                    </a:lnTo>
                    <a:lnTo>
                      <a:pt x="96" y="689"/>
                    </a:lnTo>
                    <a:lnTo>
                      <a:pt x="120" y="947"/>
                    </a:lnTo>
                    <a:lnTo>
                      <a:pt x="132" y="1211"/>
                    </a:lnTo>
                    <a:lnTo>
                      <a:pt x="150" y="1487"/>
                    </a:lnTo>
                    <a:lnTo>
                      <a:pt x="156" y="1768"/>
                    </a:lnTo>
                    <a:lnTo>
                      <a:pt x="162" y="2062"/>
                    </a:lnTo>
                    <a:lnTo>
                      <a:pt x="156" y="2644"/>
                    </a:lnTo>
                    <a:lnTo>
                      <a:pt x="126" y="3225"/>
                    </a:lnTo>
                    <a:lnTo>
                      <a:pt x="108" y="3507"/>
                    </a:lnTo>
                    <a:lnTo>
                      <a:pt x="78" y="3788"/>
                    </a:lnTo>
                    <a:lnTo>
                      <a:pt x="42" y="4058"/>
                    </a:lnTo>
                    <a:lnTo>
                      <a:pt x="0" y="4316"/>
                    </a:lnTo>
                    <a:lnTo>
                      <a:pt x="12" y="4316"/>
                    </a:lnTo>
                    <a:lnTo>
                      <a:pt x="54" y="4058"/>
                    </a:lnTo>
                    <a:lnTo>
                      <a:pt x="90" y="3782"/>
                    </a:lnTo>
                    <a:lnTo>
                      <a:pt x="120" y="3507"/>
                    </a:lnTo>
                    <a:lnTo>
                      <a:pt x="138" y="3219"/>
                    </a:lnTo>
                    <a:lnTo>
                      <a:pt x="168" y="2638"/>
                    </a:lnTo>
                    <a:lnTo>
                      <a:pt x="174" y="2056"/>
                    </a:lnTo>
                    <a:lnTo>
                      <a:pt x="168" y="1768"/>
                    </a:lnTo>
                    <a:lnTo>
                      <a:pt x="162" y="1487"/>
                    </a:lnTo>
                    <a:lnTo>
                      <a:pt x="144" y="1211"/>
                    </a:lnTo>
                    <a:lnTo>
                      <a:pt x="132" y="941"/>
                    </a:lnTo>
                    <a:lnTo>
                      <a:pt x="108" y="689"/>
                    </a:lnTo>
                    <a:lnTo>
                      <a:pt x="84" y="444"/>
                    </a:lnTo>
                    <a:lnTo>
                      <a:pt x="54" y="216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0" name="Freeform 9"/>
              <p:cNvSpPr>
                <a:spLocks/>
              </p:cNvSpPr>
              <p:nvPr/>
            </p:nvSpPr>
            <p:spPr bwMode="hidden">
              <a:xfrm>
                <a:off x="3358" y="0"/>
                <a:ext cx="337" cy="4316"/>
              </a:xfrm>
              <a:custGeom>
                <a:avLst/>
                <a:gdLst/>
                <a:ahLst/>
                <a:cxnLst>
                  <a:cxn ang="0">
                    <a:pos x="329" y="2014"/>
                  </a:cxn>
                  <a:cxn ang="0">
                    <a:pos x="317" y="1726"/>
                  </a:cxn>
                  <a:cxn ang="0">
                    <a:pos x="293" y="1445"/>
                  </a:cxn>
                  <a:cxn ang="0">
                    <a:pos x="263" y="1175"/>
                  </a:cxn>
                  <a:cxn ang="0">
                    <a:pos x="228" y="917"/>
                  </a:cxn>
                  <a:cxn ang="0">
                    <a:pos x="186" y="665"/>
                  </a:cxn>
                  <a:cxn ang="0">
                    <a:pos x="132" y="432"/>
                  </a:cxn>
                  <a:cxn ang="0">
                    <a:pos x="78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66" y="204"/>
                  </a:cxn>
                  <a:cxn ang="0">
                    <a:pos x="120" y="432"/>
                  </a:cxn>
                  <a:cxn ang="0">
                    <a:pos x="174" y="665"/>
                  </a:cxn>
                  <a:cxn ang="0">
                    <a:pos x="216" y="917"/>
                  </a:cxn>
                  <a:cxn ang="0">
                    <a:pos x="251" y="1175"/>
                  </a:cxn>
                  <a:cxn ang="0">
                    <a:pos x="281" y="1445"/>
                  </a:cxn>
                  <a:cxn ang="0">
                    <a:pos x="305" y="1726"/>
                  </a:cxn>
                  <a:cxn ang="0">
                    <a:pos x="317" y="2014"/>
                  </a:cxn>
                  <a:cxn ang="0">
                    <a:pos x="323" y="2314"/>
                  </a:cxn>
                  <a:cxn ang="0">
                    <a:pos x="317" y="2608"/>
                  </a:cxn>
                  <a:cxn ang="0">
                    <a:pos x="305" y="2907"/>
                  </a:cxn>
                  <a:cxn ang="0">
                    <a:pos x="281" y="3201"/>
                  </a:cxn>
                  <a:cxn ang="0">
                    <a:pos x="257" y="3489"/>
                  </a:cxn>
                  <a:cxn ang="0">
                    <a:pos x="216" y="3777"/>
                  </a:cxn>
                  <a:cxn ang="0">
                    <a:pos x="174" y="4052"/>
                  </a:cxn>
                  <a:cxn ang="0">
                    <a:pos x="120" y="4316"/>
                  </a:cxn>
                  <a:cxn ang="0">
                    <a:pos x="132" y="4316"/>
                  </a:cxn>
                  <a:cxn ang="0">
                    <a:pos x="186" y="4052"/>
                  </a:cxn>
                  <a:cxn ang="0">
                    <a:pos x="228" y="3777"/>
                  </a:cxn>
                  <a:cxn ang="0">
                    <a:pos x="269" y="3489"/>
                  </a:cxn>
                  <a:cxn ang="0">
                    <a:pos x="293" y="3201"/>
                  </a:cxn>
                  <a:cxn ang="0">
                    <a:pos x="317" y="2907"/>
                  </a:cxn>
                  <a:cxn ang="0">
                    <a:pos x="329" y="2608"/>
                  </a:cxn>
                  <a:cxn ang="0">
                    <a:pos x="335" y="2314"/>
                  </a:cxn>
                  <a:cxn ang="0">
                    <a:pos x="329" y="2014"/>
                  </a:cxn>
                  <a:cxn ang="0">
                    <a:pos x="329" y="2014"/>
                  </a:cxn>
                </a:cxnLst>
                <a:rect l="0" t="0" r="r" b="b"/>
                <a:pathLst>
                  <a:path w="335" h="4316">
                    <a:moveTo>
                      <a:pt x="329" y="2014"/>
                    </a:moveTo>
                    <a:lnTo>
                      <a:pt x="317" y="1726"/>
                    </a:lnTo>
                    <a:lnTo>
                      <a:pt x="293" y="1445"/>
                    </a:lnTo>
                    <a:lnTo>
                      <a:pt x="263" y="1175"/>
                    </a:lnTo>
                    <a:lnTo>
                      <a:pt x="228" y="917"/>
                    </a:lnTo>
                    <a:lnTo>
                      <a:pt x="186" y="665"/>
                    </a:lnTo>
                    <a:lnTo>
                      <a:pt x="132" y="432"/>
                    </a:lnTo>
                    <a:lnTo>
                      <a:pt x="78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66" y="204"/>
                    </a:lnTo>
                    <a:lnTo>
                      <a:pt x="120" y="432"/>
                    </a:lnTo>
                    <a:lnTo>
                      <a:pt x="174" y="665"/>
                    </a:lnTo>
                    <a:lnTo>
                      <a:pt x="216" y="917"/>
                    </a:lnTo>
                    <a:lnTo>
                      <a:pt x="251" y="1175"/>
                    </a:lnTo>
                    <a:lnTo>
                      <a:pt x="281" y="1445"/>
                    </a:lnTo>
                    <a:lnTo>
                      <a:pt x="305" y="1726"/>
                    </a:lnTo>
                    <a:lnTo>
                      <a:pt x="317" y="2014"/>
                    </a:lnTo>
                    <a:lnTo>
                      <a:pt x="323" y="2314"/>
                    </a:lnTo>
                    <a:lnTo>
                      <a:pt x="317" y="2608"/>
                    </a:lnTo>
                    <a:lnTo>
                      <a:pt x="305" y="2907"/>
                    </a:lnTo>
                    <a:lnTo>
                      <a:pt x="281" y="3201"/>
                    </a:lnTo>
                    <a:lnTo>
                      <a:pt x="257" y="3489"/>
                    </a:lnTo>
                    <a:lnTo>
                      <a:pt x="216" y="3777"/>
                    </a:lnTo>
                    <a:lnTo>
                      <a:pt x="174" y="4052"/>
                    </a:lnTo>
                    <a:lnTo>
                      <a:pt x="120" y="4316"/>
                    </a:lnTo>
                    <a:lnTo>
                      <a:pt x="132" y="4316"/>
                    </a:lnTo>
                    <a:lnTo>
                      <a:pt x="186" y="4052"/>
                    </a:lnTo>
                    <a:lnTo>
                      <a:pt x="228" y="3777"/>
                    </a:lnTo>
                    <a:lnTo>
                      <a:pt x="269" y="3489"/>
                    </a:lnTo>
                    <a:lnTo>
                      <a:pt x="293" y="3201"/>
                    </a:lnTo>
                    <a:lnTo>
                      <a:pt x="317" y="2907"/>
                    </a:lnTo>
                    <a:lnTo>
                      <a:pt x="329" y="2608"/>
                    </a:lnTo>
                    <a:lnTo>
                      <a:pt x="335" y="2314"/>
                    </a:lnTo>
                    <a:lnTo>
                      <a:pt x="329" y="2014"/>
                    </a:lnTo>
                    <a:lnTo>
                      <a:pt x="329" y="20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1" name="Freeform 10"/>
              <p:cNvSpPr>
                <a:spLocks/>
              </p:cNvSpPr>
              <p:nvPr/>
            </p:nvSpPr>
            <p:spPr bwMode="hidden">
              <a:xfrm>
                <a:off x="3676" y="0"/>
                <a:ext cx="427" cy="4316"/>
              </a:xfrm>
              <a:custGeom>
                <a:avLst/>
                <a:gdLst/>
                <a:ahLst/>
                <a:cxnLst>
                  <a:cxn ang="0">
                    <a:pos x="413" y="1924"/>
                  </a:cxn>
                  <a:cxn ang="0">
                    <a:pos x="395" y="1690"/>
                  </a:cxn>
                  <a:cxn ang="0">
                    <a:pos x="365" y="1457"/>
                  </a:cxn>
                  <a:cxn ang="0">
                    <a:pos x="329" y="1229"/>
                  </a:cxn>
                  <a:cxn ang="0">
                    <a:pos x="281" y="1001"/>
                  </a:cxn>
                  <a:cxn ang="0">
                    <a:pos x="227" y="761"/>
                  </a:cxn>
                  <a:cxn ang="0">
                    <a:pos x="162" y="522"/>
                  </a:cxn>
                  <a:cxn ang="0">
                    <a:pos x="90" y="27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84" y="270"/>
                  </a:cxn>
                  <a:cxn ang="0">
                    <a:pos x="156" y="522"/>
                  </a:cxn>
                  <a:cxn ang="0">
                    <a:pos x="216" y="767"/>
                  </a:cxn>
                  <a:cxn ang="0">
                    <a:pos x="275" y="1001"/>
                  </a:cxn>
                  <a:cxn ang="0">
                    <a:pos x="317" y="1235"/>
                  </a:cxn>
                  <a:cxn ang="0">
                    <a:pos x="353" y="1463"/>
                  </a:cxn>
                  <a:cxn ang="0">
                    <a:pos x="383" y="1690"/>
                  </a:cxn>
                  <a:cxn ang="0">
                    <a:pos x="401" y="1924"/>
                  </a:cxn>
                  <a:cxn ang="0">
                    <a:pos x="413" y="2188"/>
                  </a:cxn>
                  <a:cxn ang="0">
                    <a:pos x="407" y="2458"/>
                  </a:cxn>
                  <a:cxn ang="0">
                    <a:pos x="395" y="2733"/>
                  </a:cxn>
                  <a:cxn ang="0">
                    <a:pos x="365" y="3021"/>
                  </a:cxn>
                  <a:cxn ang="0">
                    <a:pos x="329" y="3321"/>
                  </a:cxn>
                  <a:cxn ang="0">
                    <a:pos x="275" y="3639"/>
                  </a:cxn>
                  <a:cxn ang="0">
                    <a:pos x="204" y="3968"/>
                  </a:cxn>
                  <a:cxn ang="0">
                    <a:pos x="126" y="4316"/>
                  </a:cxn>
                  <a:cxn ang="0">
                    <a:pos x="138" y="4316"/>
                  </a:cxn>
                  <a:cxn ang="0">
                    <a:pos x="216" y="3968"/>
                  </a:cxn>
                  <a:cxn ang="0">
                    <a:pos x="287" y="3639"/>
                  </a:cxn>
                  <a:cxn ang="0">
                    <a:pos x="341" y="3321"/>
                  </a:cxn>
                  <a:cxn ang="0">
                    <a:pos x="377" y="3021"/>
                  </a:cxn>
                  <a:cxn ang="0">
                    <a:pos x="407" y="2733"/>
                  </a:cxn>
                  <a:cxn ang="0">
                    <a:pos x="419" y="2458"/>
                  </a:cxn>
                  <a:cxn ang="0">
                    <a:pos x="425" y="2188"/>
                  </a:cxn>
                  <a:cxn ang="0">
                    <a:pos x="413" y="1924"/>
                  </a:cxn>
                  <a:cxn ang="0">
                    <a:pos x="413" y="1924"/>
                  </a:cxn>
                </a:cxnLst>
                <a:rect l="0" t="0" r="r" b="b"/>
                <a:pathLst>
                  <a:path w="425" h="4316">
                    <a:moveTo>
                      <a:pt x="413" y="1924"/>
                    </a:moveTo>
                    <a:lnTo>
                      <a:pt x="395" y="1690"/>
                    </a:lnTo>
                    <a:lnTo>
                      <a:pt x="365" y="1457"/>
                    </a:lnTo>
                    <a:lnTo>
                      <a:pt x="329" y="1229"/>
                    </a:lnTo>
                    <a:lnTo>
                      <a:pt x="281" y="1001"/>
                    </a:lnTo>
                    <a:lnTo>
                      <a:pt x="227" y="761"/>
                    </a:lnTo>
                    <a:lnTo>
                      <a:pt x="162" y="522"/>
                    </a:lnTo>
                    <a:lnTo>
                      <a:pt x="90" y="27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84" y="270"/>
                    </a:lnTo>
                    <a:lnTo>
                      <a:pt x="156" y="522"/>
                    </a:lnTo>
                    <a:lnTo>
                      <a:pt x="216" y="767"/>
                    </a:lnTo>
                    <a:lnTo>
                      <a:pt x="275" y="1001"/>
                    </a:lnTo>
                    <a:lnTo>
                      <a:pt x="317" y="1235"/>
                    </a:lnTo>
                    <a:lnTo>
                      <a:pt x="353" y="1463"/>
                    </a:lnTo>
                    <a:lnTo>
                      <a:pt x="383" y="1690"/>
                    </a:lnTo>
                    <a:lnTo>
                      <a:pt x="401" y="1924"/>
                    </a:lnTo>
                    <a:lnTo>
                      <a:pt x="413" y="2188"/>
                    </a:lnTo>
                    <a:lnTo>
                      <a:pt x="407" y="2458"/>
                    </a:lnTo>
                    <a:lnTo>
                      <a:pt x="395" y="2733"/>
                    </a:lnTo>
                    <a:lnTo>
                      <a:pt x="365" y="3021"/>
                    </a:lnTo>
                    <a:lnTo>
                      <a:pt x="329" y="3321"/>
                    </a:lnTo>
                    <a:lnTo>
                      <a:pt x="275" y="3639"/>
                    </a:lnTo>
                    <a:lnTo>
                      <a:pt x="204" y="3968"/>
                    </a:lnTo>
                    <a:lnTo>
                      <a:pt x="126" y="4316"/>
                    </a:lnTo>
                    <a:lnTo>
                      <a:pt x="138" y="4316"/>
                    </a:lnTo>
                    <a:lnTo>
                      <a:pt x="216" y="3968"/>
                    </a:lnTo>
                    <a:lnTo>
                      <a:pt x="287" y="3639"/>
                    </a:lnTo>
                    <a:lnTo>
                      <a:pt x="341" y="3321"/>
                    </a:lnTo>
                    <a:lnTo>
                      <a:pt x="377" y="3021"/>
                    </a:lnTo>
                    <a:lnTo>
                      <a:pt x="407" y="2733"/>
                    </a:lnTo>
                    <a:lnTo>
                      <a:pt x="419" y="2458"/>
                    </a:lnTo>
                    <a:lnTo>
                      <a:pt x="425" y="2188"/>
                    </a:lnTo>
                    <a:lnTo>
                      <a:pt x="413" y="1924"/>
                    </a:lnTo>
                    <a:lnTo>
                      <a:pt x="413" y="192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2" name="Freeform 11"/>
              <p:cNvSpPr>
                <a:spLocks/>
              </p:cNvSpPr>
              <p:nvPr/>
            </p:nvSpPr>
            <p:spPr bwMode="hidden">
              <a:xfrm>
                <a:off x="3946" y="0"/>
                <a:ext cx="558" cy="4316"/>
              </a:xfrm>
              <a:custGeom>
                <a:avLst/>
                <a:gdLst/>
                <a:ahLst/>
                <a:cxnLst>
                  <a:cxn ang="0">
                    <a:pos x="556" y="2020"/>
                  </a:cxn>
                  <a:cxn ang="0">
                    <a:pos x="538" y="1732"/>
                  </a:cxn>
                  <a:cxn ang="0">
                    <a:pos x="503" y="1445"/>
                  </a:cxn>
                  <a:cxn ang="0">
                    <a:pos x="455" y="1175"/>
                  </a:cxn>
                  <a:cxn ang="0">
                    <a:pos x="395" y="911"/>
                  </a:cxn>
                  <a:cxn ang="0">
                    <a:pos x="317" y="659"/>
                  </a:cxn>
                  <a:cxn ang="0">
                    <a:pos x="228" y="426"/>
                  </a:cxn>
                  <a:cxn ang="0">
                    <a:pos x="126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14" y="204"/>
                  </a:cxn>
                  <a:cxn ang="0">
                    <a:pos x="216" y="426"/>
                  </a:cxn>
                  <a:cxn ang="0">
                    <a:pos x="305" y="659"/>
                  </a:cxn>
                  <a:cxn ang="0">
                    <a:pos x="383" y="911"/>
                  </a:cxn>
                  <a:cxn ang="0">
                    <a:pos x="443" y="1175"/>
                  </a:cxn>
                  <a:cxn ang="0">
                    <a:pos x="491" y="1445"/>
                  </a:cxn>
                  <a:cxn ang="0">
                    <a:pos x="526" y="1732"/>
                  </a:cxn>
                  <a:cxn ang="0">
                    <a:pos x="544" y="2020"/>
                  </a:cxn>
                  <a:cxn ang="0">
                    <a:pos x="544" y="2326"/>
                  </a:cxn>
                  <a:cxn ang="0">
                    <a:pos x="532" y="2632"/>
                  </a:cxn>
                  <a:cxn ang="0">
                    <a:pos x="503" y="2931"/>
                  </a:cxn>
                  <a:cxn ang="0">
                    <a:pos x="455" y="3225"/>
                  </a:cxn>
                  <a:cxn ang="0">
                    <a:pos x="389" y="3513"/>
                  </a:cxn>
                  <a:cxn ang="0">
                    <a:pos x="311" y="3788"/>
                  </a:cxn>
                  <a:cxn ang="0">
                    <a:pos x="216" y="4058"/>
                  </a:cxn>
                  <a:cxn ang="0">
                    <a:pos x="102" y="4316"/>
                  </a:cxn>
                  <a:cxn ang="0">
                    <a:pos x="114" y="4316"/>
                  </a:cxn>
                  <a:cxn ang="0">
                    <a:pos x="228" y="4058"/>
                  </a:cxn>
                  <a:cxn ang="0">
                    <a:pos x="323" y="3788"/>
                  </a:cxn>
                  <a:cxn ang="0">
                    <a:pos x="401" y="3513"/>
                  </a:cxn>
                  <a:cxn ang="0">
                    <a:pos x="467" y="3225"/>
                  </a:cxn>
                  <a:cxn ang="0">
                    <a:pos x="515" y="2931"/>
                  </a:cxn>
                  <a:cxn ang="0">
                    <a:pos x="544" y="2632"/>
                  </a:cxn>
                  <a:cxn ang="0">
                    <a:pos x="556" y="2326"/>
                  </a:cxn>
                  <a:cxn ang="0">
                    <a:pos x="556" y="2020"/>
                  </a:cxn>
                  <a:cxn ang="0">
                    <a:pos x="556" y="2020"/>
                  </a:cxn>
                </a:cxnLst>
                <a:rect l="0" t="0" r="r" b="b"/>
                <a:pathLst>
                  <a:path w="556" h="4316">
                    <a:moveTo>
                      <a:pt x="556" y="2020"/>
                    </a:moveTo>
                    <a:lnTo>
                      <a:pt x="538" y="1732"/>
                    </a:lnTo>
                    <a:lnTo>
                      <a:pt x="503" y="1445"/>
                    </a:lnTo>
                    <a:lnTo>
                      <a:pt x="455" y="1175"/>
                    </a:lnTo>
                    <a:lnTo>
                      <a:pt x="395" y="911"/>
                    </a:lnTo>
                    <a:lnTo>
                      <a:pt x="317" y="659"/>
                    </a:lnTo>
                    <a:lnTo>
                      <a:pt x="228" y="426"/>
                    </a:lnTo>
                    <a:lnTo>
                      <a:pt x="126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14" y="204"/>
                    </a:lnTo>
                    <a:lnTo>
                      <a:pt x="216" y="426"/>
                    </a:lnTo>
                    <a:lnTo>
                      <a:pt x="305" y="659"/>
                    </a:lnTo>
                    <a:lnTo>
                      <a:pt x="383" y="911"/>
                    </a:lnTo>
                    <a:lnTo>
                      <a:pt x="443" y="1175"/>
                    </a:lnTo>
                    <a:lnTo>
                      <a:pt x="491" y="1445"/>
                    </a:lnTo>
                    <a:lnTo>
                      <a:pt x="526" y="1732"/>
                    </a:lnTo>
                    <a:lnTo>
                      <a:pt x="544" y="2020"/>
                    </a:lnTo>
                    <a:lnTo>
                      <a:pt x="544" y="2326"/>
                    </a:lnTo>
                    <a:lnTo>
                      <a:pt x="532" y="2632"/>
                    </a:lnTo>
                    <a:lnTo>
                      <a:pt x="503" y="2931"/>
                    </a:lnTo>
                    <a:lnTo>
                      <a:pt x="455" y="3225"/>
                    </a:lnTo>
                    <a:lnTo>
                      <a:pt x="389" y="3513"/>
                    </a:lnTo>
                    <a:lnTo>
                      <a:pt x="311" y="3788"/>
                    </a:lnTo>
                    <a:lnTo>
                      <a:pt x="216" y="4058"/>
                    </a:lnTo>
                    <a:lnTo>
                      <a:pt x="102" y="4316"/>
                    </a:lnTo>
                    <a:lnTo>
                      <a:pt x="114" y="4316"/>
                    </a:lnTo>
                    <a:lnTo>
                      <a:pt x="228" y="4058"/>
                    </a:lnTo>
                    <a:lnTo>
                      <a:pt x="323" y="3788"/>
                    </a:lnTo>
                    <a:lnTo>
                      <a:pt x="401" y="3513"/>
                    </a:lnTo>
                    <a:lnTo>
                      <a:pt x="467" y="3225"/>
                    </a:lnTo>
                    <a:lnTo>
                      <a:pt x="515" y="2931"/>
                    </a:lnTo>
                    <a:lnTo>
                      <a:pt x="544" y="2632"/>
                    </a:lnTo>
                    <a:lnTo>
                      <a:pt x="556" y="2326"/>
                    </a:lnTo>
                    <a:lnTo>
                      <a:pt x="556" y="2020"/>
                    </a:lnTo>
                    <a:lnTo>
                      <a:pt x="556" y="202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3" name="Freeform 12"/>
              <p:cNvSpPr>
                <a:spLocks/>
              </p:cNvSpPr>
              <p:nvPr/>
            </p:nvSpPr>
            <p:spPr bwMode="hidden">
              <a:xfrm>
                <a:off x="4246" y="0"/>
                <a:ext cx="690" cy="4316"/>
              </a:xfrm>
              <a:custGeom>
                <a:avLst/>
                <a:gdLst/>
                <a:ahLst/>
                <a:cxnLst>
                  <a:cxn ang="0">
                    <a:pos x="688" y="2086"/>
                  </a:cxn>
                  <a:cxn ang="0">
                    <a:pos x="670" y="1810"/>
                  </a:cxn>
                  <a:cxn ang="0">
                    <a:pos x="634" y="1541"/>
                  </a:cxn>
                  <a:cxn ang="0">
                    <a:pos x="574" y="1271"/>
                  </a:cxn>
                  <a:cxn ang="0">
                    <a:pos x="497" y="1007"/>
                  </a:cxn>
                  <a:cxn ang="0">
                    <a:pos x="401" y="749"/>
                  </a:cxn>
                  <a:cxn ang="0">
                    <a:pos x="293" y="492"/>
                  </a:cxn>
                  <a:cxn ang="0">
                    <a:pos x="162" y="24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50" y="240"/>
                  </a:cxn>
                  <a:cxn ang="0">
                    <a:pos x="281" y="492"/>
                  </a:cxn>
                  <a:cxn ang="0">
                    <a:pos x="389" y="749"/>
                  </a:cxn>
                  <a:cxn ang="0">
                    <a:pos x="485" y="1007"/>
                  </a:cxn>
                  <a:cxn ang="0">
                    <a:pos x="562" y="1271"/>
                  </a:cxn>
                  <a:cxn ang="0">
                    <a:pos x="622" y="1541"/>
                  </a:cxn>
                  <a:cxn ang="0">
                    <a:pos x="658" y="1810"/>
                  </a:cxn>
                  <a:cxn ang="0">
                    <a:pos x="676" y="2086"/>
                  </a:cxn>
                  <a:cxn ang="0">
                    <a:pos x="676" y="2368"/>
                  </a:cxn>
                  <a:cxn ang="0">
                    <a:pos x="658" y="2650"/>
                  </a:cxn>
                  <a:cxn ang="0">
                    <a:pos x="616" y="2931"/>
                  </a:cxn>
                  <a:cxn ang="0">
                    <a:pos x="556" y="3213"/>
                  </a:cxn>
                  <a:cxn ang="0">
                    <a:pos x="473" y="3495"/>
                  </a:cxn>
                  <a:cxn ang="0">
                    <a:pos x="371" y="3777"/>
                  </a:cxn>
                  <a:cxn ang="0">
                    <a:pos x="251" y="4046"/>
                  </a:cxn>
                  <a:cxn ang="0">
                    <a:pos x="114" y="4316"/>
                  </a:cxn>
                  <a:cxn ang="0">
                    <a:pos x="126" y="4316"/>
                  </a:cxn>
                  <a:cxn ang="0">
                    <a:pos x="263" y="4046"/>
                  </a:cxn>
                  <a:cxn ang="0">
                    <a:pos x="383" y="3777"/>
                  </a:cxn>
                  <a:cxn ang="0">
                    <a:pos x="485" y="3495"/>
                  </a:cxn>
                  <a:cxn ang="0">
                    <a:pos x="568" y="3219"/>
                  </a:cxn>
                  <a:cxn ang="0">
                    <a:pos x="628" y="2937"/>
                  </a:cxn>
                  <a:cxn ang="0">
                    <a:pos x="670" y="2656"/>
                  </a:cxn>
                  <a:cxn ang="0">
                    <a:pos x="688" y="2368"/>
                  </a:cxn>
                  <a:cxn ang="0">
                    <a:pos x="688" y="2086"/>
                  </a:cxn>
                  <a:cxn ang="0">
                    <a:pos x="688" y="2086"/>
                  </a:cxn>
                </a:cxnLst>
                <a:rect l="0" t="0" r="r" b="b"/>
                <a:pathLst>
                  <a:path w="688" h="4316">
                    <a:moveTo>
                      <a:pt x="688" y="2086"/>
                    </a:moveTo>
                    <a:lnTo>
                      <a:pt x="670" y="1810"/>
                    </a:lnTo>
                    <a:lnTo>
                      <a:pt x="634" y="1541"/>
                    </a:lnTo>
                    <a:lnTo>
                      <a:pt x="574" y="1271"/>
                    </a:lnTo>
                    <a:lnTo>
                      <a:pt x="497" y="1007"/>
                    </a:lnTo>
                    <a:lnTo>
                      <a:pt x="401" y="749"/>
                    </a:lnTo>
                    <a:lnTo>
                      <a:pt x="293" y="492"/>
                    </a:lnTo>
                    <a:lnTo>
                      <a:pt x="162" y="24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50" y="240"/>
                    </a:lnTo>
                    <a:lnTo>
                      <a:pt x="281" y="492"/>
                    </a:lnTo>
                    <a:lnTo>
                      <a:pt x="389" y="749"/>
                    </a:lnTo>
                    <a:lnTo>
                      <a:pt x="485" y="1007"/>
                    </a:lnTo>
                    <a:lnTo>
                      <a:pt x="562" y="1271"/>
                    </a:lnTo>
                    <a:lnTo>
                      <a:pt x="622" y="1541"/>
                    </a:lnTo>
                    <a:lnTo>
                      <a:pt x="658" y="1810"/>
                    </a:lnTo>
                    <a:lnTo>
                      <a:pt x="676" y="2086"/>
                    </a:lnTo>
                    <a:lnTo>
                      <a:pt x="676" y="2368"/>
                    </a:lnTo>
                    <a:lnTo>
                      <a:pt x="658" y="2650"/>
                    </a:lnTo>
                    <a:lnTo>
                      <a:pt x="616" y="2931"/>
                    </a:lnTo>
                    <a:lnTo>
                      <a:pt x="556" y="3213"/>
                    </a:lnTo>
                    <a:lnTo>
                      <a:pt x="473" y="3495"/>
                    </a:lnTo>
                    <a:lnTo>
                      <a:pt x="371" y="3777"/>
                    </a:lnTo>
                    <a:lnTo>
                      <a:pt x="251" y="4046"/>
                    </a:lnTo>
                    <a:lnTo>
                      <a:pt x="114" y="4316"/>
                    </a:lnTo>
                    <a:lnTo>
                      <a:pt x="126" y="4316"/>
                    </a:lnTo>
                    <a:lnTo>
                      <a:pt x="263" y="4046"/>
                    </a:lnTo>
                    <a:lnTo>
                      <a:pt x="383" y="3777"/>
                    </a:lnTo>
                    <a:lnTo>
                      <a:pt x="485" y="3495"/>
                    </a:lnTo>
                    <a:lnTo>
                      <a:pt x="568" y="3219"/>
                    </a:lnTo>
                    <a:lnTo>
                      <a:pt x="628" y="2937"/>
                    </a:lnTo>
                    <a:lnTo>
                      <a:pt x="670" y="2656"/>
                    </a:lnTo>
                    <a:lnTo>
                      <a:pt x="688" y="2368"/>
                    </a:lnTo>
                    <a:lnTo>
                      <a:pt x="688" y="2086"/>
                    </a:lnTo>
                    <a:lnTo>
                      <a:pt x="688" y="208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4" name="Freeform 13"/>
              <p:cNvSpPr>
                <a:spLocks/>
              </p:cNvSpPr>
              <p:nvPr/>
            </p:nvSpPr>
            <p:spPr bwMode="hidden">
              <a:xfrm>
                <a:off x="4522" y="0"/>
                <a:ext cx="864" cy="4316"/>
              </a:xfrm>
              <a:custGeom>
                <a:avLst/>
                <a:gdLst/>
                <a:ahLst/>
                <a:cxnLst>
                  <a:cxn ang="0">
                    <a:pos x="855" y="2128"/>
                  </a:cxn>
                  <a:cxn ang="0">
                    <a:pos x="831" y="1834"/>
                  </a:cxn>
                  <a:cxn ang="0">
                    <a:pos x="808" y="1684"/>
                  </a:cxn>
                  <a:cxn ang="0">
                    <a:pos x="784" y="1541"/>
                  </a:cxn>
                  <a:cxn ang="0">
                    <a:pos x="748" y="1397"/>
                  </a:cxn>
                  <a:cxn ang="0">
                    <a:pos x="712" y="1253"/>
                  </a:cxn>
                  <a:cxn ang="0">
                    <a:pos x="664" y="1115"/>
                  </a:cxn>
                  <a:cxn ang="0">
                    <a:pos x="610" y="977"/>
                  </a:cxn>
                  <a:cxn ang="0">
                    <a:pos x="491" y="719"/>
                  </a:cxn>
                  <a:cxn ang="0">
                    <a:pos x="353" y="468"/>
                  </a:cxn>
                  <a:cxn ang="0">
                    <a:pos x="192" y="228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80" y="228"/>
                  </a:cxn>
                  <a:cxn ang="0">
                    <a:pos x="341" y="468"/>
                  </a:cxn>
                  <a:cxn ang="0">
                    <a:pos x="479" y="719"/>
                  </a:cxn>
                  <a:cxn ang="0">
                    <a:pos x="598" y="983"/>
                  </a:cxn>
                  <a:cxn ang="0">
                    <a:pos x="652" y="1121"/>
                  </a:cxn>
                  <a:cxn ang="0">
                    <a:pos x="700" y="1259"/>
                  </a:cxn>
                  <a:cxn ang="0">
                    <a:pos x="736" y="1403"/>
                  </a:cxn>
                  <a:cxn ang="0">
                    <a:pos x="772" y="1547"/>
                  </a:cxn>
                  <a:cxn ang="0">
                    <a:pos x="802" y="1690"/>
                  </a:cxn>
                  <a:cxn ang="0">
                    <a:pos x="819" y="1834"/>
                  </a:cxn>
                  <a:cxn ang="0">
                    <a:pos x="837" y="1984"/>
                  </a:cxn>
                  <a:cxn ang="0">
                    <a:pos x="843" y="2128"/>
                  </a:cxn>
                  <a:cxn ang="0">
                    <a:pos x="849" y="2278"/>
                  </a:cxn>
                  <a:cxn ang="0">
                    <a:pos x="843" y="2428"/>
                  </a:cxn>
                  <a:cxn ang="0">
                    <a:pos x="831" y="2572"/>
                  </a:cxn>
                  <a:cxn ang="0">
                    <a:pos x="819" y="2721"/>
                  </a:cxn>
                  <a:cxn ang="0">
                    <a:pos x="796" y="2865"/>
                  </a:cxn>
                  <a:cxn ang="0">
                    <a:pos x="766" y="3015"/>
                  </a:cxn>
                  <a:cxn ang="0">
                    <a:pos x="724" y="3159"/>
                  </a:cxn>
                  <a:cxn ang="0">
                    <a:pos x="682" y="3303"/>
                  </a:cxn>
                  <a:cxn ang="0">
                    <a:pos x="586" y="3567"/>
                  </a:cxn>
                  <a:cxn ang="0">
                    <a:pos x="473" y="3824"/>
                  </a:cxn>
                  <a:cxn ang="0">
                    <a:pos x="335" y="4076"/>
                  </a:cxn>
                  <a:cxn ang="0">
                    <a:pos x="180" y="4316"/>
                  </a:cxn>
                  <a:cxn ang="0">
                    <a:pos x="192" y="4316"/>
                  </a:cxn>
                  <a:cxn ang="0">
                    <a:pos x="347" y="4076"/>
                  </a:cxn>
                  <a:cxn ang="0">
                    <a:pos x="485" y="3824"/>
                  </a:cxn>
                  <a:cxn ang="0">
                    <a:pos x="598" y="3573"/>
                  </a:cxn>
                  <a:cxn ang="0">
                    <a:pos x="694" y="3309"/>
                  </a:cxn>
                  <a:cxn ang="0">
                    <a:pos x="736" y="3165"/>
                  </a:cxn>
                  <a:cxn ang="0">
                    <a:pos x="778" y="3021"/>
                  </a:cxn>
                  <a:cxn ang="0">
                    <a:pos x="808" y="2871"/>
                  </a:cxn>
                  <a:cxn ang="0">
                    <a:pos x="831" y="2727"/>
                  </a:cxn>
                  <a:cxn ang="0">
                    <a:pos x="843" y="2578"/>
                  </a:cxn>
                  <a:cxn ang="0">
                    <a:pos x="855" y="2428"/>
                  </a:cxn>
                  <a:cxn ang="0">
                    <a:pos x="861" y="2278"/>
                  </a:cxn>
                  <a:cxn ang="0">
                    <a:pos x="855" y="2128"/>
                  </a:cxn>
                  <a:cxn ang="0">
                    <a:pos x="855" y="2128"/>
                  </a:cxn>
                </a:cxnLst>
                <a:rect l="0" t="0" r="r" b="b"/>
                <a:pathLst>
                  <a:path w="861" h="4316">
                    <a:moveTo>
                      <a:pt x="855" y="2128"/>
                    </a:moveTo>
                    <a:lnTo>
                      <a:pt x="831" y="1834"/>
                    </a:lnTo>
                    <a:lnTo>
                      <a:pt x="808" y="1684"/>
                    </a:lnTo>
                    <a:lnTo>
                      <a:pt x="784" y="1541"/>
                    </a:lnTo>
                    <a:lnTo>
                      <a:pt x="748" y="1397"/>
                    </a:lnTo>
                    <a:lnTo>
                      <a:pt x="712" y="1253"/>
                    </a:lnTo>
                    <a:lnTo>
                      <a:pt x="664" y="1115"/>
                    </a:lnTo>
                    <a:lnTo>
                      <a:pt x="610" y="977"/>
                    </a:lnTo>
                    <a:lnTo>
                      <a:pt x="491" y="719"/>
                    </a:lnTo>
                    <a:lnTo>
                      <a:pt x="353" y="468"/>
                    </a:lnTo>
                    <a:lnTo>
                      <a:pt x="192" y="228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80" y="228"/>
                    </a:lnTo>
                    <a:lnTo>
                      <a:pt x="341" y="468"/>
                    </a:lnTo>
                    <a:lnTo>
                      <a:pt x="479" y="719"/>
                    </a:lnTo>
                    <a:lnTo>
                      <a:pt x="598" y="983"/>
                    </a:lnTo>
                    <a:lnTo>
                      <a:pt x="652" y="1121"/>
                    </a:lnTo>
                    <a:lnTo>
                      <a:pt x="700" y="1259"/>
                    </a:lnTo>
                    <a:lnTo>
                      <a:pt x="736" y="1403"/>
                    </a:lnTo>
                    <a:lnTo>
                      <a:pt x="772" y="1547"/>
                    </a:lnTo>
                    <a:lnTo>
                      <a:pt x="802" y="1690"/>
                    </a:lnTo>
                    <a:lnTo>
                      <a:pt x="819" y="1834"/>
                    </a:lnTo>
                    <a:lnTo>
                      <a:pt x="837" y="1984"/>
                    </a:lnTo>
                    <a:lnTo>
                      <a:pt x="843" y="2128"/>
                    </a:lnTo>
                    <a:lnTo>
                      <a:pt x="849" y="2278"/>
                    </a:lnTo>
                    <a:lnTo>
                      <a:pt x="843" y="2428"/>
                    </a:lnTo>
                    <a:lnTo>
                      <a:pt x="831" y="2572"/>
                    </a:lnTo>
                    <a:lnTo>
                      <a:pt x="819" y="2721"/>
                    </a:lnTo>
                    <a:lnTo>
                      <a:pt x="796" y="2865"/>
                    </a:lnTo>
                    <a:lnTo>
                      <a:pt x="766" y="3015"/>
                    </a:lnTo>
                    <a:lnTo>
                      <a:pt x="724" y="3159"/>
                    </a:lnTo>
                    <a:lnTo>
                      <a:pt x="682" y="3303"/>
                    </a:lnTo>
                    <a:lnTo>
                      <a:pt x="586" y="3567"/>
                    </a:lnTo>
                    <a:lnTo>
                      <a:pt x="473" y="3824"/>
                    </a:lnTo>
                    <a:lnTo>
                      <a:pt x="335" y="4076"/>
                    </a:lnTo>
                    <a:lnTo>
                      <a:pt x="180" y="4316"/>
                    </a:lnTo>
                    <a:lnTo>
                      <a:pt x="192" y="4316"/>
                    </a:lnTo>
                    <a:lnTo>
                      <a:pt x="347" y="4076"/>
                    </a:lnTo>
                    <a:lnTo>
                      <a:pt x="485" y="3824"/>
                    </a:lnTo>
                    <a:lnTo>
                      <a:pt x="598" y="3573"/>
                    </a:lnTo>
                    <a:lnTo>
                      <a:pt x="694" y="3309"/>
                    </a:lnTo>
                    <a:lnTo>
                      <a:pt x="736" y="3165"/>
                    </a:lnTo>
                    <a:lnTo>
                      <a:pt x="778" y="3021"/>
                    </a:lnTo>
                    <a:lnTo>
                      <a:pt x="808" y="2871"/>
                    </a:lnTo>
                    <a:lnTo>
                      <a:pt x="831" y="2727"/>
                    </a:lnTo>
                    <a:lnTo>
                      <a:pt x="843" y="2578"/>
                    </a:lnTo>
                    <a:lnTo>
                      <a:pt x="855" y="2428"/>
                    </a:lnTo>
                    <a:lnTo>
                      <a:pt x="861" y="2278"/>
                    </a:lnTo>
                    <a:lnTo>
                      <a:pt x="855" y="2128"/>
                    </a:lnTo>
                    <a:lnTo>
                      <a:pt x="855" y="212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5" name="Freeform 14"/>
              <p:cNvSpPr>
                <a:spLocks/>
              </p:cNvSpPr>
              <p:nvPr/>
            </p:nvSpPr>
            <p:spPr bwMode="hidden">
              <a:xfrm>
                <a:off x="2399" y="0"/>
                <a:ext cx="150" cy="4316"/>
              </a:xfrm>
              <a:custGeom>
                <a:avLst/>
                <a:gdLst/>
                <a:ahLst/>
                <a:cxnLst>
                  <a:cxn ang="0">
                    <a:pos x="18" y="1942"/>
                  </a:cxn>
                  <a:cxn ang="0">
                    <a:pos x="30" y="1630"/>
                  </a:cxn>
                  <a:cxn ang="0">
                    <a:pos x="42" y="1331"/>
                  </a:cxn>
                  <a:cxn ang="0">
                    <a:pos x="59" y="1055"/>
                  </a:cxn>
                  <a:cxn ang="0">
                    <a:pos x="77" y="791"/>
                  </a:cxn>
                  <a:cxn ang="0">
                    <a:pos x="83" y="671"/>
                  </a:cxn>
                  <a:cxn ang="0">
                    <a:pos x="95" y="557"/>
                  </a:cxn>
                  <a:cxn ang="0">
                    <a:pos x="107" y="444"/>
                  </a:cxn>
                  <a:cxn ang="0">
                    <a:pos x="113" y="342"/>
                  </a:cxn>
                  <a:cxn ang="0">
                    <a:pos x="125" y="246"/>
                  </a:cxn>
                  <a:cxn ang="0">
                    <a:pos x="131" y="156"/>
                  </a:cxn>
                  <a:cxn ang="0">
                    <a:pos x="143" y="72"/>
                  </a:cxn>
                  <a:cxn ang="0">
                    <a:pos x="149" y="0"/>
                  </a:cxn>
                  <a:cxn ang="0">
                    <a:pos x="137" y="0"/>
                  </a:cxn>
                  <a:cxn ang="0">
                    <a:pos x="131" y="72"/>
                  </a:cxn>
                  <a:cxn ang="0">
                    <a:pos x="119" y="156"/>
                  </a:cxn>
                  <a:cxn ang="0">
                    <a:pos x="113" y="246"/>
                  </a:cxn>
                  <a:cxn ang="0">
                    <a:pos x="101" y="342"/>
                  </a:cxn>
                  <a:cxn ang="0">
                    <a:pos x="95" y="444"/>
                  </a:cxn>
                  <a:cxn ang="0">
                    <a:pos x="83" y="557"/>
                  </a:cxn>
                  <a:cxn ang="0">
                    <a:pos x="71" y="671"/>
                  </a:cxn>
                  <a:cxn ang="0">
                    <a:pos x="65" y="791"/>
                  </a:cxn>
                  <a:cxn ang="0">
                    <a:pos x="48" y="1055"/>
                  </a:cxn>
                  <a:cxn ang="0">
                    <a:pos x="30" y="1331"/>
                  </a:cxn>
                  <a:cxn ang="0">
                    <a:pos x="18" y="1630"/>
                  </a:cxn>
                  <a:cxn ang="0">
                    <a:pos x="6" y="1942"/>
                  </a:cxn>
                  <a:cxn ang="0">
                    <a:pos x="0" y="2278"/>
                  </a:cxn>
                  <a:cxn ang="0">
                    <a:pos x="6" y="2602"/>
                  </a:cxn>
                  <a:cxn ang="0">
                    <a:pos x="12" y="2919"/>
                  </a:cxn>
                  <a:cxn ang="0">
                    <a:pos x="24" y="3219"/>
                  </a:cxn>
                  <a:cxn ang="0">
                    <a:pos x="36" y="3513"/>
                  </a:cxn>
                  <a:cxn ang="0">
                    <a:pos x="59" y="3794"/>
                  </a:cxn>
                  <a:cxn ang="0">
                    <a:pos x="89" y="4058"/>
                  </a:cxn>
                  <a:cxn ang="0">
                    <a:pos x="125" y="4316"/>
                  </a:cxn>
                  <a:cxn ang="0">
                    <a:pos x="137" y="4316"/>
                  </a:cxn>
                  <a:cxn ang="0">
                    <a:pos x="101" y="4058"/>
                  </a:cxn>
                  <a:cxn ang="0">
                    <a:pos x="71" y="3794"/>
                  </a:cxn>
                  <a:cxn ang="0">
                    <a:pos x="48" y="3513"/>
                  </a:cxn>
                  <a:cxn ang="0">
                    <a:pos x="36" y="3225"/>
                  </a:cxn>
                  <a:cxn ang="0">
                    <a:pos x="24" y="2919"/>
                  </a:cxn>
                  <a:cxn ang="0">
                    <a:pos x="18" y="2608"/>
                  </a:cxn>
                  <a:cxn ang="0">
                    <a:pos x="12" y="2278"/>
                  </a:cxn>
                  <a:cxn ang="0">
                    <a:pos x="18" y="1942"/>
                  </a:cxn>
                  <a:cxn ang="0">
                    <a:pos x="18" y="1942"/>
                  </a:cxn>
                </a:cxnLst>
                <a:rect l="0" t="0" r="r" b="b"/>
                <a:pathLst>
                  <a:path w="149" h="4316">
                    <a:moveTo>
                      <a:pt x="18" y="1942"/>
                    </a:moveTo>
                    <a:lnTo>
                      <a:pt x="30" y="1630"/>
                    </a:lnTo>
                    <a:lnTo>
                      <a:pt x="42" y="1331"/>
                    </a:lnTo>
                    <a:lnTo>
                      <a:pt x="59" y="1055"/>
                    </a:lnTo>
                    <a:lnTo>
                      <a:pt x="77" y="791"/>
                    </a:lnTo>
                    <a:lnTo>
                      <a:pt x="83" y="671"/>
                    </a:lnTo>
                    <a:lnTo>
                      <a:pt x="95" y="557"/>
                    </a:lnTo>
                    <a:lnTo>
                      <a:pt x="107" y="444"/>
                    </a:lnTo>
                    <a:lnTo>
                      <a:pt x="113" y="342"/>
                    </a:lnTo>
                    <a:lnTo>
                      <a:pt x="125" y="246"/>
                    </a:lnTo>
                    <a:lnTo>
                      <a:pt x="131" y="156"/>
                    </a:lnTo>
                    <a:lnTo>
                      <a:pt x="143" y="72"/>
                    </a:lnTo>
                    <a:lnTo>
                      <a:pt x="149" y="0"/>
                    </a:lnTo>
                    <a:lnTo>
                      <a:pt x="137" y="0"/>
                    </a:lnTo>
                    <a:lnTo>
                      <a:pt x="131" y="72"/>
                    </a:lnTo>
                    <a:lnTo>
                      <a:pt x="119" y="156"/>
                    </a:lnTo>
                    <a:lnTo>
                      <a:pt x="113" y="246"/>
                    </a:lnTo>
                    <a:lnTo>
                      <a:pt x="101" y="342"/>
                    </a:lnTo>
                    <a:lnTo>
                      <a:pt x="95" y="444"/>
                    </a:lnTo>
                    <a:lnTo>
                      <a:pt x="83" y="557"/>
                    </a:lnTo>
                    <a:lnTo>
                      <a:pt x="71" y="671"/>
                    </a:lnTo>
                    <a:lnTo>
                      <a:pt x="65" y="791"/>
                    </a:lnTo>
                    <a:lnTo>
                      <a:pt x="48" y="1055"/>
                    </a:lnTo>
                    <a:lnTo>
                      <a:pt x="30" y="1331"/>
                    </a:lnTo>
                    <a:lnTo>
                      <a:pt x="18" y="1630"/>
                    </a:lnTo>
                    <a:lnTo>
                      <a:pt x="6" y="1942"/>
                    </a:lnTo>
                    <a:lnTo>
                      <a:pt x="0" y="2278"/>
                    </a:lnTo>
                    <a:lnTo>
                      <a:pt x="6" y="2602"/>
                    </a:lnTo>
                    <a:lnTo>
                      <a:pt x="12" y="2919"/>
                    </a:lnTo>
                    <a:lnTo>
                      <a:pt x="24" y="3219"/>
                    </a:lnTo>
                    <a:lnTo>
                      <a:pt x="36" y="3513"/>
                    </a:lnTo>
                    <a:lnTo>
                      <a:pt x="59" y="3794"/>
                    </a:lnTo>
                    <a:lnTo>
                      <a:pt x="89" y="4058"/>
                    </a:lnTo>
                    <a:lnTo>
                      <a:pt x="125" y="4316"/>
                    </a:lnTo>
                    <a:lnTo>
                      <a:pt x="137" y="4316"/>
                    </a:lnTo>
                    <a:lnTo>
                      <a:pt x="101" y="4058"/>
                    </a:lnTo>
                    <a:lnTo>
                      <a:pt x="71" y="3794"/>
                    </a:lnTo>
                    <a:lnTo>
                      <a:pt x="48" y="3513"/>
                    </a:lnTo>
                    <a:lnTo>
                      <a:pt x="36" y="3225"/>
                    </a:lnTo>
                    <a:lnTo>
                      <a:pt x="24" y="2919"/>
                    </a:lnTo>
                    <a:lnTo>
                      <a:pt x="18" y="2608"/>
                    </a:lnTo>
                    <a:lnTo>
                      <a:pt x="12" y="2278"/>
                    </a:lnTo>
                    <a:lnTo>
                      <a:pt x="18" y="1942"/>
                    </a:lnTo>
                    <a:lnTo>
                      <a:pt x="18" y="194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6" name="Freeform 15"/>
              <p:cNvSpPr>
                <a:spLocks/>
              </p:cNvSpPr>
              <p:nvPr/>
            </p:nvSpPr>
            <p:spPr bwMode="hidden">
              <a:xfrm>
                <a:off x="1967" y="0"/>
                <a:ext cx="300" cy="4316"/>
              </a:xfrm>
              <a:custGeom>
                <a:avLst/>
                <a:gdLst/>
                <a:ahLst/>
                <a:cxnLst>
                  <a:cxn ang="0">
                    <a:pos x="18" y="2062"/>
                  </a:cxn>
                  <a:cxn ang="0">
                    <a:pos x="30" y="1750"/>
                  </a:cxn>
                  <a:cxn ang="0">
                    <a:pos x="54" y="1451"/>
                  </a:cxn>
                  <a:cxn ang="0">
                    <a:pos x="84" y="1169"/>
                  </a:cxn>
                  <a:cxn ang="0">
                    <a:pos x="126" y="899"/>
                  </a:cxn>
                  <a:cxn ang="0">
                    <a:pos x="162" y="641"/>
                  </a:cxn>
                  <a:cxn ang="0">
                    <a:pos x="209" y="408"/>
                  </a:cxn>
                  <a:cxn ang="0">
                    <a:pos x="251" y="192"/>
                  </a:cxn>
                  <a:cxn ang="0">
                    <a:pos x="299" y="0"/>
                  </a:cxn>
                  <a:cxn ang="0">
                    <a:pos x="287" y="0"/>
                  </a:cxn>
                  <a:cxn ang="0">
                    <a:pos x="239" y="192"/>
                  </a:cxn>
                  <a:cxn ang="0">
                    <a:pos x="198" y="408"/>
                  </a:cxn>
                  <a:cxn ang="0">
                    <a:pos x="156" y="641"/>
                  </a:cxn>
                  <a:cxn ang="0">
                    <a:pos x="114" y="899"/>
                  </a:cxn>
                  <a:cxn ang="0">
                    <a:pos x="78" y="1169"/>
                  </a:cxn>
                  <a:cxn ang="0">
                    <a:pos x="48" y="1451"/>
                  </a:cxn>
                  <a:cxn ang="0">
                    <a:pos x="24" y="1750"/>
                  </a:cxn>
                  <a:cxn ang="0">
                    <a:pos x="6" y="2062"/>
                  </a:cxn>
                  <a:cxn ang="0">
                    <a:pos x="0" y="2374"/>
                  </a:cxn>
                  <a:cxn ang="0">
                    <a:pos x="12" y="2674"/>
                  </a:cxn>
                  <a:cxn ang="0">
                    <a:pos x="30" y="2973"/>
                  </a:cxn>
                  <a:cxn ang="0">
                    <a:pos x="54" y="3255"/>
                  </a:cxn>
                  <a:cxn ang="0">
                    <a:pos x="96" y="3537"/>
                  </a:cxn>
                  <a:cxn ang="0">
                    <a:pos x="144" y="3806"/>
                  </a:cxn>
                  <a:cxn ang="0">
                    <a:pos x="203" y="4064"/>
                  </a:cxn>
                  <a:cxn ang="0">
                    <a:pos x="275" y="4316"/>
                  </a:cxn>
                  <a:cxn ang="0">
                    <a:pos x="287" y="4316"/>
                  </a:cxn>
                  <a:cxn ang="0">
                    <a:pos x="215" y="4064"/>
                  </a:cxn>
                  <a:cxn ang="0">
                    <a:pos x="156" y="3806"/>
                  </a:cxn>
                  <a:cxn ang="0">
                    <a:pos x="108" y="3537"/>
                  </a:cxn>
                  <a:cxn ang="0">
                    <a:pos x="66" y="3261"/>
                  </a:cxn>
                  <a:cxn ang="0">
                    <a:pos x="42" y="2973"/>
                  </a:cxn>
                  <a:cxn ang="0">
                    <a:pos x="24" y="2680"/>
                  </a:cxn>
                  <a:cxn ang="0">
                    <a:pos x="12" y="2374"/>
                  </a:cxn>
                  <a:cxn ang="0">
                    <a:pos x="18" y="2062"/>
                  </a:cxn>
                  <a:cxn ang="0">
                    <a:pos x="18" y="2062"/>
                  </a:cxn>
                </a:cxnLst>
                <a:rect l="0" t="0" r="r" b="b"/>
                <a:pathLst>
                  <a:path w="299" h="4316">
                    <a:moveTo>
                      <a:pt x="18" y="2062"/>
                    </a:moveTo>
                    <a:lnTo>
                      <a:pt x="30" y="1750"/>
                    </a:lnTo>
                    <a:lnTo>
                      <a:pt x="54" y="1451"/>
                    </a:lnTo>
                    <a:lnTo>
                      <a:pt x="84" y="1169"/>
                    </a:lnTo>
                    <a:lnTo>
                      <a:pt x="126" y="899"/>
                    </a:lnTo>
                    <a:lnTo>
                      <a:pt x="162" y="641"/>
                    </a:lnTo>
                    <a:lnTo>
                      <a:pt x="209" y="408"/>
                    </a:lnTo>
                    <a:lnTo>
                      <a:pt x="251" y="192"/>
                    </a:lnTo>
                    <a:lnTo>
                      <a:pt x="299" y="0"/>
                    </a:lnTo>
                    <a:lnTo>
                      <a:pt x="287" y="0"/>
                    </a:lnTo>
                    <a:lnTo>
                      <a:pt x="239" y="192"/>
                    </a:lnTo>
                    <a:lnTo>
                      <a:pt x="198" y="408"/>
                    </a:lnTo>
                    <a:lnTo>
                      <a:pt x="156" y="641"/>
                    </a:lnTo>
                    <a:lnTo>
                      <a:pt x="114" y="899"/>
                    </a:lnTo>
                    <a:lnTo>
                      <a:pt x="78" y="1169"/>
                    </a:lnTo>
                    <a:lnTo>
                      <a:pt x="48" y="1451"/>
                    </a:lnTo>
                    <a:lnTo>
                      <a:pt x="24" y="1750"/>
                    </a:lnTo>
                    <a:lnTo>
                      <a:pt x="6" y="2062"/>
                    </a:lnTo>
                    <a:lnTo>
                      <a:pt x="0" y="2374"/>
                    </a:lnTo>
                    <a:lnTo>
                      <a:pt x="12" y="2674"/>
                    </a:lnTo>
                    <a:lnTo>
                      <a:pt x="30" y="2973"/>
                    </a:lnTo>
                    <a:lnTo>
                      <a:pt x="54" y="3255"/>
                    </a:lnTo>
                    <a:lnTo>
                      <a:pt x="96" y="3537"/>
                    </a:lnTo>
                    <a:lnTo>
                      <a:pt x="144" y="3806"/>
                    </a:lnTo>
                    <a:lnTo>
                      <a:pt x="203" y="4064"/>
                    </a:lnTo>
                    <a:lnTo>
                      <a:pt x="275" y="4316"/>
                    </a:lnTo>
                    <a:lnTo>
                      <a:pt x="287" y="4316"/>
                    </a:lnTo>
                    <a:lnTo>
                      <a:pt x="215" y="4064"/>
                    </a:lnTo>
                    <a:lnTo>
                      <a:pt x="156" y="3806"/>
                    </a:lnTo>
                    <a:lnTo>
                      <a:pt x="108" y="3537"/>
                    </a:lnTo>
                    <a:lnTo>
                      <a:pt x="66" y="3261"/>
                    </a:lnTo>
                    <a:lnTo>
                      <a:pt x="42" y="2973"/>
                    </a:lnTo>
                    <a:lnTo>
                      <a:pt x="24" y="2680"/>
                    </a:lnTo>
                    <a:lnTo>
                      <a:pt x="12" y="2374"/>
                    </a:lnTo>
                    <a:lnTo>
                      <a:pt x="18" y="2062"/>
                    </a:lnTo>
                    <a:lnTo>
                      <a:pt x="18" y="206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7" name="Freeform 16"/>
              <p:cNvSpPr>
                <a:spLocks/>
              </p:cNvSpPr>
              <p:nvPr/>
            </p:nvSpPr>
            <p:spPr bwMode="hidden">
              <a:xfrm>
                <a:off x="1566" y="0"/>
                <a:ext cx="425" cy="4316"/>
              </a:xfrm>
              <a:custGeom>
                <a:avLst/>
                <a:gdLst/>
                <a:ahLst/>
                <a:cxnLst>
                  <a:cxn ang="0">
                    <a:pos x="424" y="0"/>
                  </a:cxn>
                  <a:cxn ang="0">
                    <a:pos x="412" y="0"/>
                  </a:cxn>
                  <a:cxn ang="0">
                    <a:pos x="316" y="222"/>
                  </a:cxn>
                  <a:cxn ang="0">
                    <a:pos x="239" y="462"/>
                  </a:cxn>
                  <a:cxn ang="0">
                    <a:pos x="167" y="707"/>
                  </a:cxn>
                  <a:cxn ang="0">
                    <a:pos x="107" y="971"/>
                  </a:cxn>
                  <a:cxn ang="0">
                    <a:pos x="65" y="1247"/>
                  </a:cxn>
                  <a:cxn ang="0">
                    <a:pos x="29" y="1529"/>
                  </a:cxn>
                  <a:cxn ang="0">
                    <a:pos x="6" y="1822"/>
                  </a:cxn>
                  <a:cxn ang="0">
                    <a:pos x="0" y="2122"/>
                  </a:cxn>
                  <a:cxn ang="0">
                    <a:pos x="6" y="2404"/>
                  </a:cxn>
                  <a:cxn ang="0">
                    <a:pos x="24" y="2686"/>
                  </a:cxn>
                  <a:cxn ang="0">
                    <a:pos x="47" y="2961"/>
                  </a:cxn>
                  <a:cxn ang="0">
                    <a:pos x="89" y="3243"/>
                  </a:cxn>
                  <a:cxn ang="0">
                    <a:pos x="137" y="3519"/>
                  </a:cxn>
                  <a:cxn ang="0">
                    <a:pos x="197" y="3788"/>
                  </a:cxn>
                  <a:cxn ang="0">
                    <a:pos x="269" y="4058"/>
                  </a:cxn>
                  <a:cxn ang="0">
                    <a:pos x="346" y="4316"/>
                  </a:cxn>
                  <a:cxn ang="0">
                    <a:pos x="358" y="4316"/>
                  </a:cxn>
                  <a:cxn ang="0">
                    <a:pos x="281" y="4058"/>
                  </a:cxn>
                  <a:cxn ang="0">
                    <a:pos x="209" y="3788"/>
                  </a:cxn>
                  <a:cxn ang="0">
                    <a:pos x="149" y="3519"/>
                  </a:cxn>
                  <a:cxn ang="0">
                    <a:pos x="101" y="3243"/>
                  </a:cxn>
                  <a:cxn ang="0">
                    <a:pos x="59" y="2961"/>
                  </a:cxn>
                  <a:cxn ang="0">
                    <a:pos x="35" y="2686"/>
                  </a:cxn>
                  <a:cxn ang="0">
                    <a:pos x="18" y="2404"/>
                  </a:cxn>
                  <a:cxn ang="0">
                    <a:pos x="12" y="2122"/>
                  </a:cxn>
                  <a:cxn ang="0">
                    <a:pos x="18" y="1822"/>
                  </a:cxn>
                  <a:cxn ang="0">
                    <a:pos x="41" y="1529"/>
                  </a:cxn>
                  <a:cxn ang="0">
                    <a:pos x="71" y="1247"/>
                  </a:cxn>
                  <a:cxn ang="0">
                    <a:pos x="119" y="971"/>
                  </a:cxn>
                  <a:cxn ang="0">
                    <a:pos x="179" y="707"/>
                  </a:cxn>
                  <a:cxn ang="0">
                    <a:pos x="245" y="462"/>
                  </a:cxn>
                  <a:cxn ang="0">
                    <a:pos x="328" y="222"/>
                  </a:cxn>
                  <a:cxn ang="0">
                    <a:pos x="424" y="0"/>
                  </a:cxn>
                  <a:cxn ang="0">
                    <a:pos x="424" y="0"/>
                  </a:cxn>
                </a:cxnLst>
                <a:rect l="0" t="0" r="r" b="b"/>
                <a:pathLst>
                  <a:path w="424" h="4316">
                    <a:moveTo>
                      <a:pt x="424" y="0"/>
                    </a:moveTo>
                    <a:lnTo>
                      <a:pt x="412" y="0"/>
                    </a:lnTo>
                    <a:lnTo>
                      <a:pt x="316" y="222"/>
                    </a:lnTo>
                    <a:lnTo>
                      <a:pt x="239" y="462"/>
                    </a:lnTo>
                    <a:lnTo>
                      <a:pt x="167" y="707"/>
                    </a:lnTo>
                    <a:lnTo>
                      <a:pt x="107" y="971"/>
                    </a:lnTo>
                    <a:lnTo>
                      <a:pt x="65" y="1247"/>
                    </a:lnTo>
                    <a:lnTo>
                      <a:pt x="29" y="1529"/>
                    </a:lnTo>
                    <a:lnTo>
                      <a:pt x="6" y="1822"/>
                    </a:lnTo>
                    <a:lnTo>
                      <a:pt x="0" y="2122"/>
                    </a:lnTo>
                    <a:lnTo>
                      <a:pt x="6" y="2404"/>
                    </a:lnTo>
                    <a:lnTo>
                      <a:pt x="24" y="2686"/>
                    </a:lnTo>
                    <a:lnTo>
                      <a:pt x="47" y="2961"/>
                    </a:lnTo>
                    <a:lnTo>
                      <a:pt x="89" y="3243"/>
                    </a:lnTo>
                    <a:lnTo>
                      <a:pt x="137" y="3519"/>
                    </a:lnTo>
                    <a:lnTo>
                      <a:pt x="197" y="3788"/>
                    </a:lnTo>
                    <a:lnTo>
                      <a:pt x="269" y="4058"/>
                    </a:lnTo>
                    <a:lnTo>
                      <a:pt x="346" y="4316"/>
                    </a:lnTo>
                    <a:lnTo>
                      <a:pt x="358" y="4316"/>
                    </a:lnTo>
                    <a:lnTo>
                      <a:pt x="281" y="4058"/>
                    </a:lnTo>
                    <a:lnTo>
                      <a:pt x="209" y="3788"/>
                    </a:lnTo>
                    <a:lnTo>
                      <a:pt x="149" y="3519"/>
                    </a:lnTo>
                    <a:lnTo>
                      <a:pt x="101" y="3243"/>
                    </a:lnTo>
                    <a:lnTo>
                      <a:pt x="59" y="2961"/>
                    </a:lnTo>
                    <a:lnTo>
                      <a:pt x="35" y="2686"/>
                    </a:lnTo>
                    <a:lnTo>
                      <a:pt x="18" y="2404"/>
                    </a:lnTo>
                    <a:lnTo>
                      <a:pt x="12" y="2122"/>
                    </a:lnTo>
                    <a:lnTo>
                      <a:pt x="18" y="1822"/>
                    </a:lnTo>
                    <a:lnTo>
                      <a:pt x="41" y="1529"/>
                    </a:lnTo>
                    <a:lnTo>
                      <a:pt x="71" y="1247"/>
                    </a:lnTo>
                    <a:lnTo>
                      <a:pt x="119" y="971"/>
                    </a:lnTo>
                    <a:lnTo>
                      <a:pt x="179" y="707"/>
                    </a:lnTo>
                    <a:lnTo>
                      <a:pt x="245" y="462"/>
                    </a:lnTo>
                    <a:lnTo>
                      <a:pt x="328" y="222"/>
                    </a:lnTo>
                    <a:lnTo>
                      <a:pt x="424" y="0"/>
                    </a:lnTo>
                    <a:lnTo>
                      <a:pt x="4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8" name="Freeform 17"/>
              <p:cNvSpPr>
                <a:spLocks/>
              </p:cNvSpPr>
              <p:nvPr/>
            </p:nvSpPr>
            <p:spPr bwMode="hidden">
              <a:xfrm>
                <a:off x="1128" y="0"/>
                <a:ext cx="575" cy="4316"/>
              </a:xfrm>
              <a:custGeom>
                <a:avLst/>
                <a:gdLst/>
                <a:ahLst/>
                <a:cxnLst>
                  <a:cxn ang="0">
                    <a:pos x="12" y="2146"/>
                  </a:cxn>
                  <a:cxn ang="0">
                    <a:pos x="24" y="1846"/>
                  </a:cxn>
                  <a:cxn ang="0">
                    <a:pos x="54" y="1559"/>
                  </a:cxn>
                  <a:cxn ang="0">
                    <a:pos x="96" y="1277"/>
                  </a:cxn>
                  <a:cxn ang="0">
                    <a:pos x="162" y="1001"/>
                  </a:cxn>
                  <a:cxn ang="0">
                    <a:pos x="239" y="731"/>
                  </a:cxn>
                  <a:cxn ang="0">
                    <a:pos x="335" y="480"/>
                  </a:cxn>
                  <a:cxn ang="0">
                    <a:pos x="449" y="234"/>
                  </a:cxn>
                  <a:cxn ang="0">
                    <a:pos x="574" y="0"/>
                  </a:cxn>
                  <a:cxn ang="0">
                    <a:pos x="562" y="0"/>
                  </a:cxn>
                  <a:cxn ang="0">
                    <a:pos x="437" y="234"/>
                  </a:cxn>
                  <a:cxn ang="0">
                    <a:pos x="323" y="480"/>
                  </a:cxn>
                  <a:cxn ang="0">
                    <a:pos x="227" y="737"/>
                  </a:cxn>
                  <a:cxn ang="0">
                    <a:pos x="150" y="1001"/>
                  </a:cxn>
                  <a:cxn ang="0">
                    <a:pos x="84" y="1277"/>
                  </a:cxn>
                  <a:cxn ang="0">
                    <a:pos x="42" y="1559"/>
                  </a:cxn>
                  <a:cxn ang="0">
                    <a:pos x="12" y="1852"/>
                  </a:cxn>
                  <a:cxn ang="0">
                    <a:pos x="0" y="2146"/>
                  </a:cxn>
                  <a:cxn ang="0">
                    <a:pos x="6" y="2434"/>
                  </a:cxn>
                  <a:cxn ang="0">
                    <a:pos x="30" y="2715"/>
                  </a:cxn>
                  <a:cxn ang="0">
                    <a:pos x="66" y="2997"/>
                  </a:cxn>
                  <a:cxn ang="0">
                    <a:pos x="120" y="3273"/>
                  </a:cxn>
                  <a:cxn ang="0">
                    <a:pos x="191" y="3549"/>
                  </a:cxn>
                  <a:cxn ang="0">
                    <a:pos x="275" y="3812"/>
                  </a:cxn>
                  <a:cxn ang="0">
                    <a:pos x="371" y="4070"/>
                  </a:cxn>
                  <a:cxn ang="0">
                    <a:pos x="484" y="4316"/>
                  </a:cxn>
                  <a:cxn ang="0">
                    <a:pos x="496" y="4316"/>
                  </a:cxn>
                  <a:cxn ang="0">
                    <a:pos x="383" y="4070"/>
                  </a:cxn>
                  <a:cxn ang="0">
                    <a:pos x="287" y="3812"/>
                  </a:cxn>
                  <a:cxn ang="0">
                    <a:pos x="203" y="3549"/>
                  </a:cxn>
                  <a:cxn ang="0">
                    <a:pos x="132" y="3273"/>
                  </a:cxn>
                  <a:cxn ang="0">
                    <a:pos x="78" y="2997"/>
                  </a:cxn>
                  <a:cxn ang="0">
                    <a:pos x="42" y="2715"/>
                  </a:cxn>
                  <a:cxn ang="0">
                    <a:pos x="18" y="2434"/>
                  </a:cxn>
                  <a:cxn ang="0">
                    <a:pos x="12" y="2146"/>
                  </a:cxn>
                  <a:cxn ang="0">
                    <a:pos x="12" y="2146"/>
                  </a:cxn>
                </a:cxnLst>
                <a:rect l="0" t="0" r="r" b="b"/>
                <a:pathLst>
                  <a:path w="574" h="4316">
                    <a:moveTo>
                      <a:pt x="12" y="2146"/>
                    </a:moveTo>
                    <a:lnTo>
                      <a:pt x="24" y="1846"/>
                    </a:lnTo>
                    <a:lnTo>
                      <a:pt x="54" y="1559"/>
                    </a:lnTo>
                    <a:lnTo>
                      <a:pt x="96" y="1277"/>
                    </a:lnTo>
                    <a:lnTo>
                      <a:pt x="162" y="1001"/>
                    </a:lnTo>
                    <a:lnTo>
                      <a:pt x="239" y="731"/>
                    </a:lnTo>
                    <a:lnTo>
                      <a:pt x="335" y="480"/>
                    </a:lnTo>
                    <a:lnTo>
                      <a:pt x="449" y="234"/>
                    </a:lnTo>
                    <a:lnTo>
                      <a:pt x="574" y="0"/>
                    </a:lnTo>
                    <a:lnTo>
                      <a:pt x="562" y="0"/>
                    </a:lnTo>
                    <a:lnTo>
                      <a:pt x="437" y="234"/>
                    </a:lnTo>
                    <a:lnTo>
                      <a:pt x="323" y="480"/>
                    </a:lnTo>
                    <a:lnTo>
                      <a:pt x="227" y="737"/>
                    </a:lnTo>
                    <a:lnTo>
                      <a:pt x="150" y="1001"/>
                    </a:lnTo>
                    <a:lnTo>
                      <a:pt x="84" y="1277"/>
                    </a:lnTo>
                    <a:lnTo>
                      <a:pt x="42" y="1559"/>
                    </a:lnTo>
                    <a:lnTo>
                      <a:pt x="12" y="1852"/>
                    </a:lnTo>
                    <a:lnTo>
                      <a:pt x="0" y="2146"/>
                    </a:lnTo>
                    <a:lnTo>
                      <a:pt x="6" y="2434"/>
                    </a:lnTo>
                    <a:lnTo>
                      <a:pt x="30" y="2715"/>
                    </a:lnTo>
                    <a:lnTo>
                      <a:pt x="66" y="2997"/>
                    </a:lnTo>
                    <a:lnTo>
                      <a:pt x="120" y="3273"/>
                    </a:lnTo>
                    <a:lnTo>
                      <a:pt x="191" y="3549"/>
                    </a:lnTo>
                    <a:lnTo>
                      <a:pt x="275" y="3812"/>
                    </a:lnTo>
                    <a:lnTo>
                      <a:pt x="371" y="4070"/>
                    </a:lnTo>
                    <a:lnTo>
                      <a:pt x="484" y="4316"/>
                    </a:lnTo>
                    <a:lnTo>
                      <a:pt x="496" y="4316"/>
                    </a:lnTo>
                    <a:lnTo>
                      <a:pt x="383" y="4070"/>
                    </a:lnTo>
                    <a:lnTo>
                      <a:pt x="287" y="3812"/>
                    </a:lnTo>
                    <a:lnTo>
                      <a:pt x="203" y="3549"/>
                    </a:lnTo>
                    <a:lnTo>
                      <a:pt x="132" y="3273"/>
                    </a:lnTo>
                    <a:lnTo>
                      <a:pt x="78" y="2997"/>
                    </a:lnTo>
                    <a:lnTo>
                      <a:pt x="42" y="2715"/>
                    </a:lnTo>
                    <a:lnTo>
                      <a:pt x="18" y="2434"/>
                    </a:lnTo>
                    <a:lnTo>
                      <a:pt x="12" y="2146"/>
                    </a:lnTo>
                    <a:lnTo>
                      <a:pt x="12" y="214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9" name="Freeform 18"/>
              <p:cNvSpPr>
                <a:spLocks/>
              </p:cNvSpPr>
              <p:nvPr/>
            </p:nvSpPr>
            <p:spPr bwMode="hidden">
              <a:xfrm>
                <a:off x="702" y="0"/>
                <a:ext cx="737" cy="4316"/>
              </a:xfrm>
              <a:custGeom>
                <a:avLst/>
                <a:gdLst/>
                <a:ahLst/>
                <a:cxnLst>
                  <a:cxn ang="0">
                    <a:pos x="12" y="2098"/>
                  </a:cxn>
                  <a:cxn ang="0">
                    <a:pos x="29" y="1798"/>
                  </a:cxn>
                  <a:cxn ang="0">
                    <a:pos x="71" y="1505"/>
                  </a:cxn>
                  <a:cxn ang="0">
                    <a:pos x="131" y="1223"/>
                  </a:cxn>
                  <a:cxn ang="0">
                    <a:pos x="215" y="941"/>
                  </a:cxn>
                  <a:cxn ang="0">
                    <a:pos x="316" y="689"/>
                  </a:cxn>
                  <a:cxn ang="0">
                    <a:pos x="442" y="444"/>
                  </a:cxn>
                  <a:cxn ang="0">
                    <a:pos x="580" y="216"/>
                  </a:cxn>
                  <a:cxn ang="0">
                    <a:pos x="735" y="0"/>
                  </a:cxn>
                  <a:cxn ang="0">
                    <a:pos x="723" y="0"/>
                  </a:cxn>
                  <a:cxn ang="0">
                    <a:pos x="568" y="210"/>
                  </a:cxn>
                  <a:cxn ang="0">
                    <a:pos x="430" y="438"/>
                  </a:cxn>
                  <a:cxn ang="0">
                    <a:pos x="311" y="683"/>
                  </a:cxn>
                  <a:cxn ang="0">
                    <a:pos x="209" y="941"/>
                  </a:cxn>
                  <a:cxn ang="0">
                    <a:pos x="125" y="1217"/>
                  </a:cxn>
                  <a:cxn ang="0">
                    <a:pos x="59" y="1505"/>
                  </a:cxn>
                  <a:cxn ang="0">
                    <a:pos x="18" y="1798"/>
                  </a:cxn>
                  <a:cxn ang="0">
                    <a:pos x="0" y="2098"/>
                  </a:cxn>
                  <a:cxn ang="0">
                    <a:pos x="6" y="2404"/>
                  </a:cxn>
                  <a:cxn ang="0">
                    <a:pos x="29" y="2709"/>
                  </a:cxn>
                  <a:cxn ang="0">
                    <a:pos x="77" y="3015"/>
                  </a:cxn>
                  <a:cxn ang="0">
                    <a:pos x="149" y="3315"/>
                  </a:cxn>
                  <a:cxn ang="0">
                    <a:pos x="227" y="3573"/>
                  </a:cxn>
                  <a:cxn ang="0">
                    <a:pos x="316" y="3824"/>
                  </a:cxn>
                  <a:cxn ang="0">
                    <a:pos x="424" y="4076"/>
                  </a:cxn>
                  <a:cxn ang="0">
                    <a:pos x="544" y="4316"/>
                  </a:cxn>
                  <a:cxn ang="0">
                    <a:pos x="556" y="4316"/>
                  </a:cxn>
                  <a:cxn ang="0">
                    <a:pos x="436" y="4076"/>
                  </a:cxn>
                  <a:cxn ang="0">
                    <a:pos x="328" y="3824"/>
                  </a:cxn>
                  <a:cxn ang="0">
                    <a:pos x="239" y="3573"/>
                  </a:cxn>
                  <a:cxn ang="0">
                    <a:pos x="161" y="3315"/>
                  </a:cxn>
                  <a:cxn ang="0">
                    <a:pos x="89" y="3015"/>
                  </a:cxn>
                  <a:cxn ang="0">
                    <a:pos x="41" y="2709"/>
                  </a:cxn>
                  <a:cxn ang="0">
                    <a:pos x="18" y="2404"/>
                  </a:cxn>
                  <a:cxn ang="0">
                    <a:pos x="12" y="2098"/>
                  </a:cxn>
                  <a:cxn ang="0">
                    <a:pos x="12" y="2098"/>
                  </a:cxn>
                </a:cxnLst>
                <a:rect l="0" t="0" r="r" b="b"/>
                <a:pathLst>
                  <a:path w="735" h="4316">
                    <a:moveTo>
                      <a:pt x="12" y="2098"/>
                    </a:moveTo>
                    <a:lnTo>
                      <a:pt x="29" y="1798"/>
                    </a:lnTo>
                    <a:lnTo>
                      <a:pt x="71" y="1505"/>
                    </a:lnTo>
                    <a:lnTo>
                      <a:pt x="131" y="1223"/>
                    </a:lnTo>
                    <a:lnTo>
                      <a:pt x="215" y="941"/>
                    </a:lnTo>
                    <a:lnTo>
                      <a:pt x="316" y="689"/>
                    </a:lnTo>
                    <a:lnTo>
                      <a:pt x="442" y="444"/>
                    </a:lnTo>
                    <a:lnTo>
                      <a:pt x="580" y="216"/>
                    </a:lnTo>
                    <a:lnTo>
                      <a:pt x="735" y="0"/>
                    </a:lnTo>
                    <a:lnTo>
                      <a:pt x="723" y="0"/>
                    </a:lnTo>
                    <a:lnTo>
                      <a:pt x="568" y="210"/>
                    </a:lnTo>
                    <a:lnTo>
                      <a:pt x="430" y="438"/>
                    </a:lnTo>
                    <a:lnTo>
                      <a:pt x="311" y="683"/>
                    </a:lnTo>
                    <a:lnTo>
                      <a:pt x="209" y="941"/>
                    </a:lnTo>
                    <a:lnTo>
                      <a:pt x="125" y="1217"/>
                    </a:lnTo>
                    <a:lnTo>
                      <a:pt x="59" y="1505"/>
                    </a:lnTo>
                    <a:lnTo>
                      <a:pt x="18" y="1798"/>
                    </a:lnTo>
                    <a:lnTo>
                      <a:pt x="0" y="2098"/>
                    </a:lnTo>
                    <a:lnTo>
                      <a:pt x="6" y="2404"/>
                    </a:lnTo>
                    <a:lnTo>
                      <a:pt x="29" y="2709"/>
                    </a:lnTo>
                    <a:lnTo>
                      <a:pt x="77" y="3015"/>
                    </a:lnTo>
                    <a:lnTo>
                      <a:pt x="149" y="3315"/>
                    </a:lnTo>
                    <a:lnTo>
                      <a:pt x="227" y="3573"/>
                    </a:lnTo>
                    <a:lnTo>
                      <a:pt x="316" y="3824"/>
                    </a:lnTo>
                    <a:lnTo>
                      <a:pt x="424" y="4076"/>
                    </a:lnTo>
                    <a:lnTo>
                      <a:pt x="544" y="4316"/>
                    </a:lnTo>
                    <a:lnTo>
                      <a:pt x="556" y="4316"/>
                    </a:lnTo>
                    <a:lnTo>
                      <a:pt x="436" y="4076"/>
                    </a:lnTo>
                    <a:lnTo>
                      <a:pt x="328" y="3824"/>
                    </a:lnTo>
                    <a:lnTo>
                      <a:pt x="239" y="3573"/>
                    </a:lnTo>
                    <a:lnTo>
                      <a:pt x="161" y="3315"/>
                    </a:lnTo>
                    <a:lnTo>
                      <a:pt x="89" y="3015"/>
                    </a:lnTo>
                    <a:lnTo>
                      <a:pt x="41" y="2709"/>
                    </a:lnTo>
                    <a:lnTo>
                      <a:pt x="18" y="2404"/>
                    </a:lnTo>
                    <a:lnTo>
                      <a:pt x="12" y="2098"/>
                    </a:lnTo>
                    <a:lnTo>
                      <a:pt x="12" y="209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40" name="Freeform 19"/>
              <p:cNvSpPr>
                <a:spLocks/>
              </p:cNvSpPr>
              <p:nvPr/>
            </p:nvSpPr>
            <p:spPr bwMode="hidden">
              <a:xfrm>
                <a:off x="288" y="0"/>
                <a:ext cx="840" cy="4316"/>
              </a:xfrm>
              <a:custGeom>
                <a:avLst/>
                <a:gdLst/>
                <a:ahLst/>
                <a:cxnLst>
                  <a:cxn ang="0">
                    <a:pos x="18" y="1948"/>
                  </a:cxn>
                  <a:cxn ang="0">
                    <a:pos x="48" y="1708"/>
                  </a:cxn>
                  <a:cxn ang="0">
                    <a:pos x="96" y="1475"/>
                  </a:cxn>
                  <a:cxn ang="0">
                    <a:pos x="161" y="1235"/>
                  </a:cxn>
                  <a:cxn ang="0">
                    <a:pos x="251" y="995"/>
                  </a:cxn>
                  <a:cxn ang="0">
                    <a:pos x="365" y="755"/>
                  </a:cxn>
                  <a:cxn ang="0">
                    <a:pos x="496" y="510"/>
                  </a:cxn>
                  <a:cxn ang="0">
                    <a:pos x="658" y="258"/>
                  </a:cxn>
                  <a:cxn ang="0">
                    <a:pos x="741" y="132"/>
                  </a:cxn>
                  <a:cxn ang="0">
                    <a:pos x="837" y="0"/>
                  </a:cxn>
                  <a:cxn ang="0">
                    <a:pos x="825" y="0"/>
                  </a:cxn>
                  <a:cxn ang="0">
                    <a:pos x="729" y="132"/>
                  </a:cxn>
                  <a:cxn ang="0">
                    <a:pos x="640" y="258"/>
                  </a:cxn>
                  <a:cxn ang="0">
                    <a:pos x="562" y="384"/>
                  </a:cxn>
                  <a:cxn ang="0">
                    <a:pos x="484" y="510"/>
                  </a:cxn>
                  <a:cxn ang="0">
                    <a:pos x="353" y="755"/>
                  </a:cxn>
                  <a:cxn ang="0">
                    <a:pos x="239" y="995"/>
                  </a:cxn>
                  <a:cxn ang="0">
                    <a:pos x="150" y="1235"/>
                  </a:cxn>
                  <a:cxn ang="0">
                    <a:pos x="84" y="1469"/>
                  </a:cxn>
                  <a:cxn ang="0">
                    <a:pos x="36" y="1702"/>
                  </a:cxn>
                  <a:cxn ang="0">
                    <a:pos x="6" y="1942"/>
                  </a:cxn>
                  <a:cxn ang="0">
                    <a:pos x="0" y="2200"/>
                  </a:cxn>
                  <a:cxn ang="0">
                    <a:pos x="12" y="2470"/>
                  </a:cxn>
                  <a:cxn ang="0">
                    <a:pos x="48" y="2739"/>
                  </a:cxn>
                  <a:cxn ang="0">
                    <a:pos x="114" y="3027"/>
                  </a:cxn>
                  <a:cxn ang="0">
                    <a:pos x="150" y="3171"/>
                  </a:cxn>
                  <a:cxn ang="0">
                    <a:pos x="197" y="3321"/>
                  </a:cxn>
                  <a:cxn ang="0">
                    <a:pos x="245" y="3477"/>
                  </a:cxn>
                  <a:cxn ang="0">
                    <a:pos x="305" y="3639"/>
                  </a:cxn>
                  <a:cxn ang="0">
                    <a:pos x="365" y="3800"/>
                  </a:cxn>
                  <a:cxn ang="0">
                    <a:pos x="437" y="3968"/>
                  </a:cxn>
                  <a:cxn ang="0">
                    <a:pos x="508" y="4136"/>
                  </a:cxn>
                  <a:cxn ang="0">
                    <a:pos x="592" y="4316"/>
                  </a:cxn>
                  <a:cxn ang="0">
                    <a:pos x="604" y="4316"/>
                  </a:cxn>
                  <a:cxn ang="0">
                    <a:pos x="520" y="4136"/>
                  </a:cxn>
                  <a:cxn ang="0">
                    <a:pos x="448" y="3968"/>
                  </a:cxn>
                  <a:cxn ang="0">
                    <a:pos x="377" y="3800"/>
                  </a:cxn>
                  <a:cxn ang="0">
                    <a:pos x="317" y="3639"/>
                  </a:cxn>
                  <a:cxn ang="0">
                    <a:pos x="257" y="3477"/>
                  </a:cxn>
                  <a:cxn ang="0">
                    <a:pos x="209" y="3327"/>
                  </a:cxn>
                  <a:cxn ang="0">
                    <a:pos x="161" y="3171"/>
                  </a:cxn>
                  <a:cxn ang="0">
                    <a:pos x="126" y="3027"/>
                  </a:cxn>
                  <a:cxn ang="0">
                    <a:pos x="60" y="2739"/>
                  </a:cxn>
                  <a:cxn ang="0">
                    <a:pos x="24" y="2470"/>
                  </a:cxn>
                  <a:cxn ang="0">
                    <a:pos x="12" y="2206"/>
                  </a:cxn>
                  <a:cxn ang="0">
                    <a:pos x="18" y="1948"/>
                  </a:cxn>
                  <a:cxn ang="0">
                    <a:pos x="18" y="1948"/>
                  </a:cxn>
                </a:cxnLst>
                <a:rect l="0" t="0" r="r" b="b"/>
                <a:pathLst>
                  <a:path w="837" h="4316">
                    <a:moveTo>
                      <a:pt x="18" y="1948"/>
                    </a:moveTo>
                    <a:lnTo>
                      <a:pt x="48" y="1708"/>
                    </a:lnTo>
                    <a:lnTo>
                      <a:pt x="96" y="1475"/>
                    </a:lnTo>
                    <a:lnTo>
                      <a:pt x="161" y="1235"/>
                    </a:lnTo>
                    <a:lnTo>
                      <a:pt x="251" y="995"/>
                    </a:lnTo>
                    <a:lnTo>
                      <a:pt x="365" y="755"/>
                    </a:lnTo>
                    <a:lnTo>
                      <a:pt x="496" y="510"/>
                    </a:lnTo>
                    <a:lnTo>
                      <a:pt x="658" y="258"/>
                    </a:lnTo>
                    <a:lnTo>
                      <a:pt x="741" y="132"/>
                    </a:lnTo>
                    <a:lnTo>
                      <a:pt x="837" y="0"/>
                    </a:lnTo>
                    <a:lnTo>
                      <a:pt x="825" y="0"/>
                    </a:lnTo>
                    <a:lnTo>
                      <a:pt x="729" y="132"/>
                    </a:lnTo>
                    <a:lnTo>
                      <a:pt x="640" y="258"/>
                    </a:lnTo>
                    <a:lnTo>
                      <a:pt x="562" y="384"/>
                    </a:lnTo>
                    <a:lnTo>
                      <a:pt x="484" y="510"/>
                    </a:lnTo>
                    <a:lnTo>
                      <a:pt x="353" y="755"/>
                    </a:lnTo>
                    <a:lnTo>
                      <a:pt x="239" y="995"/>
                    </a:lnTo>
                    <a:lnTo>
                      <a:pt x="150" y="1235"/>
                    </a:lnTo>
                    <a:lnTo>
                      <a:pt x="84" y="1469"/>
                    </a:lnTo>
                    <a:lnTo>
                      <a:pt x="36" y="1702"/>
                    </a:lnTo>
                    <a:lnTo>
                      <a:pt x="6" y="1942"/>
                    </a:lnTo>
                    <a:lnTo>
                      <a:pt x="0" y="2200"/>
                    </a:lnTo>
                    <a:lnTo>
                      <a:pt x="12" y="2470"/>
                    </a:lnTo>
                    <a:lnTo>
                      <a:pt x="48" y="2739"/>
                    </a:lnTo>
                    <a:lnTo>
                      <a:pt x="114" y="3027"/>
                    </a:lnTo>
                    <a:lnTo>
                      <a:pt x="150" y="3171"/>
                    </a:lnTo>
                    <a:lnTo>
                      <a:pt x="197" y="3321"/>
                    </a:lnTo>
                    <a:lnTo>
                      <a:pt x="245" y="3477"/>
                    </a:lnTo>
                    <a:lnTo>
                      <a:pt x="305" y="3639"/>
                    </a:lnTo>
                    <a:lnTo>
                      <a:pt x="365" y="3800"/>
                    </a:lnTo>
                    <a:lnTo>
                      <a:pt x="437" y="3968"/>
                    </a:lnTo>
                    <a:lnTo>
                      <a:pt x="508" y="4136"/>
                    </a:lnTo>
                    <a:lnTo>
                      <a:pt x="592" y="4316"/>
                    </a:lnTo>
                    <a:lnTo>
                      <a:pt x="604" y="4316"/>
                    </a:lnTo>
                    <a:lnTo>
                      <a:pt x="520" y="4136"/>
                    </a:lnTo>
                    <a:lnTo>
                      <a:pt x="448" y="3968"/>
                    </a:lnTo>
                    <a:lnTo>
                      <a:pt x="377" y="3800"/>
                    </a:lnTo>
                    <a:lnTo>
                      <a:pt x="317" y="3639"/>
                    </a:lnTo>
                    <a:lnTo>
                      <a:pt x="257" y="3477"/>
                    </a:lnTo>
                    <a:lnTo>
                      <a:pt x="209" y="3327"/>
                    </a:lnTo>
                    <a:lnTo>
                      <a:pt x="161" y="3171"/>
                    </a:lnTo>
                    <a:lnTo>
                      <a:pt x="126" y="3027"/>
                    </a:lnTo>
                    <a:lnTo>
                      <a:pt x="60" y="2739"/>
                    </a:lnTo>
                    <a:lnTo>
                      <a:pt x="24" y="2470"/>
                    </a:lnTo>
                    <a:lnTo>
                      <a:pt x="12" y="2206"/>
                    </a:lnTo>
                    <a:lnTo>
                      <a:pt x="18" y="1948"/>
                    </a:lnTo>
                    <a:lnTo>
                      <a:pt x="18" y="194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9" name="Freeform 20"/>
            <p:cNvSpPr>
              <a:spLocks/>
            </p:cNvSpPr>
            <p:nvPr/>
          </p:nvSpPr>
          <p:spPr bwMode="hidden">
            <a:xfrm>
              <a:off x="6" y="2901"/>
              <a:ext cx="606" cy="1415"/>
            </a:xfrm>
            <a:custGeom>
              <a:avLst/>
              <a:gdLst/>
              <a:ahLst/>
              <a:cxnLst>
                <a:cxn ang="0">
                  <a:pos x="0" y="54"/>
                </a:cxn>
                <a:cxn ang="0">
                  <a:pos x="42" y="228"/>
                </a:cxn>
                <a:cxn ang="0">
                  <a:pos x="96" y="402"/>
                </a:cxn>
                <a:cxn ang="0">
                  <a:pos x="161" y="576"/>
                </a:cxn>
                <a:cxn ang="0">
                  <a:pos x="227" y="744"/>
                </a:cxn>
                <a:cxn ang="0">
                  <a:pos x="305" y="917"/>
                </a:cxn>
                <a:cxn ang="0">
                  <a:pos x="389" y="1085"/>
                </a:cxn>
                <a:cxn ang="0">
                  <a:pos x="484" y="1253"/>
                </a:cxn>
                <a:cxn ang="0">
                  <a:pos x="586" y="1415"/>
                </a:cxn>
                <a:cxn ang="0">
                  <a:pos x="604" y="1415"/>
                </a:cxn>
                <a:cxn ang="0">
                  <a:pos x="496" y="1247"/>
                </a:cxn>
                <a:cxn ang="0">
                  <a:pos x="401" y="1073"/>
                </a:cxn>
                <a:cxn ang="0">
                  <a:pos x="311" y="899"/>
                </a:cxn>
                <a:cxn ang="0">
                  <a:pos x="233" y="720"/>
                </a:cxn>
                <a:cxn ang="0">
                  <a:pos x="161" y="546"/>
                </a:cxn>
                <a:cxn ang="0">
                  <a:pos x="102" y="366"/>
                </a:cxn>
                <a:cxn ang="0">
                  <a:pos x="48" y="180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0" y="54"/>
                </a:cxn>
              </a:cxnLst>
              <a:rect l="0" t="0" r="r" b="b"/>
              <a:pathLst>
                <a:path w="604" h="1415">
                  <a:moveTo>
                    <a:pt x="0" y="54"/>
                  </a:moveTo>
                  <a:lnTo>
                    <a:pt x="42" y="228"/>
                  </a:lnTo>
                  <a:lnTo>
                    <a:pt x="96" y="402"/>
                  </a:lnTo>
                  <a:lnTo>
                    <a:pt x="161" y="576"/>
                  </a:lnTo>
                  <a:lnTo>
                    <a:pt x="227" y="744"/>
                  </a:lnTo>
                  <a:lnTo>
                    <a:pt x="305" y="917"/>
                  </a:lnTo>
                  <a:lnTo>
                    <a:pt x="389" y="1085"/>
                  </a:lnTo>
                  <a:lnTo>
                    <a:pt x="484" y="1253"/>
                  </a:lnTo>
                  <a:lnTo>
                    <a:pt x="586" y="1415"/>
                  </a:lnTo>
                  <a:lnTo>
                    <a:pt x="604" y="1415"/>
                  </a:lnTo>
                  <a:lnTo>
                    <a:pt x="496" y="1247"/>
                  </a:lnTo>
                  <a:lnTo>
                    <a:pt x="401" y="1073"/>
                  </a:lnTo>
                  <a:lnTo>
                    <a:pt x="311" y="899"/>
                  </a:lnTo>
                  <a:lnTo>
                    <a:pt x="233" y="720"/>
                  </a:lnTo>
                  <a:lnTo>
                    <a:pt x="161" y="546"/>
                  </a:lnTo>
                  <a:lnTo>
                    <a:pt x="102" y="366"/>
                  </a:lnTo>
                  <a:lnTo>
                    <a:pt x="48" y="180"/>
                  </a:lnTo>
                  <a:lnTo>
                    <a:pt x="0" y="0"/>
                  </a:lnTo>
                  <a:lnTo>
                    <a:pt x="0" y="54"/>
                  </a:lnTo>
                  <a:lnTo>
                    <a:pt x="0" y="54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0" name="Freeform 21"/>
            <p:cNvSpPr>
              <a:spLocks/>
            </p:cNvSpPr>
            <p:nvPr/>
          </p:nvSpPr>
          <p:spPr bwMode="hidden">
            <a:xfrm>
              <a:off x="6" y="3890"/>
              <a:ext cx="228" cy="426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108" y="240"/>
                </a:cxn>
                <a:cxn ang="0">
                  <a:pos x="215" y="426"/>
                </a:cxn>
                <a:cxn ang="0">
                  <a:pos x="227" y="426"/>
                </a:cxn>
                <a:cxn ang="0">
                  <a:pos x="167" y="330"/>
                </a:cxn>
                <a:cxn ang="0">
                  <a:pos x="114" y="222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0" y="30"/>
                </a:cxn>
              </a:cxnLst>
              <a:rect l="0" t="0" r="r" b="b"/>
              <a:pathLst>
                <a:path w="227" h="426">
                  <a:moveTo>
                    <a:pt x="0" y="30"/>
                  </a:moveTo>
                  <a:lnTo>
                    <a:pt x="108" y="240"/>
                  </a:lnTo>
                  <a:lnTo>
                    <a:pt x="215" y="426"/>
                  </a:lnTo>
                  <a:lnTo>
                    <a:pt x="227" y="426"/>
                  </a:lnTo>
                  <a:lnTo>
                    <a:pt x="167" y="330"/>
                  </a:lnTo>
                  <a:lnTo>
                    <a:pt x="114" y="222"/>
                  </a:lnTo>
                  <a:lnTo>
                    <a:pt x="0" y="0"/>
                  </a:lnTo>
                  <a:lnTo>
                    <a:pt x="0" y="30"/>
                  </a:lnTo>
                  <a:lnTo>
                    <a:pt x="0" y="3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1" name="Freeform 22"/>
            <p:cNvSpPr>
              <a:spLocks/>
            </p:cNvSpPr>
            <p:nvPr/>
          </p:nvSpPr>
          <p:spPr bwMode="hidden">
            <a:xfrm>
              <a:off x="4776" y="0"/>
              <a:ext cx="984" cy="1786"/>
            </a:xfrm>
            <a:custGeom>
              <a:avLst/>
              <a:gdLst/>
              <a:ahLst/>
              <a:cxnLst>
                <a:cxn ang="0">
                  <a:pos x="981" y="1786"/>
                </a:cxn>
                <a:cxn ang="0">
                  <a:pos x="981" y="1720"/>
                </a:cxn>
                <a:cxn ang="0">
                  <a:pos x="969" y="1666"/>
                </a:cxn>
                <a:cxn ang="0">
                  <a:pos x="957" y="1613"/>
                </a:cxn>
                <a:cxn ang="0">
                  <a:pos x="921" y="1487"/>
                </a:cxn>
                <a:cxn ang="0">
                  <a:pos x="885" y="1361"/>
                </a:cxn>
                <a:cxn ang="0">
                  <a:pos x="796" y="1121"/>
                </a:cxn>
                <a:cxn ang="0">
                  <a:pos x="682" y="899"/>
                </a:cxn>
                <a:cxn ang="0">
                  <a:pos x="562" y="689"/>
                </a:cxn>
                <a:cxn ang="0">
                  <a:pos x="431" y="498"/>
                </a:cxn>
                <a:cxn ang="0">
                  <a:pos x="293" y="318"/>
                </a:cxn>
                <a:cxn ang="0">
                  <a:pos x="150" y="15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38" y="150"/>
                </a:cxn>
                <a:cxn ang="0">
                  <a:pos x="275" y="318"/>
                </a:cxn>
                <a:cxn ang="0">
                  <a:pos x="413" y="498"/>
                </a:cxn>
                <a:cxn ang="0">
                  <a:pos x="545" y="689"/>
                </a:cxn>
                <a:cxn ang="0">
                  <a:pos x="670" y="899"/>
                </a:cxn>
                <a:cxn ang="0">
                  <a:pos x="778" y="1121"/>
                </a:cxn>
                <a:cxn ang="0">
                  <a:pos x="873" y="1361"/>
                </a:cxn>
                <a:cxn ang="0">
                  <a:pos x="909" y="1487"/>
                </a:cxn>
                <a:cxn ang="0">
                  <a:pos x="945" y="1619"/>
                </a:cxn>
                <a:cxn ang="0">
                  <a:pos x="963" y="1702"/>
                </a:cxn>
                <a:cxn ang="0">
                  <a:pos x="981" y="1786"/>
                </a:cxn>
                <a:cxn ang="0">
                  <a:pos x="981" y="1786"/>
                </a:cxn>
              </a:cxnLst>
              <a:rect l="0" t="0" r="r" b="b"/>
              <a:pathLst>
                <a:path w="981" h="1786">
                  <a:moveTo>
                    <a:pt x="981" y="1786"/>
                  </a:moveTo>
                  <a:lnTo>
                    <a:pt x="981" y="1720"/>
                  </a:lnTo>
                  <a:lnTo>
                    <a:pt x="969" y="1666"/>
                  </a:lnTo>
                  <a:lnTo>
                    <a:pt x="957" y="1613"/>
                  </a:lnTo>
                  <a:lnTo>
                    <a:pt x="921" y="1487"/>
                  </a:lnTo>
                  <a:lnTo>
                    <a:pt x="885" y="1361"/>
                  </a:lnTo>
                  <a:lnTo>
                    <a:pt x="796" y="1121"/>
                  </a:lnTo>
                  <a:lnTo>
                    <a:pt x="682" y="899"/>
                  </a:lnTo>
                  <a:lnTo>
                    <a:pt x="562" y="689"/>
                  </a:lnTo>
                  <a:lnTo>
                    <a:pt x="431" y="498"/>
                  </a:lnTo>
                  <a:lnTo>
                    <a:pt x="293" y="318"/>
                  </a:lnTo>
                  <a:lnTo>
                    <a:pt x="150" y="15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38" y="150"/>
                  </a:lnTo>
                  <a:lnTo>
                    <a:pt x="275" y="318"/>
                  </a:lnTo>
                  <a:lnTo>
                    <a:pt x="413" y="498"/>
                  </a:lnTo>
                  <a:lnTo>
                    <a:pt x="545" y="689"/>
                  </a:lnTo>
                  <a:lnTo>
                    <a:pt x="670" y="899"/>
                  </a:lnTo>
                  <a:lnTo>
                    <a:pt x="778" y="1121"/>
                  </a:lnTo>
                  <a:lnTo>
                    <a:pt x="873" y="1361"/>
                  </a:lnTo>
                  <a:lnTo>
                    <a:pt x="909" y="1487"/>
                  </a:lnTo>
                  <a:lnTo>
                    <a:pt x="945" y="1619"/>
                  </a:lnTo>
                  <a:lnTo>
                    <a:pt x="963" y="1702"/>
                  </a:lnTo>
                  <a:lnTo>
                    <a:pt x="981" y="1786"/>
                  </a:lnTo>
                  <a:lnTo>
                    <a:pt x="981" y="178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2" name="Freeform 23"/>
            <p:cNvSpPr>
              <a:spLocks/>
            </p:cNvSpPr>
            <p:nvPr/>
          </p:nvSpPr>
          <p:spPr bwMode="hidden">
            <a:xfrm>
              <a:off x="5041" y="0"/>
              <a:ext cx="719" cy="845"/>
            </a:xfrm>
            <a:custGeom>
              <a:avLst/>
              <a:gdLst/>
              <a:ahLst/>
              <a:cxnLst>
                <a:cxn ang="0">
                  <a:pos x="717" y="845"/>
                </a:cxn>
                <a:cxn ang="0">
                  <a:pos x="717" y="821"/>
                </a:cxn>
                <a:cxn ang="0">
                  <a:pos x="574" y="605"/>
                </a:cxn>
                <a:cxn ang="0">
                  <a:pos x="406" y="396"/>
                </a:cxn>
                <a:cxn ang="0">
                  <a:pos x="221" y="192"/>
                </a:cxn>
                <a:cxn ang="0">
                  <a:pos x="17" y="0"/>
                </a:cxn>
                <a:cxn ang="0">
                  <a:pos x="0" y="0"/>
                </a:cxn>
                <a:cxn ang="0">
                  <a:pos x="209" y="198"/>
                </a:cxn>
                <a:cxn ang="0">
                  <a:pos x="400" y="408"/>
                </a:cxn>
                <a:cxn ang="0">
                  <a:pos x="568" y="623"/>
                </a:cxn>
                <a:cxn ang="0">
                  <a:pos x="717" y="845"/>
                </a:cxn>
                <a:cxn ang="0">
                  <a:pos x="717" y="845"/>
                </a:cxn>
              </a:cxnLst>
              <a:rect l="0" t="0" r="r" b="b"/>
              <a:pathLst>
                <a:path w="717" h="845">
                  <a:moveTo>
                    <a:pt x="717" y="845"/>
                  </a:moveTo>
                  <a:lnTo>
                    <a:pt x="717" y="821"/>
                  </a:lnTo>
                  <a:lnTo>
                    <a:pt x="574" y="605"/>
                  </a:lnTo>
                  <a:lnTo>
                    <a:pt x="406" y="396"/>
                  </a:lnTo>
                  <a:lnTo>
                    <a:pt x="221" y="192"/>
                  </a:lnTo>
                  <a:lnTo>
                    <a:pt x="17" y="0"/>
                  </a:lnTo>
                  <a:lnTo>
                    <a:pt x="0" y="0"/>
                  </a:lnTo>
                  <a:lnTo>
                    <a:pt x="209" y="198"/>
                  </a:lnTo>
                  <a:lnTo>
                    <a:pt x="400" y="408"/>
                  </a:lnTo>
                  <a:lnTo>
                    <a:pt x="568" y="623"/>
                  </a:lnTo>
                  <a:lnTo>
                    <a:pt x="717" y="845"/>
                  </a:lnTo>
                  <a:lnTo>
                    <a:pt x="717" y="84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3" name="Freeform 24"/>
            <p:cNvSpPr>
              <a:spLocks/>
            </p:cNvSpPr>
            <p:nvPr/>
          </p:nvSpPr>
          <p:spPr bwMode="hidden">
            <a:xfrm>
              <a:off x="5352" y="0"/>
              <a:ext cx="408" cy="414"/>
            </a:xfrm>
            <a:custGeom>
              <a:avLst/>
              <a:gdLst/>
              <a:ahLst/>
              <a:cxnLst>
                <a:cxn ang="0">
                  <a:pos x="407" y="414"/>
                </a:cxn>
                <a:cxn ang="0">
                  <a:pos x="407" y="396"/>
                </a:cxn>
                <a:cxn ang="0">
                  <a:pos x="222" y="192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08" y="102"/>
                </a:cxn>
                <a:cxn ang="0">
                  <a:pos x="216" y="204"/>
                </a:cxn>
                <a:cxn ang="0">
                  <a:pos x="407" y="414"/>
                </a:cxn>
                <a:cxn ang="0">
                  <a:pos x="407" y="414"/>
                </a:cxn>
              </a:cxnLst>
              <a:rect l="0" t="0" r="r" b="b"/>
              <a:pathLst>
                <a:path w="407" h="414">
                  <a:moveTo>
                    <a:pt x="407" y="414"/>
                  </a:moveTo>
                  <a:lnTo>
                    <a:pt x="407" y="396"/>
                  </a:lnTo>
                  <a:lnTo>
                    <a:pt x="222" y="192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08" y="102"/>
                  </a:lnTo>
                  <a:lnTo>
                    <a:pt x="216" y="204"/>
                  </a:lnTo>
                  <a:lnTo>
                    <a:pt x="407" y="414"/>
                  </a:lnTo>
                  <a:lnTo>
                    <a:pt x="407" y="41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4" name="Freeform 25"/>
            <p:cNvSpPr>
              <a:spLocks/>
            </p:cNvSpPr>
            <p:nvPr/>
          </p:nvSpPr>
          <p:spPr bwMode="hidden">
            <a:xfrm>
              <a:off x="6" y="0"/>
              <a:ext cx="858" cy="1409"/>
            </a:xfrm>
            <a:custGeom>
              <a:avLst/>
              <a:gdLst/>
              <a:ahLst/>
              <a:cxnLst>
                <a:cxn ang="0">
                  <a:pos x="0" y="1361"/>
                </a:cxn>
                <a:cxn ang="0">
                  <a:pos x="0" y="1409"/>
                </a:cxn>
                <a:cxn ang="0">
                  <a:pos x="54" y="1211"/>
                </a:cxn>
                <a:cxn ang="0">
                  <a:pos x="126" y="1013"/>
                </a:cxn>
                <a:cxn ang="0">
                  <a:pos x="215" y="827"/>
                </a:cxn>
                <a:cxn ang="0">
                  <a:pos x="311" y="647"/>
                </a:cxn>
                <a:cxn ang="0">
                  <a:pos x="431" y="474"/>
                </a:cxn>
                <a:cxn ang="0">
                  <a:pos x="556" y="312"/>
                </a:cxn>
                <a:cxn ang="0">
                  <a:pos x="700" y="150"/>
                </a:cxn>
                <a:cxn ang="0">
                  <a:pos x="855" y="0"/>
                </a:cxn>
                <a:cxn ang="0">
                  <a:pos x="837" y="0"/>
                </a:cxn>
                <a:cxn ang="0">
                  <a:pos x="688" y="144"/>
                </a:cxn>
                <a:cxn ang="0">
                  <a:pos x="550" y="300"/>
                </a:cxn>
                <a:cxn ang="0">
                  <a:pos x="425" y="462"/>
                </a:cxn>
                <a:cxn ang="0">
                  <a:pos x="311" y="629"/>
                </a:cxn>
                <a:cxn ang="0">
                  <a:pos x="215" y="803"/>
                </a:cxn>
                <a:cxn ang="0">
                  <a:pos x="132" y="983"/>
                </a:cxn>
                <a:cxn ang="0">
                  <a:pos x="60" y="1169"/>
                </a:cxn>
                <a:cxn ang="0">
                  <a:pos x="0" y="1361"/>
                </a:cxn>
                <a:cxn ang="0">
                  <a:pos x="0" y="1361"/>
                </a:cxn>
              </a:cxnLst>
              <a:rect l="0" t="0" r="r" b="b"/>
              <a:pathLst>
                <a:path w="855" h="1409">
                  <a:moveTo>
                    <a:pt x="0" y="1361"/>
                  </a:moveTo>
                  <a:lnTo>
                    <a:pt x="0" y="1409"/>
                  </a:lnTo>
                  <a:lnTo>
                    <a:pt x="54" y="1211"/>
                  </a:lnTo>
                  <a:lnTo>
                    <a:pt x="126" y="1013"/>
                  </a:lnTo>
                  <a:lnTo>
                    <a:pt x="215" y="827"/>
                  </a:lnTo>
                  <a:lnTo>
                    <a:pt x="311" y="647"/>
                  </a:lnTo>
                  <a:lnTo>
                    <a:pt x="431" y="474"/>
                  </a:lnTo>
                  <a:lnTo>
                    <a:pt x="556" y="312"/>
                  </a:lnTo>
                  <a:lnTo>
                    <a:pt x="700" y="150"/>
                  </a:lnTo>
                  <a:lnTo>
                    <a:pt x="855" y="0"/>
                  </a:lnTo>
                  <a:lnTo>
                    <a:pt x="837" y="0"/>
                  </a:lnTo>
                  <a:lnTo>
                    <a:pt x="688" y="144"/>
                  </a:lnTo>
                  <a:lnTo>
                    <a:pt x="550" y="300"/>
                  </a:lnTo>
                  <a:lnTo>
                    <a:pt x="425" y="462"/>
                  </a:lnTo>
                  <a:lnTo>
                    <a:pt x="311" y="629"/>
                  </a:lnTo>
                  <a:lnTo>
                    <a:pt x="215" y="803"/>
                  </a:lnTo>
                  <a:lnTo>
                    <a:pt x="132" y="983"/>
                  </a:lnTo>
                  <a:lnTo>
                    <a:pt x="60" y="1169"/>
                  </a:lnTo>
                  <a:lnTo>
                    <a:pt x="0" y="1361"/>
                  </a:lnTo>
                  <a:lnTo>
                    <a:pt x="0" y="1361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5" name="Freeform 26"/>
            <p:cNvSpPr>
              <a:spLocks/>
            </p:cNvSpPr>
            <p:nvPr/>
          </p:nvSpPr>
          <p:spPr bwMode="hidden">
            <a:xfrm>
              <a:off x="6" y="0"/>
              <a:ext cx="588" cy="599"/>
            </a:xfrm>
            <a:custGeom>
              <a:avLst/>
              <a:gdLst/>
              <a:ahLst/>
              <a:cxnLst>
                <a:cxn ang="0">
                  <a:pos x="586" y="0"/>
                </a:cxn>
                <a:cxn ang="0">
                  <a:pos x="568" y="0"/>
                </a:cxn>
                <a:cxn ang="0">
                  <a:pos x="407" y="132"/>
                </a:cxn>
                <a:cxn ang="0">
                  <a:pos x="257" y="270"/>
                </a:cxn>
                <a:cxn ang="0">
                  <a:pos x="120" y="420"/>
                </a:cxn>
                <a:cxn ang="0">
                  <a:pos x="0" y="575"/>
                </a:cxn>
                <a:cxn ang="0">
                  <a:pos x="0" y="599"/>
                </a:cxn>
                <a:cxn ang="0">
                  <a:pos x="120" y="432"/>
                </a:cxn>
                <a:cxn ang="0">
                  <a:pos x="257" y="282"/>
                </a:cxn>
                <a:cxn ang="0">
                  <a:pos x="413" y="138"/>
                </a:cxn>
                <a:cxn ang="0">
                  <a:pos x="586" y="0"/>
                </a:cxn>
                <a:cxn ang="0">
                  <a:pos x="586" y="0"/>
                </a:cxn>
              </a:cxnLst>
              <a:rect l="0" t="0" r="r" b="b"/>
              <a:pathLst>
                <a:path w="586" h="599">
                  <a:moveTo>
                    <a:pt x="586" y="0"/>
                  </a:moveTo>
                  <a:lnTo>
                    <a:pt x="568" y="0"/>
                  </a:lnTo>
                  <a:lnTo>
                    <a:pt x="407" y="132"/>
                  </a:lnTo>
                  <a:lnTo>
                    <a:pt x="257" y="270"/>
                  </a:lnTo>
                  <a:lnTo>
                    <a:pt x="120" y="420"/>
                  </a:lnTo>
                  <a:lnTo>
                    <a:pt x="0" y="575"/>
                  </a:lnTo>
                  <a:lnTo>
                    <a:pt x="0" y="599"/>
                  </a:lnTo>
                  <a:lnTo>
                    <a:pt x="120" y="432"/>
                  </a:lnTo>
                  <a:lnTo>
                    <a:pt x="257" y="282"/>
                  </a:lnTo>
                  <a:lnTo>
                    <a:pt x="413" y="138"/>
                  </a:lnTo>
                  <a:lnTo>
                    <a:pt x="586" y="0"/>
                  </a:lnTo>
                  <a:lnTo>
                    <a:pt x="58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6" name="Freeform 27"/>
            <p:cNvSpPr>
              <a:spLocks/>
            </p:cNvSpPr>
            <p:nvPr/>
          </p:nvSpPr>
          <p:spPr bwMode="hidden">
            <a:xfrm>
              <a:off x="6" y="0"/>
              <a:ext cx="270" cy="252"/>
            </a:xfrm>
            <a:custGeom>
              <a:avLst/>
              <a:gdLst/>
              <a:ahLst/>
              <a:cxnLst>
                <a:cxn ang="0">
                  <a:pos x="269" y="0"/>
                </a:cxn>
                <a:cxn ang="0">
                  <a:pos x="251" y="0"/>
                </a:cxn>
                <a:cxn ang="0">
                  <a:pos x="120" y="114"/>
                </a:cxn>
                <a:cxn ang="0">
                  <a:pos x="60" y="174"/>
                </a:cxn>
                <a:cxn ang="0">
                  <a:pos x="0" y="234"/>
                </a:cxn>
                <a:cxn ang="0">
                  <a:pos x="0" y="252"/>
                </a:cxn>
                <a:cxn ang="0">
                  <a:pos x="126" y="120"/>
                </a:cxn>
                <a:cxn ang="0">
                  <a:pos x="269" y="0"/>
                </a:cxn>
                <a:cxn ang="0">
                  <a:pos x="269" y="0"/>
                </a:cxn>
              </a:cxnLst>
              <a:rect l="0" t="0" r="r" b="b"/>
              <a:pathLst>
                <a:path w="269" h="252">
                  <a:moveTo>
                    <a:pt x="269" y="0"/>
                  </a:moveTo>
                  <a:lnTo>
                    <a:pt x="251" y="0"/>
                  </a:lnTo>
                  <a:lnTo>
                    <a:pt x="120" y="114"/>
                  </a:lnTo>
                  <a:lnTo>
                    <a:pt x="60" y="174"/>
                  </a:lnTo>
                  <a:lnTo>
                    <a:pt x="0" y="234"/>
                  </a:lnTo>
                  <a:lnTo>
                    <a:pt x="0" y="252"/>
                  </a:lnTo>
                  <a:lnTo>
                    <a:pt x="126" y="120"/>
                  </a:lnTo>
                  <a:lnTo>
                    <a:pt x="269" y="0"/>
                  </a:lnTo>
                  <a:lnTo>
                    <a:pt x="269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7" name="Line 28"/>
            <p:cNvSpPr>
              <a:spLocks noChangeShapeType="1"/>
            </p:cNvSpPr>
            <p:nvPr/>
          </p:nvSpPr>
          <p:spPr bwMode="hidden">
            <a:xfrm>
              <a:off x="1" y="2749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8" name="Line 29"/>
            <p:cNvSpPr>
              <a:spLocks noChangeShapeType="1"/>
            </p:cNvSpPr>
            <p:nvPr/>
          </p:nvSpPr>
          <p:spPr bwMode="hidden">
            <a:xfrm>
              <a:off x="1" y="2356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9" name="Line 30"/>
            <p:cNvSpPr>
              <a:spLocks noChangeShapeType="1"/>
            </p:cNvSpPr>
            <p:nvPr/>
          </p:nvSpPr>
          <p:spPr bwMode="hidden">
            <a:xfrm>
              <a:off x="1" y="3142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grpSp>
          <p:nvGrpSpPr>
            <p:cNvPr id="20" name="Group 31"/>
            <p:cNvGrpSpPr>
              <a:grpSpLocks/>
            </p:cNvGrpSpPr>
            <p:nvPr/>
          </p:nvGrpSpPr>
          <p:grpSpPr bwMode="auto">
            <a:xfrm>
              <a:off x="1" y="392"/>
              <a:ext cx="5758" cy="1571"/>
              <a:chOff x="1" y="392"/>
              <a:chExt cx="5758" cy="1571"/>
            </a:xfrm>
          </p:grpSpPr>
          <p:sp>
            <p:nvSpPr>
              <p:cNvPr id="23" name="Line 32"/>
              <p:cNvSpPr>
                <a:spLocks noChangeShapeType="1"/>
              </p:cNvSpPr>
              <p:nvPr/>
            </p:nvSpPr>
            <p:spPr bwMode="hidden">
              <a:xfrm>
                <a:off x="1" y="784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24" name="Line 33"/>
              <p:cNvSpPr>
                <a:spLocks noChangeShapeType="1"/>
              </p:cNvSpPr>
              <p:nvPr/>
            </p:nvSpPr>
            <p:spPr bwMode="hidden">
              <a:xfrm>
                <a:off x="1" y="1963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25" name="Line 34"/>
              <p:cNvSpPr>
                <a:spLocks noChangeShapeType="1"/>
              </p:cNvSpPr>
              <p:nvPr/>
            </p:nvSpPr>
            <p:spPr bwMode="hidden">
              <a:xfrm>
                <a:off x="1" y="1570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26" name="Line 35"/>
              <p:cNvSpPr>
                <a:spLocks noChangeShapeType="1"/>
              </p:cNvSpPr>
              <p:nvPr/>
            </p:nvSpPr>
            <p:spPr bwMode="hidden">
              <a:xfrm>
                <a:off x="1" y="1177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27" name="Line 36"/>
              <p:cNvSpPr>
                <a:spLocks noChangeShapeType="1"/>
              </p:cNvSpPr>
              <p:nvPr/>
            </p:nvSpPr>
            <p:spPr bwMode="hidden">
              <a:xfrm>
                <a:off x="1" y="392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21" name="Line 37"/>
            <p:cNvSpPr>
              <a:spLocks noChangeShapeType="1"/>
            </p:cNvSpPr>
            <p:nvPr/>
          </p:nvSpPr>
          <p:spPr bwMode="hidden">
            <a:xfrm>
              <a:off x="1" y="3928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22" name="Line 38"/>
            <p:cNvSpPr>
              <a:spLocks noChangeShapeType="1"/>
            </p:cNvSpPr>
            <p:nvPr/>
          </p:nvSpPr>
          <p:spPr bwMode="hidden">
            <a:xfrm>
              <a:off x="1" y="3535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</p:grpSp>
      <p:sp>
        <p:nvSpPr>
          <p:cNvPr id="51239" name="Rectangle 39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92275"/>
            <a:ext cx="7772400" cy="1736725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51240" name="Rectangle 40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1" name="Rectangle 41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2" name="Rectangle 4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3" name="Rectangle 4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6681FB-7751-4A72-8ED8-32FAE7E46BF8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8695239"/>
      </p:ext>
    </p:extLst>
  </p:cSld>
  <p:clrMapOvr>
    <a:masterClrMapping/>
  </p:clrMapOvr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85FA3A2-D422-495D-9B4E-287FB6BE4ED8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0312183"/>
      </p:ext>
    </p:extLst>
  </p:cSld>
  <p:clrMapOvr>
    <a:masterClrMapping/>
  </p:clrMapOvr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0CFA6BC-E679-4544-9B97-2D68FB1BBC02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015727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4473092"/>
      </p:ext>
    </p:extLst>
  </p:cSld>
  <p:clrMapOvr>
    <a:masterClrMapping/>
  </p:clrMapOvr>
  <p:transition>
    <p:pull dir="r"/>
  </p:transition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8DA2104-1B4D-48EE-B9F3-D46B9FFC0131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7771886"/>
      </p:ext>
    </p:extLst>
  </p:cSld>
  <p:clrMapOvr>
    <a:masterClrMapping/>
  </p:clrMapOvr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8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9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DF43CE9-CF79-47CF-9335-7DE3C2E8DC16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8511170"/>
      </p:ext>
    </p:extLst>
  </p:cSld>
  <p:clrMapOvr>
    <a:masterClrMapping/>
  </p:clrMapOvr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EFD2C28-D031-441A-9CEF-84B9EF3B2F04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5755117"/>
      </p:ext>
    </p:extLst>
  </p:cSld>
  <p:clrMapOvr>
    <a:masterClrMapping/>
  </p:clrMapOvr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D468CF8-9A17-452F-B0B3-F0CAFB0977DD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5077171"/>
      </p:ext>
    </p:extLst>
  </p:cSld>
  <p:clrMapOvr>
    <a:masterClrMapping/>
  </p:clrMapOvr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6545CEF-F186-43C3-9CCF-8014858741D7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2266266"/>
      </p:ext>
    </p:extLst>
  </p:cSld>
  <p:clrMapOvr>
    <a:masterClrMapping/>
  </p:clrMapOvr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DAF25A7-C269-4874-9FAC-C227E8FE64B8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3696534"/>
      </p:ext>
    </p:extLst>
  </p:cSld>
  <p:clrMapOvr>
    <a:masterClrMapping/>
  </p:clrMapOvr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260E888-04C6-4B26-900F-D9A0B47F8F4E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7381981"/>
      </p:ext>
    </p:extLst>
  </p:cSld>
  <p:clrMapOvr>
    <a:masterClrMapping/>
  </p:clrMapOvr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B178F61-4DA5-4695-AD1B-E4C7EFC7D286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2224189"/>
      </p:ext>
    </p:extLst>
  </p:cSld>
  <p:clrMapOvr>
    <a:masterClrMapping/>
  </p:clrMapOvr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3941763"/>
            <a:ext cx="4038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8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9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0A702BE-15C9-41AA-BE52-85D05EE46DE9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0620574"/>
      </p:ext>
    </p:extLst>
  </p:cSld>
  <p:clrMapOvr>
    <a:masterClrMapping/>
  </p:clrMapOvr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8763" cy="6851650"/>
            <a:chOff x="1" y="0"/>
            <a:chExt cx="5763" cy="4316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5045" y="2626"/>
              <a:ext cx="719" cy="1690"/>
            </a:xfrm>
            <a:custGeom>
              <a:avLst/>
              <a:gdLst/>
              <a:ahLst/>
              <a:cxnLst>
                <a:cxn ang="0">
                  <a:pos x="717" y="72"/>
                </a:cxn>
                <a:cxn ang="0">
                  <a:pos x="717" y="0"/>
                </a:cxn>
                <a:cxn ang="0">
                  <a:pos x="699" y="101"/>
                </a:cxn>
                <a:cxn ang="0">
                  <a:pos x="675" y="209"/>
                </a:cxn>
                <a:cxn ang="0">
                  <a:pos x="627" y="389"/>
                </a:cxn>
                <a:cxn ang="0">
                  <a:pos x="574" y="569"/>
                </a:cxn>
                <a:cxn ang="0">
                  <a:pos x="502" y="749"/>
                </a:cxn>
                <a:cxn ang="0">
                  <a:pos x="424" y="935"/>
                </a:cxn>
                <a:cxn ang="0">
                  <a:pos x="334" y="1121"/>
                </a:cxn>
                <a:cxn ang="0">
                  <a:pos x="233" y="1312"/>
                </a:cxn>
                <a:cxn ang="0">
                  <a:pos x="125" y="1498"/>
                </a:cxn>
                <a:cxn ang="0">
                  <a:pos x="0" y="1690"/>
                </a:cxn>
                <a:cxn ang="0">
                  <a:pos x="11" y="1690"/>
                </a:cxn>
                <a:cxn ang="0">
                  <a:pos x="137" y="1498"/>
                </a:cxn>
                <a:cxn ang="0">
                  <a:pos x="245" y="1312"/>
                </a:cxn>
                <a:cxn ang="0">
                  <a:pos x="346" y="1121"/>
                </a:cxn>
                <a:cxn ang="0">
                  <a:pos x="436" y="935"/>
                </a:cxn>
                <a:cxn ang="0">
                  <a:pos x="514" y="749"/>
                </a:cxn>
                <a:cxn ang="0">
                  <a:pos x="585" y="569"/>
                </a:cxn>
                <a:cxn ang="0">
                  <a:pos x="639" y="389"/>
                </a:cxn>
                <a:cxn ang="0">
                  <a:pos x="687" y="209"/>
                </a:cxn>
                <a:cxn ang="0">
                  <a:pos x="705" y="143"/>
                </a:cxn>
                <a:cxn ang="0">
                  <a:pos x="717" y="72"/>
                </a:cxn>
                <a:cxn ang="0">
                  <a:pos x="717" y="72"/>
                </a:cxn>
              </a:cxnLst>
              <a:rect l="0" t="0" r="r" b="b"/>
              <a:pathLst>
                <a:path w="717" h="1690">
                  <a:moveTo>
                    <a:pt x="717" y="72"/>
                  </a:moveTo>
                  <a:lnTo>
                    <a:pt x="717" y="0"/>
                  </a:lnTo>
                  <a:lnTo>
                    <a:pt x="699" y="101"/>
                  </a:lnTo>
                  <a:lnTo>
                    <a:pt x="675" y="209"/>
                  </a:lnTo>
                  <a:lnTo>
                    <a:pt x="627" y="389"/>
                  </a:lnTo>
                  <a:lnTo>
                    <a:pt x="574" y="569"/>
                  </a:lnTo>
                  <a:lnTo>
                    <a:pt x="502" y="749"/>
                  </a:lnTo>
                  <a:lnTo>
                    <a:pt x="424" y="935"/>
                  </a:lnTo>
                  <a:lnTo>
                    <a:pt x="334" y="1121"/>
                  </a:lnTo>
                  <a:lnTo>
                    <a:pt x="233" y="1312"/>
                  </a:lnTo>
                  <a:lnTo>
                    <a:pt x="125" y="1498"/>
                  </a:lnTo>
                  <a:lnTo>
                    <a:pt x="0" y="1690"/>
                  </a:lnTo>
                  <a:lnTo>
                    <a:pt x="11" y="1690"/>
                  </a:lnTo>
                  <a:lnTo>
                    <a:pt x="137" y="1498"/>
                  </a:lnTo>
                  <a:lnTo>
                    <a:pt x="245" y="1312"/>
                  </a:lnTo>
                  <a:lnTo>
                    <a:pt x="346" y="1121"/>
                  </a:lnTo>
                  <a:lnTo>
                    <a:pt x="436" y="935"/>
                  </a:lnTo>
                  <a:lnTo>
                    <a:pt x="514" y="749"/>
                  </a:lnTo>
                  <a:lnTo>
                    <a:pt x="585" y="569"/>
                  </a:lnTo>
                  <a:lnTo>
                    <a:pt x="639" y="389"/>
                  </a:lnTo>
                  <a:lnTo>
                    <a:pt x="687" y="209"/>
                  </a:lnTo>
                  <a:lnTo>
                    <a:pt x="705" y="143"/>
                  </a:lnTo>
                  <a:lnTo>
                    <a:pt x="717" y="72"/>
                  </a:lnTo>
                  <a:lnTo>
                    <a:pt x="717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5386" y="3794"/>
              <a:ext cx="378" cy="522"/>
            </a:xfrm>
            <a:custGeom>
              <a:avLst/>
              <a:gdLst/>
              <a:ahLst/>
              <a:cxnLst>
                <a:cxn ang="0">
                  <a:pos x="377" y="0"/>
                </a:cxn>
                <a:cxn ang="0">
                  <a:pos x="293" y="132"/>
                </a:cxn>
                <a:cxn ang="0">
                  <a:pos x="204" y="264"/>
                </a:cxn>
                <a:cxn ang="0">
                  <a:pos x="102" y="396"/>
                </a:cxn>
                <a:cxn ang="0">
                  <a:pos x="0" y="522"/>
                </a:cxn>
                <a:cxn ang="0">
                  <a:pos x="12" y="522"/>
                </a:cxn>
                <a:cxn ang="0">
                  <a:pos x="114" y="402"/>
                </a:cxn>
                <a:cxn ang="0">
                  <a:pos x="204" y="282"/>
                </a:cxn>
                <a:cxn ang="0">
                  <a:pos x="377" y="24"/>
                </a:cxn>
                <a:cxn ang="0">
                  <a:pos x="377" y="0"/>
                </a:cxn>
                <a:cxn ang="0">
                  <a:pos x="377" y="0"/>
                </a:cxn>
              </a:cxnLst>
              <a:rect l="0" t="0" r="r" b="b"/>
              <a:pathLst>
                <a:path w="377" h="522">
                  <a:moveTo>
                    <a:pt x="377" y="0"/>
                  </a:moveTo>
                  <a:lnTo>
                    <a:pt x="293" y="132"/>
                  </a:lnTo>
                  <a:lnTo>
                    <a:pt x="204" y="264"/>
                  </a:lnTo>
                  <a:lnTo>
                    <a:pt x="102" y="396"/>
                  </a:lnTo>
                  <a:lnTo>
                    <a:pt x="0" y="522"/>
                  </a:lnTo>
                  <a:lnTo>
                    <a:pt x="12" y="522"/>
                  </a:lnTo>
                  <a:lnTo>
                    <a:pt x="114" y="402"/>
                  </a:lnTo>
                  <a:lnTo>
                    <a:pt x="204" y="282"/>
                  </a:lnTo>
                  <a:lnTo>
                    <a:pt x="377" y="24"/>
                  </a:lnTo>
                  <a:lnTo>
                    <a:pt x="377" y="0"/>
                  </a:lnTo>
                  <a:lnTo>
                    <a:pt x="3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hidden">
            <a:xfrm>
              <a:off x="5680" y="4214"/>
              <a:ext cx="84" cy="102"/>
            </a:xfrm>
            <a:custGeom>
              <a:avLst/>
              <a:gdLst/>
              <a:ahLst/>
              <a:cxnLst>
                <a:cxn ang="0">
                  <a:pos x="0" y="102"/>
                </a:cxn>
                <a:cxn ang="0">
                  <a:pos x="18" y="102"/>
                </a:cxn>
                <a:cxn ang="0">
                  <a:pos x="48" y="60"/>
                </a:cxn>
                <a:cxn ang="0">
                  <a:pos x="84" y="24"/>
                </a:cxn>
                <a:cxn ang="0">
                  <a:pos x="84" y="0"/>
                </a:cxn>
                <a:cxn ang="0">
                  <a:pos x="42" y="54"/>
                </a:cxn>
                <a:cxn ang="0">
                  <a:pos x="0" y="102"/>
                </a:cxn>
                <a:cxn ang="0">
                  <a:pos x="0" y="102"/>
                </a:cxn>
              </a:cxnLst>
              <a:rect l="0" t="0" r="r" b="b"/>
              <a:pathLst>
                <a:path w="84" h="102">
                  <a:moveTo>
                    <a:pt x="0" y="102"/>
                  </a:moveTo>
                  <a:lnTo>
                    <a:pt x="18" y="102"/>
                  </a:lnTo>
                  <a:lnTo>
                    <a:pt x="48" y="60"/>
                  </a:lnTo>
                  <a:lnTo>
                    <a:pt x="84" y="24"/>
                  </a:lnTo>
                  <a:lnTo>
                    <a:pt x="84" y="0"/>
                  </a:lnTo>
                  <a:lnTo>
                    <a:pt x="42" y="54"/>
                  </a:lnTo>
                  <a:lnTo>
                    <a:pt x="0" y="102"/>
                  </a:lnTo>
                  <a:lnTo>
                    <a:pt x="0" y="10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grpSp>
          <p:nvGrpSpPr>
            <p:cNvPr id="8" name="Group 6"/>
            <p:cNvGrpSpPr>
              <a:grpSpLocks/>
            </p:cNvGrpSpPr>
            <p:nvPr/>
          </p:nvGrpSpPr>
          <p:grpSpPr bwMode="auto">
            <a:xfrm>
              <a:off x="288" y="0"/>
              <a:ext cx="5098" cy="4316"/>
              <a:chOff x="288" y="0"/>
              <a:chExt cx="5098" cy="4316"/>
            </a:xfrm>
          </p:grpSpPr>
          <p:sp>
            <p:nvSpPr>
              <p:cNvPr id="28" name="Freeform 7"/>
              <p:cNvSpPr>
                <a:spLocks/>
              </p:cNvSpPr>
              <p:nvPr/>
            </p:nvSpPr>
            <p:spPr bwMode="hidden">
              <a:xfrm>
                <a:off x="2789" y="0"/>
                <a:ext cx="72" cy="431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0" y="4316"/>
                  </a:cxn>
                  <a:cxn ang="0">
                    <a:pos x="72" y="4316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72" h="4316">
                    <a:moveTo>
                      <a:pt x="0" y="0"/>
                    </a:moveTo>
                    <a:lnTo>
                      <a:pt x="60" y="4316"/>
                    </a:lnTo>
                    <a:lnTo>
                      <a:pt x="72" y="4316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29" name="Freeform 8"/>
              <p:cNvSpPr>
                <a:spLocks/>
              </p:cNvSpPr>
              <p:nvPr/>
            </p:nvSpPr>
            <p:spPr bwMode="hidden">
              <a:xfrm>
                <a:off x="3089" y="0"/>
                <a:ext cx="174" cy="4316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12" y="0"/>
                  </a:cxn>
                  <a:cxn ang="0">
                    <a:pos x="42" y="216"/>
                  </a:cxn>
                  <a:cxn ang="0">
                    <a:pos x="72" y="444"/>
                  </a:cxn>
                  <a:cxn ang="0">
                    <a:pos x="96" y="689"/>
                  </a:cxn>
                  <a:cxn ang="0">
                    <a:pos x="120" y="947"/>
                  </a:cxn>
                  <a:cxn ang="0">
                    <a:pos x="132" y="1211"/>
                  </a:cxn>
                  <a:cxn ang="0">
                    <a:pos x="150" y="1487"/>
                  </a:cxn>
                  <a:cxn ang="0">
                    <a:pos x="156" y="1768"/>
                  </a:cxn>
                  <a:cxn ang="0">
                    <a:pos x="162" y="2062"/>
                  </a:cxn>
                  <a:cxn ang="0">
                    <a:pos x="156" y="2644"/>
                  </a:cxn>
                  <a:cxn ang="0">
                    <a:pos x="126" y="3225"/>
                  </a:cxn>
                  <a:cxn ang="0">
                    <a:pos x="108" y="3507"/>
                  </a:cxn>
                  <a:cxn ang="0">
                    <a:pos x="78" y="3788"/>
                  </a:cxn>
                  <a:cxn ang="0">
                    <a:pos x="42" y="4058"/>
                  </a:cxn>
                  <a:cxn ang="0">
                    <a:pos x="0" y="4316"/>
                  </a:cxn>
                  <a:cxn ang="0">
                    <a:pos x="12" y="4316"/>
                  </a:cxn>
                  <a:cxn ang="0">
                    <a:pos x="54" y="4058"/>
                  </a:cxn>
                  <a:cxn ang="0">
                    <a:pos x="90" y="3782"/>
                  </a:cxn>
                  <a:cxn ang="0">
                    <a:pos x="120" y="3507"/>
                  </a:cxn>
                  <a:cxn ang="0">
                    <a:pos x="138" y="3219"/>
                  </a:cxn>
                  <a:cxn ang="0">
                    <a:pos x="168" y="2638"/>
                  </a:cxn>
                  <a:cxn ang="0">
                    <a:pos x="174" y="2056"/>
                  </a:cxn>
                  <a:cxn ang="0">
                    <a:pos x="168" y="1768"/>
                  </a:cxn>
                  <a:cxn ang="0">
                    <a:pos x="162" y="1487"/>
                  </a:cxn>
                  <a:cxn ang="0">
                    <a:pos x="144" y="1211"/>
                  </a:cxn>
                  <a:cxn ang="0">
                    <a:pos x="132" y="941"/>
                  </a:cxn>
                  <a:cxn ang="0">
                    <a:pos x="108" y="689"/>
                  </a:cxn>
                  <a:cxn ang="0">
                    <a:pos x="84" y="444"/>
                  </a:cxn>
                  <a:cxn ang="0">
                    <a:pos x="54" y="216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174" h="4316">
                    <a:moveTo>
                      <a:pt x="24" y="0"/>
                    </a:moveTo>
                    <a:lnTo>
                      <a:pt x="12" y="0"/>
                    </a:lnTo>
                    <a:lnTo>
                      <a:pt x="42" y="216"/>
                    </a:lnTo>
                    <a:lnTo>
                      <a:pt x="72" y="444"/>
                    </a:lnTo>
                    <a:lnTo>
                      <a:pt x="96" y="689"/>
                    </a:lnTo>
                    <a:lnTo>
                      <a:pt x="120" y="947"/>
                    </a:lnTo>
                    <a:lnTo>
                      <a:pt x="132" y="1211"/>
                    </a:lnTo>
                    <a:lnTo>
                      <a:pt x="150" y="1487"/>
                    </a:lnTo>
                    <a:lnTo>
                      <a:pt x="156" y="1768"/>
                    </a:lnTo>
                    <a:lnTo>
                      <a:pt x="162" y="2062"/>
                    </a:lnTo>
                    <a:lnTo>
                      <a:pt x="156" y="2644"/>
                    </a:lnTo>
                    <a:lnTo>
                      <a:pt x="126" y="3225"/>
                    </a:lnTo>
                    <a:lnTo>
                      <a:pt x="108" y="3507"/>
                    </a:lnTo>
                    <a:lnTo>
                      <a:pt x="78" y="3788"/>
                    </a:lnTo>
                    <a:lnTo>
                      <a:pt x="42" y="4058"/>
                    </a:lnTo>
                    <a:lnTo>
                      <a:pt x="0" y="4316"/>
                    </a:lnTo>
                    <a:lnTo>
                      <a:pt x="12" y="4316"/>
                    </a:lnTo>
                    <a:lnTo>
                      <a:pt x="54" y="4058"/>
                    </a:lnTo>
                    <a:lnTo>
                      <a:pt x="90" y="3782"/>
                    </a:lnTo>
                    <a:lnTo>
                      <a:pt x="120" y="3507"/>
                    </a:lnTo>
                    <a:lnTo>
                      <a:pt x="138" y="3219"/>
                    </a:lnTo>
                    <a:lnTo>
                      <a:pt x="168" y="2638"/>
                    </a:lnTo>
                    <a:lnTo>
                      <a:pt x="174" y="2056"/>
                    </a:lnTo>
                    <a:lnTo>
                      <a:pt x="168" y="1768"/>
                    </a:lnTo>
                    <a:lnTo>
                      <a:pt x="162" y="1487"/>
                    </a:lnTo>
                    <a:lnTo>
                      <a:pt x="144" y="1211"/>
                    </a:lnTo>
                    <a:lnTo>
                      <a:pt x="132" y="941"/>
                    </a:lnTo>
                    <a:lnTo>
                      <a:pt x="108" y="689"/>
                    </a:lnTo>
                    <a:lnTo>
                      <a:pt x="84" y="444"/>
                    </a:lnTo>
                    <a:lnTo>
                      <a:pt x="54" y="216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0" name="Freeform 9"/>
              <p:cNvSpPr>
                <a:spLocks/>
              </p:cNvSpPr>
              <p:nvPr/>
            </p:nvSpPr>
            <p:spPr bwMode="hidden">
              <a:xfrm>
                <a:off x="3358" y="0"/>
                <a:ext cx="337" cy="4316"/>
              </a:xfrm>
              <a:custGeom>
                <a:avLst/>
                <a:gdLst/>
                <a:ahLst/>
                <a:cxnLst>
                  <a:cxn ang="0">
                    <a:pos x="329" y="2014"/>
                  </a:cxn>
                  <a:cxn ang="0">
                    <a:pos x="317" y="1726"/>
                  </a:cxn>
                  <a:cxn ang="0">
                    <a:pos x="293" y="1445"/>
                  </a:cxn>
                  <a:cxn ang="0">
                    <a:pos x="263" y="1175"/>
                  </a:cxn>
                  <a:cxn ang="0">
                    <a:pos x="228" y="917"/>
                  </a:cxn>
                  <a:cxn ang="0">
                    <a:pos x="186" y="665"/>
                  </a:cxn>
                  <a:cxn ang="0">
                    <a:pos x="132" y="432"/>
                  </a:cxn>
                  <a:cxn ang="0">
                    <a:pos x="78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66" y="204"/>
                  </a:cxn>
                  <a:cxn ang="0">
                    <a:pos x="120" y="432"/>
                  </a:cxn>
                  <a:cxn ang="0">
                    <a:pos x="174" y="665"/>
                  </a:cxn>
                  <a:cxn ang="0">
                    <a:pos x="216" y="917"/>
                  </a:cxn>
                  <a:cxn ang="0">
                    <a:pos x="251" y="1175"/>
                  </a:cxn>
                  <a:cxn ang="0">
                    <a:pos x="281" y="1445"/>
                  </a:cxn>
                  <a:cxn ang="0">
                    <a:pos x="305" y="1726"/>
                  </a:cxn>
                  <a:cxn ang="0">
                    <a:pos x="317" y="2014"/>
                  </a:cxn>
                  <a:cxn ang="0">
                    <a:pos x="323" y="2314"/>
                  </a:cxn>
                  <a:cxn ang="0">
                    <a:pos x="317" y="2608"/>
                  </a:cxn>
                  <a:cxn ang="0">
                    <a:pos x="305" y="2907"/>
                  </a:cxn>
                  <a:cxn ang="0">
                    <a:pos x="281" y="3201"/>
                  </a:cxn>
                  <a:cxn ang="0">
                    <a:pos x="257" y="3489"/>
                  </a:cxn>
                  <a:cxn ang="0">
                    <a:pos x="216" y="3777"/>
                  </a:cxn>
                  <a:cxn ang="0">
                    <a:pos x="174" y="4052"/>
                  </a:cxn>
                  <a:cxn ang="0">
                    <a:pos x="120" y="4316"/>
                  </a:cxn>
                  <a:cxn ang="0">
                    <a:pos x="132" y="4316"/>
                  </a:cxn>
                  <a:cxn ang="0">
                    <a:pos x="186" y="4052"/>
                  </a:cxn>
                  <a:cxn ang="0">
                    <a:pos x="228" y="3777"/>
                  </a:cxn>
                  <a:cxn ang="0">
                    <a:pos x="269" y="3489"/>
                  </a:cxn>
                  <a:cxn ang="0">
                    <a:pos x="293" y="3201"/>
                  </a:cxn>
                  <a:cxn ang="0">
                    <a:pos x="317" y="2907"/>
                  </a:cxn>
                  <a:cxn ang="0">
                    <a:pos x="329" y="2608"/>
                  </a:cxn>
                  <a:cxn ang="0">
                    <a:pos x="335" y="2314"/>
                  </a:cxn>
                  <a:cxn ang="0">
                    <a:pos x="329" y="2014"/>
                  </a:cxn>
                  <a:cxn ang="0">
                    <a:pos x="329" y="2014"/>
                  </a:cxn>
                </a:cxnLst>
                <a:rect l="0" t="0" r="r" b="b"/>
                <a:pathLst>
                  <a:path w="335" h="4316">
                    <a:moveTo>
                      <a:pt x="329" y="2014"/>
                    </a:moveTo>
                    <a:lnTo>
                      <a:pt x="317" y="1726"/>
                    </a:lnTo>
                    <a:lnTo>
                      <a:pt x="293" y="1445"/>
                    </a:lnTo>
                    <a:lnTo>
                      <a:pt x="263" y="1175"/>
                    </a:lnTo>
                    <a:lnTo>
                      <a:pt x="228" y="917"/>
                    </a:lnTo>
                    <a:lnTo>
                      <a:pt x="186" y="665"/>
                    </a:lnTo>
                    <a:lnTo>
                      <a:pt x="132" y="432"/>
                    </a:lnTo>
                    <a:lnTo>
                      <a:pt x="78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66" y="204"/>
                    </a:lnTo>
                    <a:lnTo>
                      <a:pt x="120" y="432"/>
                    </a:lnTo>
                    <a:lnTo>
                      <a:pt x="174" y="665"/>
                    </a:lnTo>
                    <a:lnTo>
                      <a:pt x="216" y="917"/>
                    </a:lnTo>
                    <a:lnTo>
                      <a:pt x="251" y="1175"/>
                    </a:lnTo>
                    <a:lnTo>
                      <a:pt x="281" y="1445"/>
                    </a:lnTo>
                    <a:lnTo>
                      <a:pt x="305" y="1726"/>
                    </a:lnTo>
                    <a:lnTo>
                      <a:pt x="317" y="2014"/>
                    </a:lnTo>
                    <a:lnTo>
                      <a:pt x="323" y="2314"/>
                    </a:lnTo>
                    <a:lnTo>
                      <a:pt x="317" y="2608"/>
                    </a:lnTo>
                    <a:lnTo>
                      <a:pt x="305" y="2907"/>
                    </a:lnTo>
                    <a:lnTo>
                      <a:pt x="281" y="3201"/>
                    </a:lnTo>
                    <a:lnTo>
                      <a:pt x="257" y="3489"/>
                    </a:lnTo>
                    <a:lnTo>
                      <a:pt x="216" y="3777"/>
                    </a:lnTo>
                    <a:lnTo>
                      <a:pt x="174" y="4052"/>
                    </a:lnTo>
                    <a:lnTo>
                      <a:pt x="120" y="4316"/>
                    </a:lnTo>
                    <a:lnTo>
                      <a:pt x="132" y="4316"/>
                    </a:lnTo>
                    <a:lnTo>
                      <a:pt x="186" y="4052"/>
                    </a:lnTo>
                    <a:lnTo>
                      <a:pt x="228" y="3777"/>
                    </a:lnTo>
                    <a:lnTo>
                      <a:pt x="269" y="3489"/>
                    </a:lnTo>
                    <a:lnTo>
                      <a:pt x="293" y="3201"/>
                    </a:lnTo>
                    <a:lnTo>
                      <a:pt x="317" y="2907"/>
                    </a:lnTo>
                    <a:lnTo>
                      <a:pt x="329" y="2608"/>
                    </a:lnTo>
                    <a:lnTo>
                      <a:pt x="335" y="2314"/>
                    </a:lnTo>
                    <a:lnTo>
                      <a:pt x="329" y="2014"/>
                    </a:lnTo>
                    <a:lnTo>
                      <a:pt x="329" y="20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1" name="Freeform 10"/>
              <p:cNvSpPr>
                <a:spLocks/>
              </p:cNvSpPr>
              <p:nvPr/>
            </p:nvSpPr>
            <p:spPr bwMode="hidden">
              <a:xfrm>
                <a:off x="3676" y="0"/>
                <a:ext cx="427" cy="4316"/>
              </a:xfrm>
              <a:custGeom>
                <a:avLst/>
                <a:gdLst/>
                <a:ahLst/>
                <a:cxnLst>
                  <a:cxn ang="0">
                    <a:pos x="413" y="1924"/>
                  </a:cxn>
                  <a:cxn ang="0">
                    <a:pos x="395" y="1690"/>
                  </a:cxn>
                  <a:cxn ang="0">
                    <a:pos x="365" y="1457"/>
                  </a:cxn>
                  <a:cxn ang="0">
                    <a:pos x="329" y="1229"/>
                  </a:cxn>
                  <a:cxn ang="0">
                    <a:pos x="281" y="1001"/>
                  </a:cxn>
                  <a:cxn ang="0">
                    <a:pos x="227" y="761"/>
                  </a:cxn>
                  <a:cxn ang="0">
                    <a:pos x="162" y="522"/>
                  </a:cxn>
                  <a:cxn ang="0">
                    <a:pos x="90" y="27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84" y="270"/>
                  </a:cxn>
                  <a:cxn ang="0">
                    <a:pos x="156" y="522"/>
                  </a:cxn>
                  <a:cxn ang="0">
                    <a:pos x="216" y="767"/>
                  </a:cxn>
                  <a:cxn ang="0">
                    <a:pos x="275" y="1001"/>
                  </a:cxn>
                  <a:cxn ang="0">
                    <a:pos x="317" y="1235"/>
                  </a:cxn>
                  <a:cxn ang="0">
                    <a:pos x="353" y="1463"/>
                  </a:cxn>
                  <a:cxn ang="0">
                    <a:pos x="383" y="1690"/>
                  </a:cxn>
                  <a:cxn ang="0">
                    <a:pos x="401" y="1924"/>
                  </a:cxn>
                  <a:cxn ang="0">
                    <a:pos x="413" y="2188"/>
                  </a:cxn>
                  <a:cxn ang="0">
                    <a:pos x="407" y="2458"/>
                  </a:cxn>
                  <a:cxn ang="0">
                    <a:pos x="395" y="2733"/>
                  </a:cxn>
                  <a:cxn ang="0">
                    <a:pos x="365" y="3021"/>
                  </a:cxn>
                  <a:cxn ang="0">
                    <a:pos x="329" y="3321"/>
                  </a:cxn>
                  <a:cxn ang="0">
                    <a:pos x="275" y="3639"/>
                  </a:cxn>
                  <a:cxn ang="0">
                    <a:pos x="204" y="3968"/>
                  </a:cxn>
                  <a:cxn ang="0">
                    <a:pos x="126" y="4316"/>
                  </a:cxn>
                  <a:cxn ang="0">
                    <a:pos x="138" y="4316"/>
                  </a:cxn>
                  <a:cxn ang="0">
                    <a:pos x="216" y="3968"/>
                  </a:cxn>
                  <a:cxn ang="0">
                    <a:pos x="287" y="3639"/>
                  </a:cxn>
                  <a:cxn ang="0">
                    <a:pos x="341" y="3321"/>
                  </a:cxn>
                  <a:cxn ang="0">
                    <a:pos x="377" y="3021"/>
                  </a:cxn>
                  <a:cxn ang="0">
                    <a:pos x="407" y="2733"/>
                  </a:cxn>
                  <a:cxn ang="0">
                    <a:pos x="419" y="2458"/>
                  </a:cxn>
                  <a:cxn ang="0">
                    <a:pos x="425" y="2188"/>
                  </a:cxn>
                  <a:cxn ang="0">
                    <a:pos x="413" y="1924"/>
                  </a:cxn>
                  <a:cxn ang="0">
                    <a:pos x="413" y="1924"/>
                  </a:cxn>
                </a:cxnLst>
                <a:rect l="0" t="0" r="r" b="b"/>
                <a:pathLst>
                  <a:path w="425" h="4316">
                    <a:moveTo>
                      <a:pt x="413" y="1924"/>
                    </a:moveTo>
                    <a:lnTo>
                      <a:pt x="395" y="1690"/>
                    </a:lnTo>
                    <a:lnTo>
                      <a:pt x="365" y="1457"/>
                    </a:lnTo>
                    <a:lnTo>
                      <a:pt x="329" y="1229"/>
                    </a:lnTo>
                    <a:lnTo>
                      <a:pt x="281" y="1001"/>
                    </a:lnTo>
                    <a:lnTo>
                      <a:pt x="227" y="761"/>
                    </a:lnTo>
                    <a:lnTo>
                      <a:pt x="162" y="522"/>
                    </a:lnTo>
                    <a:lnTo>
                      <a:pt x="90" y="27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84" y="270"/>
                    </a:lnTo>
                    <a:lnTo>
                      <a:pt x="156" y="522"/>
                    </a:lnTo>
                    <a:lnTo>
                      <a:pt x="216" y="767"/>
                    </a:lnTo>
                    <a:lnTo>
                      <a:pt x="275" y="1001"/>
                    </a:lnTo>
                    <a:lnTo>
                      <a:pt x="317" y="1235"/>
                    </a:lnTo>
                    <a:lnTo>
                      <a:pt x="353" y="1463"/>
                    </a:lnTo>
                    <a:lnTo>
                      <a:pt x="383" y="1690"/>
                    </a:lnTo>
                    <a:lnTo>
                      <a:pt x="401" y="1924"/>
                    </a:lnTo>
                    <a:lnTo>
                      <a:pt x="413" y="2188"/>
                    </a:lnTo>
                    <a:lnTo>
                      <a:pt x="407" y="2458"/>
                    </a:lnTo>
                    <a:lnTo>
                      <a:pt x="395" y="2733"/>
                    </a:lnTo>
                    <a:lnTo>
                      <a:pt x="365" y="3021"/>
                    </a:lnTo>
                    <a:lnTo>
                      <a:pt x="329" y="3321"/>
                    </a:lnTo>
                    <a:lnTo>
                      <a:pt x="275" y="3639"/>
                    </a:lnTo>
                    <a:lnTo>
                      <a:pt x="204" y="3968"/>
                    </a:lnTo>
                    <a:lnTo>
                      <a:pt x="126" y="4316"/>
                    </a:lnTo>
                    <a:lnTo>
                      <a:pt x="138" y="4316"/>
                    </a:lnTo>
                    <a:lnTo>
                      <a:pt x="216" y="3968"/>
                    </a:lnTo>
                    <a:lnTo>
                      <a:pt x="287" y="3639"/>
                    </a:lnTo>
                    <a:lnTo>
                      <a:pt x="341" y="3321"/>
                    </a:lnTo>
                    <a:lnTo>
                      <a:pt x="377" y="3021"/>
                    </a:lnTo>
                    <a:lnTo>
                      <a:pt x="407" y="2733"/>
                    </a:lnTo>
                    <a:lnTo>
                      <a:pt x="419" y="2458"/>
                    </a:lnTo>
                    <a:lnTo>
                      <a:pt x="425" y="2188"/>
                    </a:lnTo>
                    <a:lnTo>
                      <a:pt x="413" y="1924"/>
                    </a:lnTo>
                    <a:lnTo>
                      <a:pt x="413" y="192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2" name="Freeform 11"/>
              <p:cNvSpPr>
                <a:spLocks/>
              </p:cNvSpPr>
              <p:nvPr/>
            </p:nvSpPr>
            <p:spPr bwMode="hidden">
              <a:xfrm>
                <a:off x="3946" y="0"/>
                <a:ext cx="558" cy="4316"/>
              </a:xfrm>
              <a:custGeom>
                <a:avLst/>
                <a:gdLst/>
                <a:ahLst/>
                <a:cxnLst>
                  <a:cxn ang="0">
                    <a:pos x="556" y="2020"/>
                  </a:cxn>
                  <a:cxn ang="0">
                    <a:pos x="538" y="1732"/>
                  </a:cxn>
                  <a:cxn ang="0">
                    <a:pos x="503" y="1445"/>
                  </a:cxn>
                  <a:cxn ang="0">
                    <a:pos x="455" y="1175"/>
                  </a:cxn>
                  <a:cxn ang="0">
                    <a:pos x="395" y="911"/>
                  </a:cxn>
                  <a:cxn ang="0">
                    <a:pos x="317" y="659"/>
                  </a:cxn>
                  <a:cxn ang="0">
                    <a:pos x="228" y="426"/>
                  </a:cxn>
                  <a:cxn ang="0">
                    <a:pos x="126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14" y="204"/>
                  </a:cxn>
                  <a:cxn ang="0">
                    <a:pos x="216" y="426"/>
                  </a:cxn>
                  <a:cxn ang="0">
                    <a:pos x="305" y="659"/>
                  </a:cxn>
                  <a:cxn ang="0">
                    <a:pos x="383" y="911"/>
                  </a:cxn>
                  <a:cxn ang="0">
                    <a:pos x="443" y="1175"/>
                  </a:cxn>
                  <a:cxn ang="0">
                    <a:pos x="491" y="1445"/>
                  </a:cxn>
                  <a:cxn ang="0">
                    <a:pos x="526" y="1732"/>
                  </a:cxn>
                  <a:cxn ang="0">
                    <a:pos x="544" y="2020"/>
                  </a:cxn>
                  <a:cxn ang="0">
                    <a:pos x="544" y="2326"/>
                  </a:cxn>
                  <a:cxn ang="0">
                    <a:pos x="532" y="2632"/>
                  </a:cxn>
                  <a:cxn ang="0">
                    <a:pos x="503" y="2931"/>
                  </a:cxn>
                  <a:cxn ang="0">
                    <a:pos x="455" y="3225"/>
                  </a:cxn>
                  <a:cxn ang="0">
                    <a:pos x="389" y="3513"/>
                  </a:cxn>
                  <a:cxn ang="0">
                    <a:pos x="311" y="3788"/>
                  </a:cxn>
                  <a:cxn ang="0">
                    <a:pos x="216" y="4058"/>
                  </a:cxn>
                  <a:cxn ang="0">
                    <a:pos x="102" y="4316"/>
                  </a:cxn>
                  <a:cxn ang="0">
                    <a:pos x="114" y="4316"/>
                  </a:cxn>
                  <a:cxn ang="0">
                    <a:pos x="228" y="4058"/>
                  </a:cxn>
                  <a:cxn ang="0">
                    <a:pos x="323" y="3788"/>
                  </a:cxn>
                  <a:cxn ang="0">
                    <a:pos x="401" y="3513"/>
                  </a:cxn>
                  <a:cxn ang="0">
                    <a:pos x="467" y="3225"/>
                  </a:cxn>
                  <a:cxn ang="0">
                    <a:pos x="515" y="2931"/>
                  </a:cxn>
                  <a:cxn ang="0">
                    <a:pos x="544" y="2632"/>
                  </a:cxn>
                  <a:cxn ang="0">
                    <a:pos x="556" y="2326"/>
                  </a:cxn>
                  <a:cxn ang="0">
                    <a:pos x="556" y="2020"/>
                  </a:cxn>
                  <a:cxn ang="0">
                    <a:pos x="556" y="2020"/>
                  </a:cxn>
                </a:cxnLst>
                <a:rect l="0" t="0" r="r" b="b"/>
                <a:pathLst>
                  <a:path w="556" h="4316">
                    <a:moveTo>
                      <a:pt x="556" y="2020"/>
                    </a:moveTo>
                    <a:lnTo>
                      <a:pt x="538" y="1732"/>
                    </a:lnTo>
                    <a:lnTo>
                      <a:pt x="503" y="1445"/>
                    </a:lnTo>
                    <a:lnTo>
                      <a:pt x="455" y="1175"/>
                    </a:lnTo>
                    <a:lnTo>
                      <a:pt x="395" y="911"/>
                    </a:lnTo>
                    <a:lnTo>
                      <a:pt x="317" y="659"/>
                    </a:lnTo>
                    <a:lnTo>
                      <a:pt x="228" y="426"/>
                    </a:lnTo>
                    <a:lnTo>
                      <a:pt x="126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14" y="204"/>
                    </a:lnTo>
                    <a:lnTo>
                      <a:pt x="216" y="426"/>
                    </a:lnTo>
                    <a:lnTo>
                      <a:pt x="305" y="659"/>
                    </a:lnTo>
                    <a:lnTo>
                      <a:pt x="383" y="911"/>
                    </a:lnTo>
                    <a:lnTo>
                      <a:pt x="443" y="1175"/>
                    </a:lnTo>
                    <a:lnTo>
                      <a:pt x="491" y="1445"/>
                    </a:lnTo>
                    <a:lnTo>
                      <a:pt x="526" y="1732"/>
                    </a:lnTo>
                    <a:lnTo>
                      <a:pt x="544" y="2020"/>
                    </a:lnTo>
                    <a:lnTo>
                      <a:pt x="544" y="2326"/>
                    </a:lnTo>
                    <a:lnTo>
                      <a:pt x="532" y="2632"/>
                    </a:lnTo>
                    <a:lnTo>
                      <a:pt x="503" y="2931"/>
                    </a:lnTo>
                    <a:lnTo>
                      <a:pt x="455" y="3225"/>
                    </a:lnTo>
                    <a:lnTo>
                      <a:pt x="389" y="3513"/>
                    </a:lnTo>
                    <a:lnTo>
                      <a:pt x="311" y="3788"/>
                    </a:lnTo>
                    <a:lnTo>
                      <a:pt x="216" y="4058"/>
                    </a:lnTo>
                    <a:lnTo>
                      <a:pt x="102" y="4316"/>
                    </a:lnTo>
                    <a:lnTo>
                      <a:pt x="114" y="4316"/>
                    </a:lnTo>
                    <a:lnTo>
                      <a:pt x="228" y="4058"/>
                    </a:lnTo>
                    <a:lnTo>
                      <a:pt x="323" y="3788"/>
                    </a:lnTo>
                    <a:lnTo>
                      <a:pt x="401" y="3513"/>
                    </a:lnTo>
                    <a:lnTo>
                      <a:pt x="467" y="3225"/>
                    </a:lnTo>
                    <a:lnTo>
                      <a:pt x="515" y="2931"/>
                    </a:lnTo>
                    <a:lnTo>
                      <a:pt x="544" y="2632"/>
                    </a:lnTo>
                    <a:lnTo>
                      <a:pt x="556" y="2326"/>
                    </a:lnTo>
                    <a:lnTo>
                      <a:pt x="556" y="2020"/>
                    </a:lnTo>
                    <a:lnTo>
                      <a:pt x="556" y="202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3" name="Freeform 12"/>
              <p:cNvSpPr>
                <a:spLocks/>
              </p:cNvSpPr>
              <p:nvPr/>
            </p:nvSpPr>
            <p:spPr bwMode="hidden">
              <a:xfrm>
                <a:off x="4246" y="0"/>
                <a:ext cx="690" cy="4316"/>
              </a:xfrm>
              <a:custGeom>
                <a:avLst/>
                <a:gdLst/>
                <a:ahLst/>
                <a:cxnLst>
                  <a:cxn ang="0">
                    <a:pos x="688" y="2086"/>
                  </a:cxn>
                  <a:cxn ang="0">
                    <a:pos x="670" y="1810"/>
                  </a:cxn>
                  <a:cxn ang="0">
                    <a:pos x="634" y="1541"/>
                  </a:cxn>
                  <a:cxn ang="0">
                    <a:pos x="574" y="1271"/>
                  </a:cxn>
                  <a:cxn ang="0">
                    <a:pos x="497" y="1007"/>
                  </a:cxn>
                  <a:cxn ang="0">
                    <a:pos x="401" y="749"/>
                  </a:cxn>
                  <a:cxn ang="0">
                    <a:pos x="293" y="492"/>
                  </a:cxn>
                  <a:cxn ang="0">
                    <a:pos x="162" y="24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50" y="240"/>
                  </a:cxn>
                  <a:cxn ang="0">
                    <a:pos x="281" y="492"/>
                  </a:cxn>
                  <a:cxn ang="0">
                    <a:pos x="389" y="749"/>
                  </a:cxn>
                  <a:cxn ang="0">
                    <a:pos x="485" y="1007"/>
                  </a:cxn>
                  <a:cxn ang="0">
                    <a:pos x="562" y="1271"/>
                  </a:cxn>
                  <a:cxn ang="0">
                    <a:pos x="622" y="1541"/>
                  </a:cxn>
                  <a:cxn ang="0">
                    <a:pos x="658" y="1810"/>
                  </a:cxn>
                  <a:cxn ang="0">
                    <a:pos x="676" y="2086"/>
                  </a:cxn>
                  <a:cxn ang="0">
                    <a:pos x="676" y="2368"/>
                  </a:cxn>
                  <a:cxn ang="0">
                    <a:pos x="658" y="2650"/>
                  </a:cxn>
                  <a:cxn ang="0">
                    <a:pos x="616" y="2931"/>
                  </a:cxn>
                  <a:cxn ang="0">
                    <a:pos x="556" y="3213"/>
                  </a:cxn>
                  <a:cxn ang="0">
                    <a:pos x="473" y="3495"/>
                  </a:cxn>
                  <a:cxn ang="0">
                    <a:pos x="371" y="3777"/>
                  </a:cxn>
                  <a:cxn ang="0">
                    <a:pos x="251" y="4046"/>
                  </a:cxn>
                  <a:cxn ang="0">
                    <a:pos x="114" y="4316"/>
                  </a:cxn>
                  <a:cxn ang="0">
                    <a:pos x="126" y="4316"/>
                  </a:cxn>
                  <a:cxn ang="0">
                    <a:pos x="263" y="4046"/>
                  </a:cxn>
                  <a:cxn ang="0">
                    <a:pos x="383" y="3777"/>
                  </a:cxn>
                  <a:cxn ang="0">
                    <a:pos x="485" y="3495"/>
                  </a:cxn>
                  <a:cxn ang="0">
                    <a:pos x="568" y="3219"/>
                  </a:cxn>
                  <a:cxn ang="0">
                    <a:pos x="628" y="2937"/>
                  </a:cxn>
                  <a:cxn ang="0">
                    <a:pos x="670" y="2656"/>
                  </a:cxn>
                  <a:cxn ang="0">
                    <a:pos x="688" y="2368"/>
                  </a:cxn>
                  <a:cxn ang="0">
                    <a:pos x="688" y="2086"/>
                  </a:cxn>
                  <a:cxn ang="0">
                    <a:pos x="688" y="2086"/>
                  </a:cxn>
                </a:cxnLst>
                <a:rect l="0" t="0" r="r" b="b"/>
                <a:pathLst>
                  <a:path w="688" h="4316">
                    <a:moveTo>
                      <a:pt x="688" y="2086"/>
                    </a:moveTo>
                    <a:lnTo>
                      <a:pt x="670" y="1810"/>
                    </a:lnTo>
                    <a:lnTo>
                      <a:pt x="634" y="1541"/>
                    </a:lnTo>
                    <a:lnTo>
                      <a:pt x="574" y="1271"/>
                    </a:lnTo>
                    <a:lnTo>
                      <a:pt x="497" y="1007"/>
                    </a:lnTo>
                    <a:lnTo>
                      <a:pt x="401" y="749"/>
                    </a:lnTo>
                    <a:lnTo>
                      <a:pt x="293" y="492"/>
                    </a:lnTo>
                    <a:lnTo>
                      <a:pt x="162" y="24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50" y="240"/>
                    </a:lnTo>
                    <a:lnTo>
                      <a:pt x="281" y="492"/>
                    </a:lnTo>
                    <a:lnTo>
                      <a:pt x="389" y="749"/>
                    </a:lnTo>
                    <a:lnTo>
                      <a:pt x="485" y="1007"/>
                    </a:lnTo>
                    <a:lnTo>
                      <a:pt x="562" y="1271"/>
                    </a:lnTo>
                    <a:lnTo>
                      <a:pt x="622" y="1541"/>
                    </a:lnTo>
                    <a:lnTo>
                      <a:pt x="658" y="1810"/>
                    </a:lnTo>
                    <a:lnTo>
                      <a:pt x="676" y="2086"/>
                    </a:lnTo>
                    <a:lnTo>
                      <a:pt x="676" y="2368"/>
                    </a:lnTo>
                    <a:lnTo>
                      <a:pt x="658" y="2650"/>
                    </a:lnTo>
                    <a:lnTo>
                      <a:pt x="616" y="2931"/>
                    </a:lnTo>
                    <a:lnTo>
                      <a:pt x="556" y="3213"/>
                    </a:lnTo>
                    <a:lnTo>
                      <a:pt x="473" y="3495"/>
                    </a:lnTo>
                    <a:lnTo>
                      <a:pt x="371" y="3777"/>
                    </a:lnTo>
                    <a:lnTo>
                      <a:pt x="251" y="4046"/>
                    </a:lnTo>
                    <a:lnTo>
                      <a:pt x="114" y="4316"/>
                    </a:lnTo>
                    <a:lnTo>
                      <a:pt x="126" y="4316"/>
                    </a:lnTo>
                    <a:lnTo>
                      <a:pt x="263" y="4046"/>
                    </a:lnTo>
                    <a:lnTo>
                      <a:pt x="383" y="3777"/>
                    </a:lnTo>
                    <a:lnTo>
                      <a:pt x="485" y="3495"/>
                    </a:lnTo>
                    <a:lnTo>
                      <a:pt x="568" y="3219"/>
                    </a:lnTo>
                    <a:lnTo>
                      <a:pt x="628" y="2937"/>
                    </a:lnTo>
                    <a:lnTo>
                      <a:pt x="670" y="2656"/>
                    </a:lnTo>
                    <a:lnTo>
                      <a:pt x="688" y="2368"/>
                    </a:lnTo>
                    <a:lnTo>
                      <a:pt x="688" y="2086"/>
                    </a:lnTo>
                    <a:lnTo>
                      <a:pt x="688" y="208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4" name="Freeform 13"/>
              <p:cNvSpPr>
                <a:spLocks/>
              </p:cNvSpPr>
              <p:nvPr/>
            </p:nvSpPr>
            <p:spPr bwMode="hidden">
              <a:xfrm>
                <a:off x="4522" y="0"/>
                <a:ext cx="864" cy="4316"/>
              </a:xfrm>
              <a:custGeom>
                <a:avLst/>
                <a:gdLst/>
                <a:ahLst/>
                <a:cxnLst>
                  <a:cxn ang="0">
                    <a:pos x="855" y="2128"/>
                  </a:cxn>
                  <a:cxn ang="0">
                    <a:pos x="831" y="1834"/>
                  </a:cxn>
                  <a:cxn ang="0">
                    <a:pos x="808" y="1684"/>
                  </a:cxn>
                  <a:cxn ang="0">
                    <a:pos x="784" y="1541"/>
                  </a:cxn>
                  <a:cxn ang="0">
                    <a:pos x="748" y="1397"/>
                  </a:cxn>
                  <a:cxn ang="0">
                    <a:pos x="712" y="1253"/>
                  </a:cxn>
                  <a:cxn ang="0">
                    <a:pos x="664" y="1115"/>
                  </a:cxn>
                  <a:cxn ang="0">
                    <a:pos x="610" y="977"/>
                  </a:cxn>
                  <a:cxn ang="0">
                    <a:pos x="491" y="719"/>
                  </a:cxn>
                  <a:cxn ang="0">
                    <a:pos x="353" y="468"/>
                  </a:cxn>
                  <a:cxn ang="0">
                    <a:pos x="192" y="228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80" y="228"/>
                  </a:cxn>
                  <a:cxn ang="0">
                    <a:pos x="341" y="468"/>
                  </a:cxn>
                  <a:cxn ang="0">
                    <a:pos x="479" y="719"/>
                  </a:cxn>
                  <a:cxn ang="0">
                    <a:pos x="598" y="983"/>
                  </a:cxn>
                  <a:cxn ang="0">
                    <a:pos x="652" y="1121"/>
                  </a:cxn>
                  <a:cxn ang="0">
                    <a:pos x="700" y="1259"/>
                  </a:cxn>
                  <a:cxn ang="0">
                    <a:pos x="736" y="1403"/>
                  </a:cxn>
                  <a:cxn ang="0">
                    <a:pos x="772" y="1547"/>
                  </a:cxn>
                  <a:cxn ang="0">
                    <a:pos x="802" y="1690"/>
                  </a:cxn>
                  <a:cxn ang="0">
                    <a:pos x="819" y="1834"/>
                  </a:cxn>
                  <a:cxn ang="0">
                    <a:pos x="837" y="1984"/>
                  </a:cxn>
                  <a:cxn ang="0">
                    <a:pos x="843" y="2128"/>
                  </a:cxn>
                  <a:cxn ang="0">
                    <a:pos x="849" y="2278"/>
                  </a:cxn>
                  <a:cxn ang="0">
                    <a:pos x="843" y="2428"/>
                  </a:cxn>
                  <a:cxn ang="0">
                    <a:pos x="831" y="2572"/>
                  </a:cxn>
                  <a:cxn ang="0">
                    <a:pos x="819" y="2721"/>
                  </a:cxn>
                  <a:cxn ang="0">
                    <a:pos x="796" y="2865"/>
                  </a:cxn>
                  <a:cxn ang="0">
                    <a:pos x="766" y="3015"/>
                  </a:cxn>
                  <a:cxn ang="0">
                    <a:pos x="724" y="3159"/>
                  </a:cxn>
                  <a:cxn ang="0">
                    <a:pos x="682" y="3303"/>
                  </a:cxn>
                  <a:cxn ang="0">
                    <a:pos x="586" y="3567"/>
                  </a:cxn>
                  <a:cxn ang="0">
                    <a:pos x="473" y="3824"/>
                  </a:cxn>
                  <a:cxn ang="0">
                    <a:pos x="335" y="4076"/>
                  </a:cxn>
                  <a:cxn ang="0">
                    <a:pos x="180" y="4316"/>
                  </a:cxn>
                  <a:cxn ang="0">
                    <a:pos x="192" y="4316"/>
                  </a:cxn>
                  <a:cxn ang="0">
                    <a:pos x="347" y="4076"/>
                  </a:cxn>
                  <a:cxn ang="0">
                    <a:pos x="485" y="3824"/>
                  </a:cxn>
                  <a:cxn ang="0">
                    <a:pos x="598" y="3573"/>
                  </a:cxn>
                  <a:cxn ang="0">
                    <a:pos x="694" y="3309"/>
                  </a:cxn>
                  <a:cxn ang="0">
                    <a:pos x="736" y="3165"/>
                  </a:cxn>
                  <a:cxn ang="0">
                    <a:pos x="778" y="3021"/>
                  </a:cxn>
                  <a:cxn ang="0">
                    <a:pos x="808" y="2871"/>
                  </a:cxn>
                  <a:cxn ang="0">
                    <a:pos x="831" y="2727"/>
                  </a:cxn>
                  <a:cxn ang="0">
                    <a:pos x="843" y="2578"/>
                  </a:cxn>
                  <a:cxn ang="0">
                    <a:pos x="855" y="2428"/>
                  </a:cxn>
                  <a:cxn ang="0">
                    <a:pos x="861" y="2278"/>
                  </a:cxn>
                  <a:cxn ang="0">
                    <a:pos x="855" y="2128"/>
                  </a:cxn>
                  <a:cxn ang="0">
                    <a:pos x="855" y="2128"/>
                  </a:cxn>
                </a:cxnLst>
                <a:rect l="0" t="0" r="r" b="b"/>
                <a:pathLst>
                  <a:path w="861" h="4316">
                    <a:moveTo>
                      <a:pt x="855" y="2128"/>
                    </a:moveTo>
                    <a:lnTo>
                      <a:pt x="831" y="1834"/>
                    </a:lnTo>
                    <a:lnTo>
                      <a:pt x="808" y="1684"/>
                    </a:lnTo>
                    <a:lnTo>
                      <a:pt x="784" y="1541"/>
                    </a:lnTo>
                    <a:lnTo>
                      <a:pt x="748" y="1397"/>
                    </a:lnTo>
                    <a:lnTo>
                      <a:pt x="712" y="1253"/>
                    </a:lnTo>
                    <a:lnTo>
                      <a:pt x="664" y="1115"/>
                    </a:lnTo>
                    <a:lnTo>
                      <a:pt x="610" y="977"/>
                    </a:lnTo>
                    <a:lnTo>
                      <a:pt x="491" y="719"/>
                    </a:lnTo>
                    <a:lnTo>
                      <a:pt x="353" y="468"/>
                    </a:lnTo>
                    <a:lnTo>
                      <a:pt x="192" y="228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80" y="228"/>
                    </a:lnTo>
                    <a:lnTo>
                      <a:pt x="341" y="468"/>
                    </a:lnTo>
                    <a:lnTo>
                      <a:pt x="479" y="719"/>
                    </a:lnTo>
                    <a:lnTo>
                      <a:pt x="598" y="983"/>
                    </a:lnTo>
                    <a:lnTo>
                      <a:pt x="652" y="1121"/>
                    </a:lnTo>
                    <a:lnTo>
                      <a:pt x="700" y="1259"/>
                    </a:lnTo>
                    <a:lnTo>
                      <a:pt x="736" y="1403"/>
                    </a:lnTo>
                    <a:lnTo>
                      <a:pt x="772" y="1547"/>
                    </a:lnTo>
                    <a:lnTo>
                      <a:pt x="802" y="1690"/>
                    </a:lnTo>
                    <a:lnTo>
                      <a:pt x="819" y="1834"/>
                    </a:lnTo>
                    <a:lnTo>
                      <a:pt x="837" y="1984"/>
                    </a:lnTo>
                    <a:lnTo>
                      <a:pt x="843" y="2128"/>
                    </a:lnTo>
                    <a:lnTo>
                      <a:pt x="849" y="2278"/>
                    </a:lnTo>
                    <a:lnTo>
                      <a:pt x="843" y="2428"/>
                    </a:lnTo>
                    <a:lnTo>
                      <a:pt x="831" y="2572"/>
                    </a:lnTo>
                    <a:lnTo>
                      <a:pt x="819" y="2721"/>
                    </a:lnTo>
                    <a:lnTo>
                      <a:pt x="796" y="2865"/>
                    </a:lnTo>
                    <a:lnTo>
                      <a:pt x="766" y="3015"/>
                    </a:lnTo>
                    <a:lnTo>
                      <a:pt x="724" y="3159"/>
                    </a:lnTo>
                    <a:lnTo>
                      <a:pt x="682" y="3303"/>
                    </a:lnTo>
                    <a:lnTo>
                      <a:pt x="586" y="3567"/>
                    </a:lnTo>
                    <a:lnTo>
                      <a:pt x="473" y="3824"/>
                    </a:lnTo>
                    <a:lnTo>
                      <a:pt x="335" y="4076"/>
                    </a:lnTo>
                    <a:lnTo>
                      <a:pt x="180" y="4316"/>
                    </a:lnTo>
                    <a:lnTo>
                      <a:pt x="192" y="4316"/>
                    </a:lnTo>
                    <a:lnTo>
                      <a:pt x="347" y="4076"/>
                    </a:lnTo>
                    <a:lnTo>
                      <a:pt x="485" y="3824"/>
                    </a:lnTo>
                    <a:lnTo>
                      <a:pt x="598" y="3573"/>
                    </a:lnTo>
                    <a:lnTo>
                      <a:pt x="694" y="3309"/>
                    </a:lnTo>
                    <a:lnTo>
                      <a:pt x="736" y="3165"/>
                    </a:lnTo>
                    <a:lnTo>
                      <a:pt x="778" y="3021"/>
                    </a:lnTo>
                    <a:lnTo>
                      <a:pt x="808" y="2871"/>
                    </a:lnTo>
                    <a:lnTo>
                      <a:pt x="831" y="2727"/>
                    </a:lnTo>
                    <a:lnTo>
                      <a:pt x="843" y="2578"/>
                    </a:lnTo>
                    <a:lnTo>
                      <a:pt x="855" y="2428"/>
                    </a:lnTo>
                    <a:lnTo>
                      <a:pt x="861" y="2278"/>
                    </a:lnTo>
                    <a:lnTo>
                      <a:pt x="855" y="2128"/>
                    </a:lnTo>
                    <a:lnTo>
                      <a:pt x="855" y="212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5" name="Freeform 14"/>
              <p:cNvSpPr>
                <a:spLocks/>
              </p:cNvSpPr>
              <p:nvPr/>
            </p:nvSpPr>
            <p:spPr bwMode="hidden">
              <a:xfrm>
                <a:off x="2399" y="0"/>
                <a:ext cx="150" cy="4316"/>
              </a:xfrm>
              <a:custGeom>
                <a:avLst/>
                <a:gdLst/>
                <a:ahLst/>
                <a:cxnLst>
                  <a:cxn ang="0">
                    <a:pos x="18" y="1942"/>
                  </a:cxn>
                  <a:cxn ang="0">
                    <a:pos x="30" y="1630"/>
                  </a:cxn>
                  <a:cxn ang="0">
                    <a:pos x="42" y="1331"/>
                  </a:cxn>
                  <a:cxn ang="0">
                    <a:pos x="59" y="1055"/>
                  </a:cxn>
                  <a:cxn ang="0">
                    <a:pos x="77" y="791"/>
                  </a:cxn>
                  <a:cxn ang="0">
                    <a:pos x="83" y="671"/>
                  </a:cxn>
                  <a:cxn ang="0">
                    <a:pos x="95" y="557"/>
                  </a:cxn>
                  <a:cxn ang="0">
                    <a:pos x="107" y="444"/>
                  </a:cxn>
                  <a:cxn ang="0">
                    <a:pos x="113" y="342"/>
                  </a:cxn>
                  <a:cxn ang="0">
                    <a:pos x="125" y="246"/>
                  </a:cxn>
                  <a:cxn ang="0">
                    <a:pos x="131" y="156"/>
                  </a:cxn>
                  <a:cxn ang="0">
                    <a:pos x="143" y="72"/>
                  </a:cxn>
                  <a:cxn ang="0">
                    <a:pos x="149" y="0"/>
                  </a:cxn>
                  <a:cxn ang="0">
                    <a:pos x="137" y="0"/>
                  </a:cxn>
                  <a:cxn ang="0">
                    <a:pos x="131" y="72"/>
                  </a:cxn>
                  <a:cxn ang="0">
                    <a:pos x="119" y="156"/>
                  </a:cxn>
                  <a:cxn ang="0">
                    <a:pos x="113" y="246"/>
                  </a:cxn>
                  <a:cxn ang="0">
                    <a:pos x="101" y="342"/>
                  </a:cxn>
                  <a:cxn ang="0">
                    <a:pos x="95" y="444"/>
                  </a:cxn>
                  <a:cxn ang="0">
                    <a:pos x="83" y="557"/>
                  </a:cxn>
                  <a:cxn ang="0">
                    <a:pos x="71" y="671"/>
                  </a:cxn>
                  <a:cxn ang="0">
                    <a:pos x="65" y="791"/>
                  </a:cxn>
                  <a:cxn ang="0">
                    <a:pos x="48" y="1055"/>
                  </a:cxn>
                  <a:cxn ang="0">
                    <a:pos x="30" y="1331"/>
                  </a:cxn>
                  <a:cxn ang="0">
                    <a:pos x="18" y="1630"/>
                  </a:cxn>
                  <a:cxn ang="0">
                    <a:pos x="6" y="1942"/>
                  </a:cxn>
                  <a:cxn ang="0">
                    <a:pos x="0" y="2278"/>
                  </a:cxn>
                  <a:cxn ang="0">
                    <a:pos x="6" y="2602"/>
                  </a:cxn>
                  <a:cxn ang="0">
                    <a:pos x="12" y="2919"/>
                  </a:cxn>
                  <a:cxn ang="0">
                    <a:pos x="24" y="3219"/>
                  </a:cxn>
                  <a:cxn ang="0">
                    <a:pos x="36" y="3513"/>
                  </a:cxn>
                  <a:cxn ang="0">
                    <a:pos x="59" y="3794"/>
                  </a:cxn>
                  <a:cxn ang="0">
                    <a:pos x="89" y="4058"/>
                  </a:cxn>
                  <a:cxn ang="0">
                    <a:pos x="125" y="4316"/>
                  </a:cxn>
                  <a:cxn ang="0">
                    <a:pos x="137" y="4316"/>
                  </a:cxn>
                  <a:cxn ang="0">
                    <a:pos x="101" y="4058"/>
                  </a:cxn>
                  <a:cxn ang="0">
                    <a:pos x="71" y="3794"/>
                  </a:cxn>
                  <a:cxn ang="0">
                    <a:pos x="48" y="3513"/>
                  </a:cxn>
                  <a:cxn ang="0">
                    <a:pos x="36" y="3225"/>
                  </a:cxn>
                  <a:cxn ang="0">
                    <a:pos x="24" y="2919"/>
                  </a:cxn>
                  <a:cxn ang="0">
                    <a:pos x="18" y="2608"/>
                  </a:cxn>
                  <a:cxn ang="0">
                    <a:pos x="12" y="2278"/>
                  </a:cxn>
                  <a:cxn ang="0">
                    <a:pos x="18" y="1942"/>
                  </a:cxn>
                  <a:cxn ang="0">
                    <a:pos x="18" y="1942"/>
                  </a:cxn>
                </a:cxnLst>
                <a:rect l="0" t="0" r="r" b="b"/>
                <a:pathLst>
                  <a:path w="149" h="4316">
                    <a:moveTo>
                      <a:pt x="18" y="1942"/>
                    </a:moveTo>
                    <a:lnTo>
                      <a:pt x="30" y="1630"/>
                    </a:lnTo>
                    <a:lnTo>
                      <a:pt x="42" y="1331"/>
                    </a:lnTo>
                    <a:lnTo>
                      <a:pt x="59" y="1055"/>
                    </a:lnTo>
                    <a:lnTo>
                      <a:pt x="77" y="791"/>
                    </a:lnTo>
                    <a:lnTo>
                      <a:pt x="83" y="671"/>
                    </a:lnTo>
                    <a:lnTo>
                      <a:pt x="95" y="557"/>
                    </a:lnTo>
                    <a:lnTo>
                      <a:pt x="107" y="444"/>
                    </a:lnTo>
                    <a:lnTo>
                      <a:pt x="113" y="342"/>
                    </a:lnTo>
                    <a:lnTo>
                      <a:pt x="125" y="246"/>
                    </a:lnTo>
                    <a:lnTo>
                      <a:pt x="131" y="156"/>
                    </a:lnTo>
                    <a:lnTo>
                      <a:pt x="143" y="72"/>
                    </a:lnTo>
                    <a:lnTo>
                      <a:pt x="149" y="0"/>
                    </a:lnTo>
                    <a:lnTo>
                      <a:pt x="137" y="0"/>
                    </a:lnTo>
                    <a:lnTo>
                      <a:pt x="131" y="72"/>
                    </a:lnTo>
                    <a:lnTo>
                      <a:pt x="119" y="156"/>
                    </a:lnTo>
                    <a:lnTo>
                      <a:pt x="113" y="246"/>
                    </a:lnTo>
                    <a:lnTo>
                      <a:pt x="101" y="342"/>
                    </a:lnTo>
                    <a:lnTo>
                      <a:pt x="95" y="444"/>
                    </a:lnTo>
                    <a:lnTo>
                      <a:pt x="83" y="557"/>
                    </a:lnTo>
                    <a:lnTo>
                      <a:pt x="71" y="671"/>
                    </a:lnTo>
                    <a:lnTo>
                      <a:pt x="65" y="791"/>
                    </a:lnTo>
                    <a:lnTo>
                      <a:pt x="48" y="1055"/>
                    </a:lnTo>
                    <a:lnTo>
                      <a:pt x="30" y="1331"/>
                    </a:lnTo>
                    <a:lnTo>
                      <a:pt x="18" y="1630"/>
                    </a:lnTo>
                    <a:lnTo>
                      <a:pt x="6" y="1942"/>
                    </a:lnTo>
                    <a:lnTo>
                      <a:pt x="0" y="2278"/>
                    </a:lnTo>
                    <a:lnTo>
                      <a:pt x="6" y="2602"/>
                    </a:lnTo>
                    <a:lnTo>
                      <a:pt x="12" y="2919"/>
                    </a:lnTo>
                    <a:lnTo>
                      <a:pt x="24" y="3219"/>
                    </a:lnTo>
                    <a:lnTo>
                      <a:pt x="36" y="3513"/>
                    </a:lnTo>
                    <a:lnTo>
                      <a:pt x="59" y="3794"/>
                    </a:lnTo>
                    <a:lnTo>
                      <a:pt x="89" y="4058"/>
                    </a:lnTo>
                    <a:lnTo>
                      <a:pt x="125" y="4316"/>
                    </a:lnTo>
                    <a:lnTo>
                      <a:pt x="137" y="4316"/>
                    </a:lnTo>
                    <a:lnTo>
                      <a:pt x="101" y="4058"/>
                    </a:lnTo>
                    <a:lnTo>
                      <a:pt x="71" y="3794"/>
                    </a:lnTo>
                    <a:lnTo>
                      <a:pt x="48" y="3513"/>
                    </a:lnTo>
                    <a:lnTo>
                      <a:pt x="36" y="3225"/>
                    </a:lnTo>
                    <a:lnTo>
                      <a:pt x="24" y="2919"/>
                    </a:lnTo>
                    <a:lnTo>
                      <a:pt x="18" y="2608"/>
                    </a:lnTo>
                    <a:lnTo>
                      <a:pt x="12" y="2278"/>
                    </a:lnTo>
                    <a:lnTo>
                      <a:pt x="18" y="1942"/>
                    </a:lnTo>
                    <a:lnTo>
                      <a:pt x="18" y="194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6" name="Freeform 15"/>
              <p:cNvSpPr>
                <a:spLocks/>
              </p:cNvSpPr>
              <p:nvPr/>
            </p:nvSpPr>
            <p:spPr bwMode="hidden">
              <a:xfrm>
                <a:off x="1967" y="0"/>
                <a:ext cx="300" cy="4316"/>
              </a:xfrm>
              <a:custGeom>
                <a:avLst/>
                <a:gdLst/>
                <a:ahLst/>
                <a:cxnLst>
                  <a:cxn ang="0">
                    <a:pos x="18" y="2062"/>
                  </a:cxn>
                  <a:cxn ang="0">
                    <a:pos x="30" y="1750"/>
                  </a:cxn>
                  <a:cxn ang="0">
                    <a:pos x="54" y="1451"/>
                  </a:cxn>
                  <a:cxn ang="0">
                    <a:pos x="84" y="1169"/>
                  </a:cxn>
                  <a:cxn ang="0">
                    <a:pos x="126" y="899"/>
                  </a:cxn>
                  <a:cxn ang="0">
                    <a:pos x="162" y="641"/>
                  </a:cxn>
                  <a:cxn ang="0">
                    <a:pos x="209" y="408"/>
                  </a:cxn>
                  <a:cxn ang="0">
                    <a:pos x="251" y="192"/>
                  </a:cxn>
                  <a:cxn ang="0">
                    <a:pos x="299" y="0"/>
                  </a:cxn>
                  <a:cxn ang="0">
                    <a:pos x="287" y="0"/>
                  </a:cxn>
                  <a:cxn ang="0">
                    <a:pos x="239" y="192"/>
                  </a:cxn>
                  <a:cxn ang="0">
                    <a:pos x="198" y="408"/>
                  </a:cxn>
                  <a:cxn ang="0">
                    <a:pos x="156" y="641"/>
                  </a:cxn>
                  <a:cxn ang="0">
                    <a:pos x="114" y="899"/>
                  </a:cxn>
                  <a:cxn ang="0">
                    <a:pos x="78" y="1169"/>
                  </a:cxn>
                  <a:cxn ang="0">
                    <a:pos x="48" y="1451"/>
                  </a:cxn>
                  <a:cxn ang="0">
                    <a:pos x="24" y="1750"/>
                  </a:cxn>
                  <a:cxn ang="0">
                    <a:pos x="6" y="2062"/>
                  </a:cxn>
                  <a:cxn ang="0">
                    <a:pos x="0" y="2374"/>
                  </a:cxn>
                  <a:cxn ang="0">
                    <a:pos x="12" y="2674"/>
                  </a:cxn>
                  <a:cxn ang="0">
                    <a:pos x="30" y="2973"/>
                  </a:cxn>
                  <a:cxn ang="0">
                    <a:pos x="54" y="3255"/>
                  </a:cxn>
                  <a:cxn ang="0">
                    <a:pos x="96" y="3537"/>
                  </a:cxn>
                  <a:cxn ang="0">
                    <a:pos x="144" y="3806"/>
                  </a:cxn>
                  <a:cxn ang="0">
                    <a:pos x="203" y="4064"/>
                  </a:cxn>
                  <a:cxn ang="0">
                    <a:pos x="275" y="4316"/>
                  </a:cxn>
                  <a:cxn ang="0">
                    <a:pos x="287" y="4316"/>
                  </a:cxn>
                  <a:cxn ang="0">
                    <a:pos x="215" y="4064"/>
                  </a:cxn>
                  <a:cxn ang="0">
                    <a:pos x="156" y="3806"/>
                  </a:cxn>
                  <a:cxn ang="0">
                    <a:pos x="108" y="3537"/>
                  </a:cxn>
                  <a:cxn ang="0">
                    <a:pos x="66" y="3261"/>
                  </a:cxn>
                  <a:cxn ang="0">
                    <a:pos x="42" y="2973"/>
                  </a:cxn>
                  <a:cxn ang="0">
                    <a:pos x="24" y="2680"/>
                  </a:cxn>
                  <a:cxn ang="0">
                    <a:pos x="12" y="2374"/>
                  </a:cxn>
                  <a:cxn ang="0">
                    <a:pos x="18" y="2062"/>
                  </a:cxn>
                  <a:cxn ang="0">
                    <a:pos x="18" y="2062"/>
                  </a:cxn>
                </a:cxnLst>
                <a:rect l="0" t="0" r="r" b="b"/>
                <a:pathLst>
                  <a:path w="299" h="4316">
                    <a:moveTo>
                      <a:pt x="18" y="2062"/>
                    </a:moveTo>
                    <a:lnTo>
                      <a:pt x="30" y="1750"/>
                    </a:lnTo>
                    <a:lnTo>
                      <a:pt x="54" y="1451"/>
                    </a:lnTo>
                    <a:lnTo>
                      <a:pt x="84" y="1169"/>
                    </a:lnTo>
                    <a:lnTo>
                      <a:pt x="126" y="899"/>
                    </a:lnTo>
                    <a:lnTo>
                      <a:pt x="162" y="641"/>
                    </a:lnTo>
                    <a:lnTo>
                      <a:pt x="209" y="408"/>
                    </a:lnTo>
                    <a:lnTo>
                      <a:pt x="251" y="192"/>
                    </a:lnTo>
                    <a:lnTo>
                      <a:pt x="299" y="0"/>
                    </a:lnTo>
                    <a:lnTo>
                      <a:pt x="287" y="0"/>
                    </a:lnTo>
                    <a:lnTo>
                      <a:pt x="239" y="192"/>
                    </a:lnTo>
                    <a:lnTo>
                      <a:pt x="198" y="408"/>
                    </a:lnTo>
                    <a:lnTo>
                      <a:pt x="156" y="641"/>
                    </a:lnTo>
                    <a:lnTo>
                      <a:pt x="114" y="899"/>
                    </a:lnTo>
                    <a:lnTo>
                      <a:pt x="78" y="1169"/>
                    </a:lnTo>
                    <a:lnTo>
                      <a:pt x="48" y="1451"/>
                    </a:lnTo>
                    <a:lnTo>
                      <a:pt x="24" y="1750"/>
                    </a:lnTo>
                    <a:lnTo>
                      <a:pt x="6" y="2062"/>
                    </a:lnTo>
                    <a:lnTo>
                      <a:pt x="0" y="2374"/>
                    </a:lnTo>
                    <a:lnTo>
                      <a:pt x="12" y="2674"/>
                    </a:lnTo>
                    <a:lnTo>
                      <a:pt x="30" y="2973"/>
                    </a:lnTo>
                    <a:lnTo>
                      <a:pt x="54" y="3255"/>
                    </a:lnTo>
                    <a:lnTo>
                      <a:pt x="96" y="3537"/>
                    </a:lnTo>
                    <a:lnTo>
                      <a:pt x="144" y="3806"/>
                    </a:lnTo>
                    <a:lnTo>
                      <a:pt x="203" y="4064"/>
                    </a:lnTo>
                    <a:lnTo>
                      <a:pt x="275" y="4316"/>
                    </a:lnTo>
                    <a:lnTo>
                      <a:pt x="287" y="4316"/>
                    </a:lnTo>
                    <a:lnTo>
                      <a:pt x="215" y="4064"/>
                    </a:lnTo>
                    <a:lnTo>
                      <a:pt x="156" y="3806"/>
                    </a:lnTo>
                    <a:lnTo>
                      <a:pt x="108" y="3537"/>
                    </a:lnTo>
                    <a:lnTo>
                      <a:pt x="66" y="3261"/>
                    </a:lnTo>
                    <a:lnTo>
                      <a:pt x="42" y="2973"/>
                    </a:lnTo>
                    <a:lnTo>
                      <a:pt x="24" y="2680"/>
                    </a:lnTo>
                    <a:lnTo>
                      <a:pt x="12" y="2374"/>
                    </a:lnTo>
                    <a:lnTo>
                      <a:pt x="18" y="2062"/>
                    </a:lnTo>
                    <a:lnTo>
                      <a:pt x="18" y="206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7" name="Freeform 16"/>
              <p:cNvSpPr>
                <a:spLocks/>
              </p:cNvSpPr>
              <p:nvPr/>
            </p:nvSpPr>
            <p:spPr bwMode="hidden">
              <a:xfrm>
                <a:off x="1566" y="0"/>
                <a:ext cx="425" cy="4316"/>
              </a:xfrm>
              <a:custGeom>
                <a:avLst/>
                <a:gdLst/>
                <a:ahLst/>
                <a:cxnLst>
                  <a:cxn ang="0">
                    <a:pos x="424" y="0"/>
                  </a:cxn>
                  <a:cxn ang="0">
                    <a:pos x="412" y="0"/>
                  </a:cxn>
                  <a:cxn ang="0">
                    <a:pos x="316" y="222"/>
                  </a:cxn>
                  <a:cxn ang="0">
                    <a:pos x="239" y="462"/>
                  </a:cxn>
                  <a:cxn ang="0">
                    <a:pos x="167" y="707"/>
                  </a:cxn>
                  <a:cxn ang="0">
                    <a:pos x="107" y="971"/>
                  </a:cxn>
                  <a:cxn ang="0">
                    <a:pos x="65" y="1247"/>
                  </a:cxn>
                  <a:cxn ang="0">
                    <a:pos x="29" y="1529"/>
                  </a:cxn>
                  <a:cxn ang="0">
                    <a:pos x="6" y="1822"/>
                  </a:cxn>
                  <a:cxn ang="0">
                    <a:pos x="0" y="2122"/>
                  </a:cxn>
                  <a:cxn ang="0">
                    <a:pos x="6" y="2404"/>
                  </a:cxn>
                  <a:cxn ang="0">
                    <a:pos x="24" y="2686"/>
                  </a:cxn>
                  <a:cxn ang="0">
                    <a:pos x="47" y="2961"/>
                  </a:cxn>
                  <a:cxn ang="0">
                    <a:pos x="89" y="3243"/>
                  </a:cxn>
                  <a:cxn ang="0">
                    <a:pos x="137" y="3519"/>
                  </a:cxn>
                  <a:cxn ang="0">
                    <a:pos x="197" y="3788"/>
                  </a:cxn>
                  <a:cxn ang="0">
                    <a:pos x="269" y="4058"/>
                  </a:cxn>
                  <a:cxn ang="0">
                    <a:pos x="346" y="4316"/>
                  </a:cxn>
                  <a:cxn ang="0">
                    <a:pos x="358" y="4316"/>
                  </a:cxn>
                  <a:cxn ang="0">
                    <a:pos x="281" y="4058"/>
                  </a:cxn>
                  <a:cxn ang="0">
                    <a:pos x="209" y="3788"/>
                  </a:cxn>
                  <a:cxn ang="0">
                    <a:pos x="149" y="3519"/>
                  </a:cxn>
                  <a:cxn ang="0">
                    <a:pos x="101" y="3243"/>
                  </a:cxn>
                  <a:cxn ang="0">
                    <a:pos x="59" y="2961"/>
                  </a:cxn>
                  <a:cxn ang="0">
                    <a:pos x="35" y="2686"/>
                  </a:cxn>
                  <a:cxn ang="0">
                    <a:pos x="18" y="2404"/>
                  </a:cxn>
                  <a:cxn ang="0">
                    <a:pos x="12" y="2122"/>
                  </a:cxn>
                  <a:cxn ang="0">
                    <a:pos x="18" y="1822"/>
                  </a:cxn>
                  <a:cxn ang="0">
                    <a:pos x="41" y="1529"/>
                  </a:cxn>
                  <a:cxn ang="0">
                    <a:pos x="71" y="1247"/>
                  </a:cxn>
                  <a:cxn ang="0">
                    <a:pos x="119" y="971"/>
                  </a:cxn>
                  <a:cxn ang="0">
                    <a:pos x="179" y="707"/>
                  </a:cxn>
                  <a:cxn ang="0">
                    <a:pos x="245" y="462"/>
                  </a:cxn>
                  <a:cxn ang="0">
                    <a:pos x="328" y="222"/>
                  </a:cxn>
                  <a:cxn ang="0">
                    <a:pos x="424" y="0"/>
                  </a:cxn>
                  <a:cxn ang="0">
                    <a:pos x="424" y="0"/>
                  </a:cxn>
                </a:cxnLst>
                <a:rect l="0" t="0" r="r" b="b"/>
                <a:pathLst>
                  <a:path w="424" h="4316">
                    <a:moveTo>
                      <a:pt x="424" y="0"/>
                    </a:moveTo>
                    <a:lnTo>
                      <a:pt x="412" y="0"/>
                    </a:lnTo>
                    <a:lnTo>
                      <a:pt x="316" y="222"/>
                    </a:lnTo>
                    <a:lnTo>
                      <a:pt x="239" y="462"/>
                    </a:lnTo>
                    <a:lnTo>
                      <a:pt x="167" y="707"/>
                    </a:lnTo>
                    <a:lnTo>
                      <a:pt x="107" y="971"/>
                    </a:lnTo>
                    <a:lnTo>
                      <a:pt x="65" y="1247"/>
                    </a:lnTo>
                    <a:lnTo>
                      <a:pt x="29" y="1529"/>
                    </a:lnTo>
                    <a:lnTo>
                      <a:pt x="6" y="1822"/>
                    </a:lnTo>
                    <a:lnTo>
                      <a:pt x="0" y="2122"/>
                    </a:lnTo>
                    <a:lnTo>
                      <a:pt x="6" y="2404"/>
                    </a:lnTo>
                    <a:lnTo>
                      <a:pt x="24" y="2686"/>
                    </a:lnTo>
                    <a:lnTo>
                      <a:pt x="47" y="2961"/>
                    </a:lnTo>
                    <a:lnTo>
                      <a:pt x="89" y="3243"/>
                    </a:lnTo>
                    <a:lnTo>
                      <a:pt x="137" y="3519"/>
                    </a:lnTo>
                    <a:lnTo>
                      <a:pt x="197" y="3788"/>
                    </a:lnTo>
                    <a:lnTo>
                      <a:pt x="269" y="4058"/>
                    </a:lnTo>
                    <a:lnTo>
                      <a:pt x="346" y="4316"/>
                    </a:lnTo>
                    <a:lnTo>
                      <a:pt x="358" y="4316"/>
                    </a:lnTo>
                    <a:lnTo>
                      <a:pt x="281" y="4058"/>
                    </a:lnTo>
                    <a:lnTo>
                      <a:pt x="209" y="3788"/>
                    </a:lnTo>
                    <a:lnTo>
                      <a:pt x="149" y="3519"/>
                    </a:lnTo>
                    <a:lnTo>
                      <a:pt x="101" y="3243"/>
                    </a:lnTo>
                    <a:lnTo>
                      <a:pt x="59" y="2961"/>
                    </a:lnTo>
                    <a:lnTo>
                      <a:pt x="35" y="2686"/>
                    </a:lnTo>
                    <a:lnTo>
                      <a:pt x="18" y="2404"/>
                    </a:lnTo>
                    <a:lnTo>
                      <a:pt x="12" y="2122"/>
                    </a:lnTo>
                    <a:lnTo>
                      <a:pt x="18" y="1822"/>
                    </a:lnTo>
                    <a:lnTo>
                      <a:pt x="41" y="1529"/>
                    </a:lnTo>
                    <a:lnTo>
                      <a:pt x="71" y="1247"/>
                    </a:lnTo>
                    <a:lnTo>
                      <a:pt x="119" y="971"/>
                    </a:lnTo>
                    <a:lnTo>
                      <a:pt x="179" y="707"/>
                    </a:lnTo>
                    <a:lnTo>
                      <a:pt x="245" y="462"/>
                    </a:lnTo>
                    <a:lnTo>
                      <a:pt x="328" y="222"/>
                    </a:lnTo>
                    <a:lnTo>
                      <a:pt x="424" y="0"/>
                    </a:lnTo>
                    <a:lnTo>
                      <a:pt x="4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8" name="Freeform 17"/>
              <p:cNvSpPr>
                <a:spLocks/>
              </p:cNvSpPr>
              <p:nvPr/>
            </p:nvSpPr>
            <p:spPr bwMode="hidden">
              <a:xfrm>
                <a:off x="1128" y="0"/>
                <a:ext cx="575" cy="4316"/>
              </a:xfrm>
              <a:custGeom>
                <a:avLst/>
                <a:gdLst/>
                <a:ahLst/>
                <a:cxnLst>
                  <a:cxn ang="0">
                    <a:pos x="12" y="2146"/>
                  </a:cxn>
                  <a:cxn ang="0">
                    <a:pos x="24" y="1846"/>
                  </a:cxn>
                  <a:cxn ang="0">
                    <a:pos x="54" y="1559"/>
                  </a:cxn>
                  <a:cxn ang="0">
                    <a:pos x="96" y="1277"/>
                  </a:cxn>
                  <a:cxn ang="0">
                    <a:pos x="162" y="1001"/>
                  </a:cxn>
                  <a:cxn ang="0">
                    <a:pos x="239" y="731"/>
                  </a:cxn>
                  <a:cxn ang="0">
                    <a:pos x="335" y="480"/>
                  </a:cxn>
                  <a:cxn ang="0">
                    <a:pos x="449" y="234"/>
                  </a:cxn>
                  <a:cxn ang="0">
                    <a:pos x="574" y="0"/>
                  </a:cxn>
                  <a:cxn ang="0">
                    <a:pos x="562" y="0"/>
                  </a:cxn>
                  <a:cxn ang="0">
                    <a:pos x="437" y="234"/>
                  </a:cxn>
                  <a:cxn ang="0">
                    <a:pos x="323" y="480"/>
                  </a:cxn>
                  <a:cxn ang="0">
                    <a:pos x="227" y="737"/>
                  </a:cxn>
                  <a:cxn ang="0">
                    <a:pos x="150" y="1001"/>
                  </a:cxn>
                  <a:cxn ang="0">
                    <a:pos x="84" y="1277"/>
                  </a:cxn>
                  <a:cxn ang="0">
                    <a:pos x="42" y="1559"/>
                  </a:cxn>
                  <a:cxn ang="0">
                    <a:pos x="12" y="1852"/>
                  </a:cxn>
                  <a:cxn ang="0">
                    <a:pos x="0" y="2146"/>
                  </a:cxn>
                  <a:cxn ang="0">
                    <a:pos x="6" y="2434"/>
                  </a:cxn>
                  <a:cxn ang="0">
                    <a:pos x="30" y="2715"/>
                  </a:cxn>
                  <a:cxn ang="0">
                    <a:pos x="66" y="2997"/>
                  </a:cxn>
                  <a:cxn ang="0">
                    <a:pos x="120" y="3273"/>
                  </a:cxn>
                  <a:cxn ang="0">
                    <a:pos x="191" y="3549"/>
                  </a:cxn>
                  <a:cxn ang="0">
                    <a:pos x="275" y="3812"/>
                  </a:cxn>
                  <a:cxn ang="0">
                    <a:pos x="371" y="4070"/>
                  </a:cxn>
                  <a:cxn ang="0">
                    <a:pos x="484" y="4316"/>
                  </a:cxn>
                  <a:cxn ang="0">
                    <a:pos x="496" y="4316"/>
                  </a:cxn>
                  <a:cxn ang="0">
                    <a:pos x="383" y="4070"/>
                  </a:cxn>
                  <a:cxn ang="0">
                    <a:pos x="287" y="3812"/>
                  </a:cxn>
                  <a:cxn ang="0">
                    <a:pos x="203" y="3549"/>
                  </a:cxn>
                  <a:cxn ang="0">
                    <a:pos x="132" y="3273"/>
                  </a:cxn>
                  <a:cxn ang="0">
                    <a:pos x="78" y="2997"/>
                  </a:cxn>
                  <a:cxn ang="0">
                    <a:pos x="42" y="2715"/>
                  </a:cxn>
                  <a:cxn ang="0">
                    <a:pos x="18" y="2434"/>
                  </a:cxn>
                  <a:cxn ang="0">
                    <a:pos x="12" y="2146"/>
                  </a:cxn>
                  <a:cxn ang="0">
                    <a:pos x="12" y="2146"/>
                  </a:cxn>
                </a:cxnLst>
                <a:rect l="0" t="0" r="r" b="b"/>
                <a:pathLst>
                  <a:path w="574" h="4316">
                    <a:moveTo>
                      <a:pt x="12" y="2146"/>
                    </a:moveTo>
                    <a:lnTo>
                      <a:pt x="24" y="1846"/>
                    </a:lnTo>
                    <a:lnTo>
                      <a:pt x="54" y="1559"/>
                    </a:lnTo>
                    <a:lnTo>
                      <a:pt x="96" y="1277"/>
                    </a:lnTo>
                    <a:lnTo>
                      <a:pt x="162" y="1001"/>
                    </a:lnTo>
                    <a:lnTo>
                      <a:pt x="239" y="731"/>
                    </a:lnTo>
                    <a:lnTo>
                      <a:pt x="335" y="480"/>
                    </a:lnTo>
                    <a:lnTo>
                      <a:pt x="449" y="234"/>
                    </a:lnTo>
                    <a:lnTo>
                      <a:pt x="574" y="0"/>
                    </a:lnTo>
                    <a:lnTo>
                      <a:pt x="562" y="0"/>
                    </a:lnTo>
                    <a:lnTo>
                      <a:pt x="437" y="234"/>
                    </a:lnTo>
                    <a:lnTo>
                      <a:pt x="323" y="480"/>
                    </a:lnTo>
                    <a:lnTo>
                      <a:pt x="227" y="737"/>
                    </a:lnTo>
                    <a:lnTo>
                      <a:pt x="150" y="1001"/>
                    </a:lnTo>
                    <a:lnTo>
                      <a:pt x="84" y="1277"/>
                    </a:lnTo>
                    <a:lnTo>
                      <a:pt x="42" y="1559"/>
                    </a:lnTo>
                    <a:lnTo>
                      <a:pt x="12" y="1852"/>
                    </a:lnTo>
                    <a:lnTo>
                      <a:pt x="0" y="2146"/>
                    </a:lnTo>
                    <a:lnTo>
                      <a:pt x="6" y="2434"/>
                    </a:lnTo>
                    <a:lnTo>
                      <a:pt x="30" y="2715"/>
                    </a:lnTo>
                    <a:lnTo>
                      <a:pt x="66" y="2997"/>
                    </a:lnTo>
                    <a:lnTo>
                      <a:pt x="120" y="3273"/>
                    </a:lnTo>
                    <a:lnTo>
                      <a:pt x="191" y="3549"/>
                    </a:lnTo>
                    <a:lnTo>
                      <a:pt x="275" y="3812"/>
                    </a:lnTo>
                    <a:lnTo>
                      <a:pt x="371" y="4070"/>
                    </a:lnTo>
                    <a:lnTo>
                      <a:pt x="484" y="4316"/>
                    </a:lnTo>
                    <a:lnTo>
                      <a:pt x="496" y="4316"/>
                    </a:lnTo>
                    <a:lnTo>
                      <a:pt x="383" y="4070"/>
                    </a:lnTo>
                    <a:lnTo>
                      <a:pt x="287" y="3812"/>
                    </a:lnTo>
                    <a:lnTo>
                      <a:pt x="203" y="3549"/>
                    </a:lnTo>
                    <a:lnTo>
                      <a:pt x="132" y="3273"/>
                    </a:lnTo>
                    <a:lnTo>
                      <a:pt x="78" y="2997"/>
                    </a:lnTo>
                    <a:lnTo>
                      <a:pt x="42" y="2715"/>
                    </a:lnTo>
                    <a:lnTo>
                      <a:pt x="18" y="2434"/>
                    </a:lnTo>
                    <a:lnTo>
                      <a:pt x="12" y="2146"/>
                    </a:lnTo>
                    <a:lnTo>
                      <a:pt x="12" y="214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9" name="Freeform 18"/>
              <p:cNvSpPr>
                <a:spLocks/>
              </p:cNvSpPr>
              <p:nvPr/>
            </p:nvSpPr>
            <p:spPr bwMode="hidden">
              <a:xfrm>
                <a:off x="702" y="0"/>
                <a:ext cx="737" cy="4316"/>
              </a:xfrm>
              <a:custGeom>
                <a:avLst/>
                <a:gdLst/>
                <a:ahLst/>
                <a:cxnLst>
                  <a:cxn ang="0">
                    <a:pos x="12" y="2098"/>
                  </a:cxn>
                  <a:cxn ang="0">
                    <a:pos x="29" y="1798"/>
                  </a:cxn>
                  <a:cxn ang="0">
                    <a:pos x="71" y="1505"/>
                  </a:cxn>
                  <a:cxn ang="0">
                    <a:pos x="131" y="1223"/>
                  </a:cxn>
                  <a:cxn ang="0">
                    <a:pos x="215" y="941"/>
                  </a:cxn>
                  <a:cxn ang="0">
                    <a:pos x="316" y="689"/>
                  </a:cxn>
                  <a:cxn ang="0">
                    <a:pos x="442" y="444"/>
                  </a:cxn>
                  <a:cxn ang="0">
                    <a:pos x="580" y="216"/>
                  </a:cxn>
                  <a:cxn ang="0">
                    <a:pos x="735" y="0"/>
                  </a:cxn>
                  <a:cxn ang="0">
                    <a:pos x="723" y="0"/>
                  </a:cxn>
                  <a:cxn ang="0">
                    <a:pos x="568" y="210"/>
                  </a:cxn>
                  <a:cxn ang="0">
                    <a:pos x="430" y="438"/>
                  </a:cxn>
                  <a:cxn ang="0">
                    <a:pos x="311" y="683"/>
                  </a:cxn>
                  <a:cxn ang="0">
                    <a:pos x="209" y="941"/>
                  </a:cxn>
                  <a:cxn ang="0">
                    <a:pos x="125" y="1217"/>
                  </a:cxn>
                  <a:cxn ang="0">
                    <a:pos x="59" y="1505"/>
                  </a:cxn>
                  <a:cxn ang="0">
                    <a:pos x="18" y="1798"/>
                  </a:cxn>
                  <a:cxn ang="0">
                    <a:pos x="0" y="2098"/>
                  </a:cxn>
                  <a:cxn ang="0">
                    <a:pos x="6" y="2404"/>
                  </a:cxn>
                  <a:cxn ang="0">
                    <a:pos x="29" y="2709"/>
                  </a:cxn>
                  <a:cxn ang="0">
                    <a:pos x="77" y="3015"/>
                  </a:cxn>
                  <a:cxn ang="0">
                    <a:pos x="149" y="3315"/>
                  </a:cxn>
                  <a:cxn ang="0">
                    <a:pos x="227" y="3573"/>
                  </a:cxn>
                  <a:cxn ang="0">
                    <a:pos x="316" y="3824"/>
                  </a:cxn>
                  <a:cxn ang="0">
                    <a:pos x="424" y="4076"/>
                  </a:cxn>
                  <a:cxn ang="0">
                    <a:pos x="544" y="4316"/>
                  </a:cxn>
                  <a:cxn ang="0">
                    <a:pos x="556" y="4316"/>
                  </a:cxn>
                  <a:cxn ang="0">
                    <a:pos x="436" y="4076"/>
                  </a:cxn>
                  <a:cxn ang="0">
                    <a:pos x="328" y="3824"/>
                  </a:cxn>
                  <a:cxn ang="0">
                    <a:pos x="239" y="3573"/>
                  </a:cxn>
                  <a:cxn ang="0">
                    <a:pos x="161" y="3315"/>
                  </a:cxn>
                  <a:cxn ang="0">
                    <a:pos x="89" y="3015"/>
                  </a:cxn>
                  <a:cxn ang="0">
                    <a:pos x="41" y="2709"/>
                  </a:cxn>
                  <a:cxn ang="0">
                    <a:pos x="18" y="2404"/>
                  </a:cxn>
                  <a:cxn ang="0">
                    <a:pos x="12" y="2098"/>
                  </a:cxn>
                  <a:cxn ang="0">
                    <a:pos x="12" y="2098"/>
                  </a:cxn>
                </a:cxnLst>
                <a:rect l="0" t="0" r="r" b="b"/>
                <a:pathLst>
                  <a:path w="735" h="4316">
                    <a:moveTo>
                      <a:pt x="12" y="2098"/>
                    </a:moveTo>
                    <a:lnTo>
                      <a:pt x="29" y="1798"/>
                    </a:lnTo>
                    <a:lnTo>
                      <a:pt x="71" y="1505"/>
                    </a:lnTo>
                    <a:lnTo>
                      <a:pt x="131" y="1223"/>
                    </a:lnTo>
                    <a:lnTo>
                      <a:pt x="215" y="941"/>
                    </a:lnTo>
                    <a:lnTo>
                      <a:pt x="316" y="689"/>
                    </a:lnTo>
                    <a:lnTo>
                      <a:pt x="442" y="444"/>
                    </a:lnTo>
                    <a:lnTo>
                      <a:pt x="580" y="216"/>
                    </a:lnTo>
                    <a:lnTo>
                      <a:pt x="735" y="0"/>
                    </a:lnTo>
                    <a:lnTo>
                      <a:pt x="723" y="0"/>
                    </a:lnTo>
                    <a:lnTo>
                      <a:pt x="568" y="210"/>
                    </a:lnTo>
                    <a:lnTo>
                      <a:pt x="430" y="438"/>
                    </a:lnTo>
                    <a:lnTo>
                      <a:pt x="311" y="683"/>
                    </a:lnTo>
                    <a:lnTo>
                      <a:pt x="209" y="941"/>
                    </a:lnTo>
                    <a:lnTo>
                      <a:pt x="125" y="1217"/>
                    </a:lnTo>
                    <a:lnTo>
                      <a:pt x="59" y="1505"/>
                    </a:lnTo>
                    <a:lnTo>
                      <a:pt x="18" y="1798"/>
                    </a:lnTo>
                    <a:lnTo>
                      <a:pt x="0" y="2098"/>
                    </a:lnTo>
                    <a:lnTo>
                      <a:pt x="6" y="2404"/>
                    </a:lnTo>
                    <a:lnTo>
                      <a:pt x="29" y="2709"/>
                    </a:lnTo>
                    <a:lnTo>
                      <a:pt x="77" y="3015"/>
                    </a:lnTo>
                    <a:lnTo>
                      <a:pt x="149" y="3315"/>
                    </a:lnTo>
                    <a:lnTo>
                      <a:pt x="227" y="3573"/>
                    </a:lnTo>
                    <a:lnTo>
                      <a:pt x="316" y="3824"/>
                    </a:lnTo>
                    <a:lnTo>
                      <a:pt x="424" y="4076"/>
                    </a:lnTo>
                    <a:lnTo>
                      <a:pt x="544" y="4316"/>
                    </a:lnTo>
                    <a:lnTo>
                      <a:pt x="556" y="4316"/>
                    </a:lnTo>
                    <a:lnTo>
                      <a:pt x="436" y="4076"/>
                    </a:lnTo>
                    <a:lnTo>
                      <a:pt x="328" y="3824"/>
                    </a:lnTo>
                    <a:lnTo>
                      <a:pt x="239" y="3573"/>
                    </a:lnTo>
                    <a:lnTo>
                      <a:pt x="161" y="3315"/>
                    </a:lnTo>
                    <a:lnTo>
                      <a:pt x="89" y="3015"/>
                    </a:lnTo>
                    <a:lnTo>
                      <a:pt x="41" y="2709"/>
                    </a:lnTo>
                    <a:lnTo>
                      <a:pt x="18" y="2404"/>
                    </a:lnTo>
                    <a:lnTo>
                      <a:pt x="12" y="2098"/>
                    </a:lnTo>
                    <a:lnTo>
                      <a:pt x="12" y="209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40" name="Freeform 19"/>
              <p:cNvSpPr>
                <a:spLocks/>
              </p:cNvSpPr>
              <p:nvPr/>
            </p:nvSpPr>
            <p:spPr bwMode="hidden">
              <a:xfrm>
                <a:off x="288" y="0"/>
                <a:ext cx="840" cy="4316"/>
              </a:xfrm>
              <a:custGeom>
                <a:avLst/>
                <a:gdLst/>
                <a:ahLst/>
                <a:cxnLst>
                  <a:cxn ang="0">
                    <a:pos x="18" y="1948"/>
                  </a:cxn>
                  <a:cxn ang="0">
                    <a:pos x="48" y="1708"/>
                  </a:cxn>
                  <a:cxn ang="0">
                    <a:pos x="96" y="1475"/>
                  </a:cxn>
                  <a:cxn ang="0">
                    <a:pos x="161" y="1235"/>
                  </a:cxn>
                  <a:cxn ang="0">
                    <a:pos x="251" y="995"/>
                  </a:cxn>
                  <a:cxn ang="0">
                    <a:pos x="365" y="755"/>
                  </a:cxn>
                  <a:cxn ang="0">
                    <a:pos x="496" y="510"/>
                  </a:cxn>
                  <a:cxn ang="0">
                    <a:pos x="658" y="258"/>
                  </a:cxn>
                  <a:cxn ang="0">
                    <a:pos x="741" y="132"/>
                  </a:cxn>
                  <a:cxn ang="0">
                    <a:pos x="837" y="0"/>
                  </a:cxn>
                  <a:cxn ang="0">
                    <a:pos x="825" y="0"/>
                  </a:cxn>
                  <a:cxn ang="0">
                    <a:pos x="729" y="132"/>
                  </a:cxn>
                  <a:cxn ang="0">
                    <a:pos x="640" y="258"/>
                  </a:cxn>
                  <a:cxn ang="0">
                    <a:pos x="562" y="384"/>
                  </a:cxn>
                  <a:cxn ang="0">
                    <a:pos x="484" y="510"/>
                  </a:cxn>
                  <a:cxn ang="0">
                    <a:pos x="353" y="755"/>
                  </a:cxn>
                  <a:cxn ang="0">
                    <a:pos x="239" y="995"/>
                  </a:cxn>
                  <a:cxn ang="0">
                    <a:pos x="150" y="1235"/>
                  </a:cxn>
                  <a:cxn ang="0">
                    <a:pos x="84" y="1469"/>
                  </a:cxn>
                  <a:cxn ang="0">
                    <a:pos x="36" y="1702"/>
                  </a:cxn>
                  <a:cxn ang="0">
                    <a:pos x="6" y="1942"/>
                  </a:cxn>
                  <a:cxn ang="0">
                    <a:pos x="0" y="2200"/>
                  </a:cxn>
                  <a:cxn ang="0">
                    <a:pos x="12" y="2470"/>
                  </a:cxn>
                  <a:cxn ang="0">
                    <a:pos x="48" y="2739"/>
                  </a:cxn>
                  <a:cxn ang="0">
                    <a:pos x="114" y="3027"/>
                  </a:cxn>
                  <a:cxn ang="0">
                    <a:pos x="150" y="3171"/>
                  </a:cxn>
                  <a:cxn ang="0">
                    <a:pos x="197" y="3321"/>
                  </a:cxn>
                  <a:cxn ang="0">
                    <a:pos x="245" y="3477"/>
                  </a:cxn>
                  <a:cxn ang="0">
                    <a:pos x="305" y="3639"/>
                  </a:cxn>
                  <a:cxn ang="0">
                    <a:pos x="365" y="3800"/>
                  </a:cxn>
                  <a:cxn ang="0">
                    <a:pos x="437" y="3968"/>
                  </a:cxn>
                  <a:cxn ang="0">
                    <a:pos x="508" y="4136"/>
                  </a:cxn>
                  <a:cxn ang="0">
                    <a:pos x="592" y="4316"/>
                  </a:cxn>
                  <a:cxn ang="0">
                    <a:pos x="604" y="4316"/>
                  </a:cxn>
                  <a:cxn ang="0">
                    <a:pos x="520" y="4136"/>
                  </a:cxn>
                  <a:cxn ang="0">
                    <a:pos x="448" y="3968"/>
                  </a:cxn>
                  <a:cxn ang="0">
                    <a:pos x="377" y="3800"/>
                  </a:cxn>
                  <a:cxn ang="0">
                    <a:pos x="317" y="3639"/>
                  </a:cxn>
                  <a:cxn ang="0">
                    <a:pos x="257" y="3477"/>
                  </a:cxn>
                  <a:cxn ang="0">
                    <a:pos x="209" y="3327"/>
                  </a:cxn>
                  <a:cxn ang="0">
                    <a:pos x="161" y="3171"/>
                  </a:cxn>
                  <a:cxn ang="0">
                    <a:pos x="126" y="3027"/>
                  </a:cxn>
                  <a:cxn ang="0">
                    <a:pos x="60" y="2739"/>
                  </a:cxn>
                  <a:cxn ang="0">
                    <a:pos x="24" y="2470"/>
                  </a:cxn>
                  <a:cxn ang="0">
                    <a:pos x="12" y="2206"/>
                  </a:cxn>
                  <a:cxn ang="0">
                    <a:pos x="18" y="1948"/>
                  </a:cxn>
                  <a:cxn ang="0">
                    <a:pos x="18" y="1948"/>
                  </a:cxn>
                </a:cxnLst>
                <a:rect l="0" t="0" r="r" b="b"/>
                <a:pathLst>
                  <a:path w="837" h="4316">
                    <a:moveTo>
                      <a:pt x="18" y="1948"/>
                    </a:moveTo>
                    <a:lnTo>
                      <a:pt x="48" y="1708"/>
                    </a:lnTo>
                    <a:lnTo>
                      <a:pt x="96" y="1475"/>
                    </a:lnTo>
                    <a:lnTo>
                      <a:pt x="161" y="1235"/>
                    </a:lnTo>
                    <a:lnTo>
                      <a:pt x="251" y="995"/>
                    </a:lnTo>
                    <a:lnTo>
                      <a:pt x="365" y="755"/>
                    </a:lnTo>
                    <a:lnTo>
                      <a:pt x="496" y="510"/>
                    </a:lnTo>
                    <a:lnTo>
                      <a:pt x="658" y="258"/>
                    </a:lnTo>
                    <a:lnTo>
                      <a:pt x="741" y="132"/>
                    </a:lnTo>
                    <a:lnTo>
                      <a:pt x="837" y="0"/>
                    </a:lnTo>
                    <a:lnTo>
                      <a:pt x="825" y="0"/>
                    </a:lnTo>
                    <a:lnTo>
                      <a:pt x="729" y="132"/>
                    </a:lnTo>
                    <a:lnTo>
                      <a:pt x="640" y="258"/>
                    </a:lnTo>
                    <a:lnTo>
                      <a:pt x="562" y="384"/>
                    </a:lnTo>
                    <a:lnTo>
                      <a:pt x="484" y="510"/>
                    </a:lnTo>
                    <a:lnTo>
                      <a:pt x="353" y="755"/>
                    </a:lnTo>
                    <a:lnTo>
                      <a:pt x="239" y="995"/>
                    </a:lnTo>
                    <a:lnTo>
                      <a:pt x="150" y="1235"/>
                    </a:lnTo>
                    <a:lnTo>
                      <a:pt x="84" y="1469"/>
                    </a:lnTo>
                    <a:lnTo>
                      <a:pt x="36" y="1702"/>
                    </a:lnTo>
                    <a:lnTo>
                      <a:pt x="6" y="1942"/>
                    </a:lnTo>
                    <a:lnTo>
                      <a:pt x="0" y="2200"/>
                    </a:lnTo>
                    <a:lnTo>
                      <a:pt x="12" y="2470"/>
                    </a:lnTo>
                    <a:lnTo>
                      <a:pt x="48" y="2739"/>
                    </a:lnTo>
                    <a:lnTo>
                      <a:pt x="114" y="3027"/>
                    </a:lnTo>
                    <a:lnTo>
                      <a:pt x="150" y="3171"/>
                    </a:lnTo>
                    <a:lnTo>
                      <a:pt x="197" y="3321"/>
                    </a:lnTo>
                    <a:lnTo>
                      <a:pt x="245" y="3477"/>
                    </a:lnTo>
                    <a:lnTo>
                      <a:pt x="305" y="3639"/>
                    </a:lnTo>
                    <a:lnTo>
                      <a:pt x="365" y="3800"/>
                    </a:lnTo>
                    <a:lnTo>
                      <a:pt x="437" y="3968"/>
                    </a:lnTo>
                    <a:lnTo>
                      <a:pt x="508" y="4136"/>
                    </a:lnTo>
                    <a:lnTo>
                      <a:pt x="592" y="4316"/>
                    </a:lnTo>
                    <a:lnTo>
                      <a:pt x="604" y="4316"/>
                    </a:lnTo>
                    <a:lnTo>
                      <a:pt x="520" y="4136"/>
                    </a:lnTo>
                    <a:lnTo>
                      <a:pt x="448" y="3968"/>
                    </a:lnTo>
                    <a:lnTo>
                      <a:pt x="377" y="3800"/>
                    </a:lnTo>
                    <a:lnTo>
                      <a:pt x="317" y="3639"/>
                    </a:lnTo>
                    <a:lnTo>
                      <a:pt x="257" y="3477"/>
                    </a:lnTo>
                    <a:lnTo>
                      <a:pt x="209" y="3327"/>
                    </a:lnTo>
                    <a:lnTo>
                      <a:pt x="161" y="3171"/>
                    </a:lnTo>
                    <a:lnTo>
                      <a:pt x="126" y="3027"/>
                    </a:lnTo>
                    <a:lnTo>
                      <a:pt x="60" y="2739"/>
                    </a:lnTo>
                    <a:lnTo>
                      <a:pt x="24" y="2470"/>
                    </a:lnTo>
                    <a:lnTo>
                      <a:pt x="12" y="2206"/>
                    </a:lnTo>
                    <a:lnTo>
                      <a:pt x="18" y="1948"/>
                    </a:lnTo>
                    <a:lnTo>
                      <a:pt x="18" y="194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9" name="Freeform 20"/>
            <p:cNvSpPr>
              <a:spLocks/>
            </p:cNvSpPr>
            <p:nvPr/>
          </p:nvSpPr>
          <p:spPr bwMode="hidden">
            <a:xfrm>
              <a:off x="6" y="2901"/>
              <a:ext cx="606" cy="1415"/>
            </a:xfrm>
            <a:custGeom>
              <a:avLst/>
              <a:gdLst/>
              <a:ahLst/>
              <a:cxnLst>
                <a:cxn ang="0">
                  <a:pos x="0" y="54"/>
                </a:cxn>
                <a:cxn ang="0">
                  <a:pos x="42" y="228"/>
                </a:cxn>
                <a:cxn ang="0">
                  <a:pos x="96" y="402"/>
                </a:cxn>
                <a:cxn ang="0">
                  <a:pos x="161" y="576"/>
                </a:cxn>
                <a:cxn ang="0">
                  <a:pos x="227" y="744"/>
                </a:cxn>
                <a:cxn ang="0">
                  <a:pos x="305" y="917"/>
                </a:cxn>
                <a:cxn ang="0">
                  <a:pos x="389" y="1085"/>
                </a:cxn>
                <a:cxn ang="0">
                  <a:pos x="484" y="1253"/>
                </a:cxn>
                <a:cxn ang="0">
                  <a:pos x="586" y="1415"/>
                </a:cxn>
                <a:cxn ang="0">
                  <a:pos x="604" y="1415"/>
                </a:cxn>
                <a:cxn ang="0">
                  <a:pos x="496" y="1247"/>
                </a:cxn>
                <a:cxn ang="0">
                  <a:pos x="401" y="1073"/>
                </a:cxn>
                <a:cxn ang="0">
                  <a:pos x="311" y="899"/>
                </a:cxn>
                <a:cxn ang="0">
                  <a:pos x="233" y="720"/>
                </a:cxn>
                <a:cxn ang="0">
                  <a:pos x="161" y="546"/>
                </a:cxn>
                <a:cxn ang="0">
                  <a:pos x="102" y="366"/>
                </a:cxn>
                <a:cxn ang="0">
                  <a:pos x="48" y="180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0" y="54"/>
                </a:cxn>
              </a:cxnLst>
              <a:rect l="0" t="0" r="r" b="b"/>
              <a:pathLst>
                <a:path w="604" h="1415">
                  <a:moveTo>
                    <a:pt x="0" y="54"/>
                  </a:moveTo>
                  <a:lnTo>
                    <a:pt x="42" y="228"/>
                  </a:lnTo>
                  <a:lnTo>
                    <a:pt x="96" y="402"/>
                  </a:lnTo>
                  <a:lnTo>
                    <a:pt x="161" y="576"/>
                  </a:lnTo>
                  <a:lnTo>
                    <a:pt x="227" y="744"/>
                  </a:lnTo>
                  <a:lnTo>
                    <a:pt x="305" y="917"/>
                  </a:lnTo>
                  <a:lnTo>
                    <a:pt x="389" y="1085"/>
                  </a:lnTo>
                  <a:lnTo>
                    <a:pt x="484" y="1253"/>
                  </a:lnTo>
                  <a:lnTo>
                    <a:pt x="586" y="1415"/>
                  </a:lnTo>
                  <a:lnTo>
                    <a:pt x="604" y="1415"/>
                  </a:lnTo>
                  <a:lnTo>
                    <a:pt x="496" y="1247"/>
                  </a:lnTo>
                  <a:lnTo>
                    <a:pt x="401" y="1073"/>
                  </a:lnTo>
                  <a:lnTo>
                    <a:pt x="311" y="899"/>
                  </a:lnTo>
                  <a:lnTo>
                    <a:pt x="233" y="720"/>
                  </a:lnTo>
                  <a:lnTo>
                    <a:pt x="161" y="546"/>
                  </a:lnTo>
                  <a:lnTo>
                    <a:pt x="102" y="366"/>
                  </a:lnTo>
                  <a:lnTo>
                    <a:pt x="48" y="180"/>
                  </a:lnTo>
                  <a:lnTo>
                    <a:pt x="0" y="0"/>
                  </a:lnTo>
                  <a:lnTo>
                    <a:pt x="0" y="54"/>
                  </a:lnTo>
                  <a:lnTo>
                    <a:pt x="0" y="54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0" name="Freeform 21"/>
            <p:cNvSpPr>
              <a:spLocks/>
            </p:cNvSpPr>
            <p:nvPr/>
          </p:nvSpPr>
          <p:spPr bwMode="hidden">
            <a:xfrm>
              <a:off x="6" y="3890"/>
              <a:ext cx="228" cy="426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108" y="240"/>
                </a:cxn>
                <a:cxn ang="0">
                  <a:pos x="215" y="426"/>
                </a:cxn>
                <a:cxn ang="0">
                  <a:pos x="227" y="426"/>
                </a:cxn>
                <a:cxn ang="0">
                  <a:pos x="167" y="330"/>
                </a:cxn>
                <a:cxn ang="0">
                  <a:pos x="114" y="222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0" y="30"/>
                </a:cxn>
              </a:cxnLst>
              <a:rect l="0" t="0" r="r" b="b"/>
              <a:pathLst>
                <a:path w="227" h="426">
                  <a:moveTo>
                    <a:pt x="0" y="30"/>
                  </a:moveTo>
                  <a:lnTo>
                    <a:pt x="108" y="240"/>
                  </a:lnTo>
                  <a:lnTo>
                    <a:pt x="215" y="426"/>
                  </a:lnTo>
                  <a:lnTo>
                    <a:pt x="227" y="426"/>
                  </a:lnTo>
                  <a:lnTo>
                    <a:pt x="167" y="330"/>
                  </a:lnTo>
                  <a:lnTo>
                    <a:pt x="114" y="222"/>
                  </a:lnTo>
                  <a:lnTo>
                    <a:pt x="0" y="0"/>
                  </a:lnTo>
                  <a:lnTo>
                    <a:pt x="0" y="30"/>
                  </a:lnTo>
                  <a:lnTo>
                    <a:pt x="0" y="3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1" name="Freeform 22"/>
            <p:cNvSpPr>
              <a:spLocks/>
            </p:cNvSpPr>
            <p:nvPr/>
          </p:nvSpPr>
          <p:spPr bwMode="hidden">
            <a:xfrm>
              <a:off x="4776" y="0"/>
              <a:ext cx="984" cy="1786"/>
            </a:xfrm>
            <a:custGeom>
              <a:avLst/>
              <a:gdLst/>
              <a:ahLst/>
              <a:cxnLst>
                <a:cxn ang="0">
                  <a:pos x="981" y="1786"/>
                </a:cxn>
                <a:cxn ang="0">
                  <a:pos x="981" y="1720"/>
                </a:cxn>
                <a:cxn ang="0">
                  <a:pos x="969" y="1666"/>
                </a:cxn>
                <a:cxn ang="0">
                  <a:pos x="957" y="1613"/>
                </a:cxn>
                <a:cxn ang="0">
                  <a:pos x="921" y="1487"/>
                </a:cxn>
                <a:cxn ang="0">
                  <a:pos x="885" y="1361"/>
                </a:cxn>
                <a:cxn ang="0">
                  <a:pos x="796" y="1121"/>
                </a:cxn>
                <a:cxn ang="0">
                  <a:pos x="682" y="899"/>
                </a:cxn>
                <a:cxn ang="0">
                  <a:pos x="562" y="689"/>
                </a:cxn>
                <a:cxn ang="0">
                  <a:pos x="431" y="498"/>
                </a:cxn>
                <a:cxn ang="0">
                  <a:pos x="293" y="318"/>
                </a:cxn>
                <a:cxn ang="0">
                  <a:pos x="150" y="15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38" y="150"/>
                </a:cxn>
                <a:cxn ang="0">
                  <a:pos x="275" y="318"/>
                </a:cxn>
                <a:cxn ang="0">
                  <a:pos x="413" y="498"/>
                </a:cxn>
                <a:cxn ang="0">
                  <a:pos x="545" y="689"/>
                </a:cxn>
                <a:cxn ang="0">
                  <a:pos x="670" y="899"/>
                </a:cxn>
                <a:cxn ang="0">
                  <a:pos x="778" y="1121"/>
                </a:cxn>
                <a:cxn ang="0">
                  <a:pos x="873" y="1361"/>
                </a:cxn>
                <a:cxn ang="0">
                  <a:pos x="909" y="1487"/>
                </a:cxn>
                <a:cxn ang="0">
                  <a:pos x="945" y="1619"/>
                </a:cxn>
                <a:cxn ang="0">
                  <a:pos x="963" y="1702"/>
                </a:cxn>
                <a:cxn ang="0">
                  <a:pos x="981" y="1786"/>
                </a:cxn>
                <a:cxn ang="0">
                  <a:pos x="981" y="1786"/>
                </a:cxn>
              </a:cxnLst>
              <a:rect l="0" t="0" r="r" b="b"/>
              <a:pathLst>
                <a:path w="981" h="1786">
                  <a:moveTo>
                    <a:pt x="981" y="1786"/>
                  </a:moveTo>
                  <a:lnTo>
                    <a:pt x="981" y="1720"/>
                  </a:lnTo>
                  <a:lnTo>
                    <a:pt x="969" y="1666"/>
                  </a:lnTo>
                  <a:lnTo>
                    <a:pt x="957" y="1613"/>
                  </a:lnTo>
                  <a:lnTo>
                    <a:pt x="921" y="1487"/>
                  </a:lnTo>
                  <a:lnTo>
                    <a:pt x="885" y="1361"/>
                  </a:lnTo>
                  <a:lnTo>
                    <a:pt x="796" y="1121"/>
                  </a:lnTo>
                  <a:lnTo>
                    <a:pt x="682" y="899"/>
                  </a:lnTo>
                  <a:lnTo>
                    <a:pt x="562" y="689"/>
                  </a:lnTo>
                  <a:lnTo>
                    <a:pt x="431" y="498"/>
                  </a:lnTo>
                  <a:lnTo>
                    <a:pt x="293" y="318"/>
                  </a:lnTo>
                  <a:lnTo>
                    <a:pt x="150" y="15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38" y="150"/>
                  </a:lnTo>
                  <a:lnTo>
                    <a:pt x="275" y="318"/>
                  </a:lnTo>
                  <a:lnTo>
                    <a:pt x="413" y="498"/>
                  </a:lnTo>
                  <a:lnTo>
                    <a:pt x="545" y="689"/>
                  </a:lnTo>
                  <a:lnTo>
                    <a:pt x="670" y="899"/>
                  </a:lnTo>
                  <a:lnTo>
                    <a:pt x="778" y="1121"/>
                  </a:lnTo>
                  <a:lnTo>
                    <a:pt x="873" y="1361"/>
                  </a:lnTo>
                  <a:lnTo>
                    <a:pt x="909" y="1487"/>
                  </a:lnTo>
                  <a:lnTo>
                    <a:pt x="945" y="1619"/>
                  </a:lnTo>
                  <a:lnTo>
                    <a:pt x="963" y="1702"/>
                  </a:lnTo>
                  <a:lnTo>
                    <a:pt x="981" y="1786"/>
                  </a:lnTo>
                  <a:lnTo>
                    <a:pt x="981" y="178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2" name="Freeform 23"/>
            <p:cNvSpPr>
              <a:spLocks/>
            </p:cNvSpPr>
            <p:nvPr/>
          </p:nvSpPr>
          <p:spPr bwMode="hidden">
            <a:xfrm>
              <a:off x="5041" y="0"/>
              <a:ext cx="719" cy="845"/>
            </a:xfrm>
            <a:custGeom>
              <a:avLst/>
              <a:gdLst/>
              <a:ahLst/>
              <a:cxnLst>
                <a:cxn ang="0">
                  <a:pos x="717" y="845"/>
                </a:cxn>
                <a:cxn ang="0">
                  <a:pos x="717" y="821"/>
                </a:cxn>
                <a:cxn ang="0">
                  <a:pos x="574" y="605"/>
                </a:cxn>
                <a:cxn ang="0">
                  <a:pos x="406" y="396"/>
                </a:cxn>
                <a:cxn ang="0">
                  <a:pos x="221" y="192"/>
                </a:cxn>
                <a:cxn ang="0">
                  <a:pos x="17" y="0"/>
                </a:cxn>
                <a:cxn ang="0">
                  <a:pos x="0" y="0"/>
                </a:cxn>
                <a:cxn ang="0">
                  <a:pos x="209" y="198"/>
                </a:cxn>
                <a:cxn ang="0">
                  <a:pos x="400" y="408"/>
                </a:cxn>
                <a:cxn ang="0">
                  <a:pos x="568" y="623"/>
                </a:cxn>
                <a:cxn ang="0">
                  <a:pos x="717" y="845"/>
                </a:cxn>
                <a:cxn ang="0">
                  <a:pos x="717" y="845"/>
                </a:cxn>
              </a:cxnLst>
              <a:rect l="0" t="0" r="r" b="b"/>
              <a:pathLst>
                <a:path w="717" h="845">
                  <a:moveTo>
                    <a:pt x="717" y="845"/>
                  </a:moveTo>
                  <a:lnTo>
                    <a:pt x="717" y="821"/>
                  </a:lnTo>
                  <a:lnTo>
                    <a:pt x="574" y="605"/>
                  </a:lnTo>
                  <a:lnTo>
                    <a:pt x="406" y="396"/>
                  </a:lnTo>
                  <a:lnTo>
                    <a:pt x="221" y="192"/>
                  </a:lnTo>
                  <a:lnTo>
                    <a:pt x="17" y="0"/>
                  </a:lnTo>
                  <a:lnTo>
                    <a:pt x="0" y="0"/>
                  </a:lnTo>
                  <a:lnTo>
                    <a:pt x="209" y="198"/>
                  </a:lnTo>
                  <a:lnTo>
                    <a:pt x="400" y="408"/>
                  </a:lnTo>
                  <a:lnTo>
                    <a:pt x="568" y="623"/>
                  </a:lnTo>
                  <a:lnTo>
                    <a:pt x="717" y="845"/>
                  </a:lnTo>
                  <a:lnTo>
                    <a:pt x="717" y="84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3" name="Freeform 24"/>
            <p:cNvSpPr>
              <a:spLocks/>
            </p:cNvSpPr>
            <p:nvPr/>
          </p:nvSpPr>
          <p:spPr bwMode="hidden">
            <a:xfrm>
              <a:off x="5352" y="0"/>
              <a:ext cx="408" cy="414"/>
            </a:xfrm>
            <a:custGeom>
              <a:avLst/>
              <a:gdLst/>
              <a:ahLst/>
              <a:cxnLst>
                <a:cxn ang="0">
                  <a:pos x="407" y="414"/>
                </a:cxn>
                <a:cxn ang="0">
                  <a:pos x="407" y="396"/>
                </a:cxn>
                <a:cxn ang="0">
                  <a:pos x="222" y="192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08" y="102"/>
                </a:cxn>
                <a:cxn ang="0">
                  <a:pos x="216" y="204"/>
                </a:cxn>
                <a:cxn ang="0">
                  <a:pos x="407" y="414"/>
                </a:cxn>
                <a:cxn ang="0">
                  <a:pos x="407" y="414"/>
                </a:cxn>
              </a:cxnLst>
              <a:rect l="0" t="0" r="r" b="b"/>
              <a:pathLst>
                <a:path w="407" h="414">
                  <a:moveTo>
                    <a:pt x="407" y="414"/>
                  </a:moveTo>
                  <a:lnTo>
                    <a:pt x="407" y="396"/>
                  </a:lnTo>
                  <a:lnTo>
                    <a:pt x="222" y="192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08" y="102"/>
                  </a:lnTo>
                  <a:lnTo>
                    <a:pt x="216" y="204"/>
                  </a:lnTo>
                  <a:lnTo>
                    <a:pt x="407" y="414"/>
                  </a:lnTo>
                  <a:lnTo>
                    <a:pt x="407" y="41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4" name="Freeform 25"/>
            <p:cNvSpPr>
              <a:spLocks/>
            </p:cNvSpPr>
            <p:nvPr/>
          </p:nvSpPr>
          <p:spPr bwMode="hidden">
            <a:xfrm>
              <a:off x="6" y="0"/>
              <a:ext cx="858" cy="1409"/>
            </a:xfrm>
            <a:custGeom>
              <a:avLst/>
              <a:gdLst/>
              <a:ahLst/>
              <a:cxnLst>
                <a:cxn ang="0">
                  <a:pos x="0" y="1361"/>
                </a:cxn>
                <a:cxn ang="0">
                  <a:pos x="0" y="1409"/>
                </a:cxn>
                <a:cxn ang="0">
                  <a:pos x="54" y="1211"/>
                </a:cxn>
                <a:cxn ang="0">
                  <a:pos x="126" y="1013"/>
                </a:cxn>
                <a:cxn ang="0">
                  <a:pos x="215" y="827"/>
                </a:cxn>
                <a:cxn ang="0">
                  <a:pos x="311" y="647"/>
                </a:cxn>
                <a:cxn ang="0">
                  <a:pos x="431" y="474"/>
                </a:cxn>
                <a:cxn ang="0">
                  <a:pos x="556" y="312"/>
                </a:cxn>
                <a:cxn ang="0">
                  <a:pos x="700" y="150"/>
                </a:cxn>
                <a:cxn ang="0">
                  <a:pos x="855" y="0"/>
                </a:cxn>
                <a:cxn ang="0">
                  <a:pos x="837" y="0"/>
                </a:cxn>
                <a:cxn ang="0">
                  <a:pos x="688" y="144"/>
                </a:cxn>
                <a:cxn ang="0">
                  <a:pos x="550" y="300"/>
                </a:cxn>
                <a:cxn ang="0">
                  <a:pos x="425" y="462"/>
                </a:cxn>
                <a:cxn ang="0">
                  <a:pos x="311" y="629"/>
                </a:cxn>
                <a:cxn ang="0">
                  <a:pos x="215" y="803"/>
                </a:cxn>
                <a:cxn ang="0">
                  <a:pos x="132" y="983"/>
                </a:cxn>
                <a:cxn ang="0">
                  <a:pos x="60" y="1169"/>
                </a:cxn>
                <a:cxn ang="0">
                  <a:pos x="0" y="1361"/>
                </a:cxn>
                <a:cxn ang="0">
                  <a:pos x="0" y="1361"/>
                </a:cxn>
              </a:cxnLst>
              <a:rect l="0" t="0" r="r" b="b"/>
              <a:pathLst>
                <a:path w="855" h="1409">
                  <a:moveTo>
                    <a:pt x="0" y="1361"/>
                  </a:moveTo>
                  <a:lnTo>
                    <a:pt x="0" y="1409"/>
                  </a:lnTo>
                  <a:lnTo>
                    <a:pt x="54" y="1211"/>
                  </a:lnTo>
                  <a:lnTo>
                    <a:pt x="126" y="1013"/>
                  </a:lnTo>
                  <a:lnTo>
                    <a:pt x="215" y="827"/>
                  </a:lnTo>
                  <a:lnTo>
                    <a:pt x="311" y="647"/>
                  </a:lnTo>
                  <a:lnTo>
                    <a:pt x="431" y="474"/>
                  </a:lnTo>
                  <a:lnTo>
                    <a:pt x="556" y="312"/>
                  </a:lnTo>
                  <a:lnTo>
                    <a:pt x="700" y="150"/>
                  </a:lnTo>
                  <a:lnTo>
                    <a:pt x="855" y="0"/>
                  </a:lnTo>
                  <a:lnTo>
                    <a:pt x="837" y="0"/>
                  </a:lnTo>
                  <a:lnTo>
                    <a:pt x="688" y="144"/>
                  </a:lnTo>
                  <a:lnTo>
                    <a:pt x="550" y="300"/>
                  </a:lnTo>
                  <a:lnTo>
                    <a:pt x="425" y="462"/>
                  </a:lnTo>
                  <a:lnTo>
                    <a:pt x="311" y="629"/>
                  </a:lnTo>
                  <a:lnTo>
                    <a:pt x="215" y="803"/>
                  </a:lnTo>
                  <a:lnTo>
                    <a:pt x="132" y="983"/>
                  </a:lnTo>
                  <a:lnTo>
                    <a:pt x="60" y="1169"/>
                  </a:lnTo>
                  <a:lnTo>
                    <a:pt x="0" y="1361"/>
                  </a:lnTo>
                  <a:lnTo>
                    <a:pt x="0" y="1361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5" name="Freeform 26"/>
            <p:cNvSpPr>
              <a:spLocks/>
            </p:cNvSpPr>
            <p:nvPr/>
          </p:nvSpPr>
          <p:spPr bwMode="hidden">
            <a:xfrm>
              <a:off x="6" y="0"/>
              <a:ext cx="588" cy="599"/>
            </a:xfrm>
            <a:custGeom>
              <a:avLst/>
              <a:gdLst/>
              <a:ahLst/>
              <a:cxnLst>
                <a:cxn ang="0">
                  <a:pos x="586" y="0"/>
                </a:cxn>
                <a:cxn ang="0">
                  <a:pos x="568" y="0"/>
                </a:cxn>
                <a:cxn ang="0">
                  <a:pos x="407" y="132"/>
                </a:cxn>
                <a:cxn ang="0">
                  <a:pos x="257" y="270"/>
                </a:cxn>
                <a:cxn ang="0">
                  <a:pos x="120" y="420"/>
                </a:cxn>
                <a:cxn ang="0">
                  <a:pos x="0" y="575"/>
                </a:cxn>
                <a:cxn ang="0">
                  <a:pos x="0" y="599"/>
                </a:cxn>
                <a:cxn ang="0">
                  <a:pos x="120" y="432"/>
                </a:cxn>
                <a:cxn ang="0">
                  <a:pos x="257" y="282"/>
                </a:cxn>
                <a:cxn ang="0">
                  <a:pos x="413" y="138"/>
                </a:cxn>
                <a:cxn ang="0">
                  <a:pos x="586" y="0"/>
                </a:cxn>
                <a:cxn ang="0">
                  <a:pos x="586" y="0"/>
                </a:cxn>
              </a:cxnLst>
              <a:rect l="0" t="0" r="r" b="b"/>
              <a:pathLst>
                <a:path w="586" h="599">
                  <a:moveTo>
                    <a:pt x="586" y="0"/>
                  </a:moveTo>
                  <a:lnTo>
                    <a:pt x="568" y="0"/>
                  </a:lnTo>
                  <a:lnTo>
                    <a:pt x="407" y="132"/>
                  </a:lnTo>
                  <a:lnTo>
                    <a:pt x="257" y="270"/>
                  </a:lnTo>
                  <a:lnTo>
                    <a:pt x="120" y="420"/>
                  </a:lnTo>
                  <a:lnTo>
                    <a:pt x="0" y="575"/>
                  </a:lnTo>
                  <a:lnTo>
                    <a:pt x="0" y="599"/>
                  </a:lnTo>
                  <a:lnTo>
                    <a:pt x="120" y="432"/>
                  </a:lnTo>
                  <a:lnTo>
                    <a:pt x="257" y="282"/>
                  </a:lnTo>
                  <a:lnTo>
                    <a:pt x="413" y="138"/>
                  </a:lnTo>
                  <a:lnTo>
                    <a:pt x="586" y="0"/>
                  </a:lnTo>
                  <a:lnTo>
                    <a:pt x="58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6" name="Freeform 27"/>
            <p:cNvSpPr>
              <a:spLocks/>
            </p:cNvSpPr>
            <p:nvPr/>
          </p:nvSpPr>
          <p:spPr bwMode="hidden">
            <a:xfrm>
              <a:off x="6" y="0"/>
              <a:ext cx="270" cy="252"/>
            </a:xfrm>
            <a:custGeom>
              <a:avLst/>
              <a:gdLst/>
              <a:ahLst/>
              <a:cxnLst>
                <a:cxn ang="0">
                  <a:pos x="269" y="0"/>
                </a:cxn>
                <a:cxn ang="0">
                  <a:pos x="251" y="0"/>
                </a:cxn>
                <a:cxn ang="0">
                  <a:pos x="120" y="114"/>
                </a:cxn>
                <a:cxn ang="0">
                  <a:pos x="60" y="174"/>
                </a:cxn>
                <a:cxn ang="0">
                  <a:pos x="0" y="234"/>
                </a:cxn>
                <a:cxn ang="0">
                  <a:pos x="0" y="252"/>
                </a:cxn>
                <a:cxn ang="0">
                  <a:pos x="126" y="120"/>
                </a:cxn>
                <a:cxn ang="0">
                  <a:pos x="269" y="0"/>
                </a:cxn>
                <a:cxn ang="0">
                  <a:pos x="269" y="0"/>
                </a:cxn>
              </a:cxnLst>
              <a:rect l="0" t="0" r="r" b="b"/>
              <a:pathLst>
                <a:path w="269" h="252">
                  <a:moveTo>
                    <a:pt x="269" y="0"/>
                  </a:moveTo>
                  <a:lnTo>
                    <a:pt x="251" y="0"/>
                  </a:lnTo>
                  <a:lnTo>
                    <a:pt x="120" y="114"/>
                  </a:lnTo>
                  <a:lnTo>
                    <a:pt x="60" y="174"/>
                  </a:lnTo>
                  <a:lnTo>
                    <a:pt x="0" y="234"/>
                  </a:lnTo>
                  <a:lnTo>
                    <a:pt x="0" y="252"/>
                  </a:lnTo>
                  <a:lnTo>
                    <a:pt x="126" y="120"/>
                  </a:lnTo>
                  <a:lnTo>
                    <a:pt x="269" y="0"/>
                  </a:lnTo>
                  <a:lnTo>
                    <a:pt x="269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7" name="Line 28"/>
            <p:cNvSpPr>
              <a:spLocks noChangeShapeType="1"/>
            </p:cNvSpPr>
            <p:nvPr/>
          </p:nvSpPr>
          <p:spPr bwMode="hidden">
            <a:xfrm>
              <a:off x="1" y="2749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8" name="Line 29"/>
            <p:cNvSpPr>
              <a:spLocks noChangeShapeType="1"/>
            </p:cNvSpPr>
            <p:nvPr/>
          </p:nvSpPr>
          <p:spPr bwMode="hidden">
            <a:xfrm>
              <a:off x="1" y="2356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9" name="Line 30"/>
            <p:cNvSpPr>
              <a:spLocks noChangeShapeType="1"/>
            </p:cNvSpPr>
            <p:nvPr/>
          </p:nvSpPr>
          <p:spPr bwMode="hidden">
            <a:xfrm>
              <a:off x="1" y="3142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grpSp>
          <p:nvGrpSpPr>
            <p:cNvPr id="20" name="Group 31"/>
            <p:cNvGrpSpPr>
              <a:grpSpLocks/>
            </p:cNvGrpSpPr>
            <p:nvPr/>
          </p:nvGrpSpPr>
          <p:grpSpPr bwMode="auto">
            <a:xfrm>
              <a:off x="1" y="392"/>
              <a:ext cx="5758" cy="1571"/>
              <a:chOff x="1" y="392"/>
              <a:chExt cx="5758" cy="1571"/>
            </a:xfrm>
          </p:grpSpPr>
          <p:sp>
            <p:nvSpPr>
              <p:cNvPr id="23" name="Line 32"/>
              <p:cNvSpPr>
                <a:spLocks noChangeShapeType="1"/>
              </p:cNvSpPr>
              <p:nvPr/>
            </p:nvSpPr>
            <p:spPr bwMode="hidden">
              <a:xfrm>
                <a:off x="1" y="784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24" name="Line 33"/>
              <p:cNvSpPr>
                <a:spLocks noChangeShapeType="1"/>
              </p:cNvSpPr>
              <p:nvPr/>
            </p:nvSpPr>
            <p:spPr bwMode="hidden">
              <a:xfrm>
                <a:off x="1" y="1963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25" name="Line 34"/>
              <p:cNvSpPr>
                <a:spLocks noChangeShapeType="1"/>
              </p:cNvSpPr>
              <p:nvPr/>
            </p:nvSpPr>
            <p:spPr bwMode="hidden">
              <a:xfrm>
                <a:off x="1" y="1570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26" name="Line 35"/>
              <p:cNvSpPr>
                <a:spLocks noChangeShapeType="1"/>
              </p:cNvSpPr>
              <p:nvPr/>
            </p:nvSpPr>
            <p:spPr bwMode="hidden">
              <a:xfrm>
                <a:off x="1" y="1177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27" name="Line 36"/>
              <p:cNvSpPr>
                <a:spLocks noChangeShapeType="1"/>
              </p:cNvSpPr>
              <p:nvPr/>
            </p:nvSpPr>
            <p:spPr bwMode="hidden">
              <a:xfrm>
                <a:off x="1" y="392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21" name="Line 37"/>
            <p:cNvSpPr>
              <a:spLocks noChangeShapeType="1"/>
            </p:cNvSpPr>
            <p:nvPr/>
          </p:nvSpPr>
          <p:spPr bwMode="hidden">
            <a:xfrm>
              <a:off x="1" y="3928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22" name="Line 38"/>
            <p:cNvSpPr>
              <a:spLocks noChangeShapeType="1"/>
            </p:cNvSpPr>
            <p:nvPr/>
          </p:nvSpPr>
          <p:spPr bwMode="hidden">
            <a:xfrm>
              <a:off x="1" y="3535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</p:grpSp>
      <p:sp>
        <p:nvSpPr>
          <p:cNvPr id="51239" name="Rectangle 39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92275"/>
            <a:ext cx="7772400" cy="1736725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51240" name="Rectangle 40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1" name="Rectangle 41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2" name="Rectangle 4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3" name="Rectangle 4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6681FB-7751-4A72-8ED8-32FAE7E46BF8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510186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82528841"/>
      </p:ext>
    </p:extLst>
  </p:cSld>
  <p:clrMapOvr>
    <a:masterClrMapping/>
  </p:clrMapOvr>
  <p:transition>
    <p:pull dir="r"/>
  </p:transition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85FA3A2-D422-495D-9B4E-287FB6BE4ED8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9517493"/>
      </p:ext>
    </p:extLst>
  </p:cSld>
  <p:clrMapOvr>
    <a:masterClrMapping/>
  </p:clrMapOvr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0CFA6BC-E679-4544-9B97-2D68FB1BBC02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9570254"/>
      </p:ext>
    </p:extLst>
  </p:cSld>
  <p:clrMapOvr>
    <a:masterClrMapping/>
  </p:clrMapOvr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8DA2104-1B4D-48EE-B9F3-D46B9FFC0131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6088881"/>
      </p:ext>
    </p:extLst>
  </p:cSld>
  <p:clrMapOvr>
    <a:masterClrMapping/>
  </p:clrMapOvr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8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9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DF43CE9-CF79-47CF-9335-7DE3C2E8DC16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6046435"/>
      </p:ext>
    </p:extLst>
  </p:cSld>
  <p:clrMapOvr>
    <a:masterClrMapping/>
  </p:clrMapOvr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EFD2C28-D031-441A-9CEF-84B9EF3B2F04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3056292"/>
      </p:ext>
    </p:extLst>
  </p:cSld>
  <p:clrMapOvr>
    <a:masterClrMapping/>
  </p:clrMapOvr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D468CF8-9A17-452F-B0B3-F0CAFB0977DD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0534100"/>
      </p:ext>
    </p:extLst>
  </p:cSld>
  <p:clrMapOvr>
    <a:masterClrMapping/>
  </p:clrMapOvr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6545CEF-F186-43C3-9CCF-8014858741D7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9691437"/>
      </p:ext>
    </p:extLst>
  </p:cSld>
  <p:clrMapOvr>
    <a:masterClrMapping/>
  </p:clrMapOvr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DAF25A7-C269-4874-9FAC-C227E8FE64B8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2865174"/>
      </p:ext>
    </p:extLst>
  </p:cSld>
  <p:clrMapOvr>
    <a:masterClrMapping/>
  </p:clrMapOvr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260E888-04C6-4B26-900F-D9A0B47F8F4E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1633227"/>
      </p:ext>
    </p:extLst>
  </p:cSld>
  <p:clrMapOvr>
    <a:masterClrMapping/>
  </p:clrMapOvr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B178F61-4DA5-4695-AD1B-E4C7EFC7D286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784660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72705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714744" y="1357298"/>
            <a:ext cx="5111750" cy="521497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28596" y="1357298"/>
            <a:ext cx="3008313" cy="521497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4203980677"/>
      </p:ext>
    </p:extLst>
  </p:cSld>
  <p:clrMapOvr>
    <a:masterClrMapping/>
  </p:clrMapOvr>
  <p:transition>
    <p:pull dir="r"/>
  </p:transition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3941763"/>
            <a:ext cx="4038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8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9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0A702BE-15C9-41AA-BE52-85D05EE46DE9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0759566"/>
      </p:ext>
    </p:extLst>
  </p:cSld>
  <p:clrMapOvr>
    <a:masterClrMapping/>
  </p:clrMapOvr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8763" cy="6851650"/>
            <a:chOff x="1" y="0"/>
            <a:chExt cx="5763" cy="4316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5045" y="2626"/>
              <a:ext cx="719" cy="1690"/>
            </a:xfrm>
            <a:custGeom>
              <a:avLst/>
              <a:gdLst/>
              <a:ahLst/>
              <a:cxnLst>
                <a:cxn ang="0">
                  <a:pos x="717" y="72"/>
                </a:cxn>
                <a:cxn ang="0">
                  <a:pos x="717" y="0"/>
                </a:cxn>
                <a:cxn ang="0">
                  <a:pos x="699" y="101"/>
                </a:cxn>
                <a:cxn ang="0">
                  <a:pos x="675" y="209"/>
                </a:cxn>
                <a:cxn ang="0">
                  <a:pos x="627" y="389"/>
                </a:cxn>
                <a:cxn ang="0">
                  <a:pos x="574" y="569"/>
                </a:cxn>
                <a:cxn ang="0">
                  <a:pos x="502" y="749"/>
                </a:cxn>
                <a:cxn ang="0">
                  <a:pos x="424" y="935"/>
                </a:cxn>
                <a:cxn ang="0">
                  <a:pos x="334" y="1121"/>
                </a:cxn>
                <a:cxn ang="0">
                  <a:pos x="233" y="1312"/>
                </a:cxn>
                <a:cxn ang="0">
                  <a:pos x="125" y="1498"/>
                </a:cxn>
                <a:cxn ang="0">
                  <a:pos x="0" y="1690"/>
                </a:cxn>
                <a:cxn ang="0">
                  <a:pos x="11" y="1690"/>
                </a:cxn>
                <a:cxn ang="0">
                  <a:pos x="137" y="1498"/>
                </a:cxn>
                <a:cxn ang="0">
                  <a:pos x="245" y="1312"/>
                </a:cxn>
                <a:cxn ang="0">
                  <a:pos x="346" y="1121"/>
                </a:cxn>
                <a:cxn ang="0">
                  <a:pos x="436" y="935"/>
                </a:cxn>
                <a:cxn ang="0">
                  <a:pos x="514" y="749"/>
                </a:cxn>
                <a:cxn ang="0">
                  <a:pos x="585" y="569"/>
                </a:cxn>
                <a:cxn ang="0">
                  <a:pos x="639" y="389"/>
                </a:cxn>
                <a:cxn ang="0">
                  <a:pos x="687" y="209"/>
                </a:cxn>
                <a:cxn ang="0">
                  <a:pos x="705" y="143"/>
                </a:cxn>
                <a:cxn ang="0">
                  <a:pos x="717" y="72"/>
                </a:cxn>
                <a:cxn ang="0">
                  <a:pos x="717" y="72"/>
                </a:cxn>
              </a:cxnLst>
              <a:rect l="0" t="0" r="r" b="b"/>
              <a:pathLst>
                <a:path w="717" h="1690">
                  <a:moveTo>
                    <a:pt x="717" y="72"/>
                  </a:moveTo>
                  <a:lnTo>
                    <a:pt x="717" y="0"/>
                  </a:lnTo>
                  <a:lnTo>
                    <a:pt x="699" y="101"/>
                  </a:lnTo>
                  <a:lnTo>
                    <a:pt x="675" y="209"/>
                  </a:lnTo>
                  <a:lnTo>
                    <a:pt x="627" y="389"/>
                  </a:lnTo>
                  <a:lnTo>
                    <a:pt x="574" y="569"/>
                  </a:lnTo>
                  <a:lnTo>
                    <a:pt x="502" y="749"/>
                  </a:lnTo>
                  <a:lnTo>
                    <a:pt x="424" y="935"/>
                  </a:lnTo>
                  <a:lnTo>
                    <a:pt x="334" y="1121"/>
                  </a:lnTo>
                  <a:lnTo>
                    <a:pt x="233" y="1312"/>
                  </a:lnTo>
                  <a:lnTo>
                    <a:pt x="125" y="1498"/>
                  </a:lnTo>
                  <a:lnTo>
                    <a:pt x="0" y="1690"/>
                  </a:lnTo>
                  <a:lnTo>
                    <a:pt x="11" y="1690"/>
                  </a:lnTo>
                  <a:lnTo>
                    <a:pt x="137" y="1498"/>
                  </a:lnTo>
                  <a:lnTo>
                    <a:pt x="245" y="1312"/>
                  </a:lnTo>
                  <a:lnTo>
                    <a:pt x="346" y="1121"/>
                  </a:lnTo>
                  <a:lnTo>
                    <a:pt x="436" y="935"/>
                  </a:lnTo>
                  <a:lnTo>
                    <a:pt x="514" y="749"/>
                  </a:lnTo>
                  <a:lnTo>
                    <a:pt x="585" y="569"/>
                  </a:lnTo>
                  <a:lnTo>
                    <a:pt x="639" y="389"/>
                  </a:lnTo>
                  <a:lnTo>
                    <a:pt x="687" y="209"/>
                  </a:lnTo>
                  <a:lnTo>
                    <a:pt x="705" y="143"/>
                  </a:lnTo>
                  <a:lnTo>
                    <a:pt x="717" y="72"/>
                  </a:lnTo>
                  <a:lnTo>
                    <a:pt x="717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5386" y="3794"/>
              <a:ext cx="378" cy="522"/>
            </a:xfrm>
            <a:custGeom>
              <a:avLst/>
              <a:gdLst/>
              <a:ahLst/>
              <a:cxnLst>
                <a:cxn ang="0">
                  <a:pos x="377" y="0"/>
                </a:cxn>
                <a:cxn ang="0">
                  <a:pos x="293" y="132"/>
                </a:cxn>
                <a:cxn ang="0">
                  <a:pos x="204" y="264"/>
                </a:cxn>
                <a:cxn ang="0">
                  <a:pos x="102" y="396"/>
                </a:cxn>
                <a:cxn ang="0">
                  <a:pos x="0" y="522"/>
                </a:cxn>
                <a:cxn ang="0">
                  <a:pos x="12" y="522"/>
                </a:cxn>
                <a:cxn ang="0">
                  <a:pos x="114" y="402"/>
                </a:cxn>
                <a:cxn ang="0">
                  <a:pos x="204" y="282"/>
                </a:cxn>
                <a:cxn ang="0">
                  <a:pos x="377" y="24"/>
                </a:cxn>
                <a:cxn ang="0">
                  <a:pos x="377" y="0"/>
                </a:cxn>
                <a:cxn ang="0">
                  <a:pos x="377" y="0"/>
                </a:cxn>
              </a:cxnLst>
              <a:rect l="0" t="0" r="r" b="b"/>
              <a:pathLst>
                <a:path w="377" h="522">
                  <a:moveTo>
                    <a:pt x="377" y="0"/>
                  </a:moveTo>
                  <a:lnTo>
                    <a:pt x="293" y="132"/>
                  </a:lnTo>
                  <a:lnTo>
                    <a:pt x="204" y="264"/>
                  </a:lnTo>
                  <a:lnTo>
                    <a:pt x="102" y="396"/>
                  </a:lnTo>
                  <a:lnTo>
                    <a:pt x="0" y="522"/>
                  </a:lnTo>
                  <a:lnTo>
                    <a:pt x="12" y="522"/>
                  </a:lnTo>
                  <a:lnTo>
                    <a:pt x="114" y="402"/>
                  </a:lnTo>
                  <a:lnTo>
                    <a:pt x="204" y="282"/>
                  </a:lnTo>
                  <a:lnTo>
                    <a:pt x="377" y="24"/>
                  </a:lnTo>
                  <a:lnTo>
                    <a:pt x="377" y="0"/>
                  </a:lnTo>
                  <a:lnTo>
                    <a:pt x="3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hidden">
            <a:xfrm>
              <a:off x="5680" y="4214"/>
              <a:ext cx="84" cy="102"/>
            </a:xfrm>
            <a:custGeom>
              <a:avLst/>
              <a:gdLst/>
              <a:ahLst/>
              <a:cxnLst>
                <a:cxn ang="0">
                  <a:pos x="0" y="102"/>
                </a:cxn>
                <a:cxn ang="0">
                  <a:pos x="18" y="102"/>
                </a:cxn>
                <a:cxn ang="0">
                  <a:pos x="48" y="60"/>
                </a:cxn>
                <a:cxn ang="0">
                  <a:pos x="84" y="24"/>
                </a:cxn>
                <a:cxn ang="0">
                  <a:pos x="84" y="0"/>
                </a:cxn>
                <a:cxn ang="0">
                  <a:pos x="42" y="54"/>
                </a:cxn>
                <a:cxn ang="0">
                  <a:pos x="0" y="102"/>
                </a:cxn>
                <a:cxn ang="0">
                  <a:pos x="0" y="102"/>
                </a:cxn>
              </a:cxnLst>
              <a:rect l="0" t="0" r="r" b="b"/>
              <a:pathLst>
                <a:path w="84" h="102">
                  <a:moveTo>
                    <a:pt x="0" y="102"/>
                  </a:moveTo>
                  <a:lnTo>
                    <a:pt x="18" y="102"/>
                  </a:lnTo>
                  <a:lnTo>
                    <a:pt x="48" y="60"/>
                  </a:lnTo>
                  <a:lnTo>
                    <a:pt x="84" y="24"/>
                  </a:lnTo>
                  <a:lnTo>
                    <a:pt x="84" y="0"/>
                  </a:lnTo>
                  <a:lnTo>
                    <a:pt x="42" y="54"/>
                  </a:lnTo>
                  <a:lnTo>
                    <a:pt x="0" y="102"/>
                  </a:lnTo>
                  <a:lnTo>
                    <a:pt x="0" y="10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grpSp>
          <p:nvGrpSpPr>
            <p:cNvPr id="8" name="Group 6"/>
            <p:cNvGrpSpPr>
              <a:grpSpLocks/>
            </p:cNvGrpSpPr>
            <p:nvPr/>
          </p:nvGrpSpPr>
          <p:grpSpPr bwMode="auto">
            <a:xfrm>
              <a:off x="288" y="0"/>
              <a:ext cx="5098" cy="4316"/>
              <a:chOff x="288" y="0"/>
              <a:chExt cx="5098" cy="4316"/>
            </a:xfrm>
          </p:grpSpPr>
          <p:sp>
            <p:nvSpPr>
              <p:cNvPr id="28" name="Freeform 7"/>
              <p:cNvSpPr>
                <a:spLocks/>
              </p:cNvSpPr>
              <p:nvPr/>
            </p:nvSpPr>
            <p:spPr bwMode="hidden">
              <a:xfrm>
                <a:off x="2789" y="0"/>
                <a:ext cx="72" cy="431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0" y="4316"/>
                  </a:cxn>
                  <a:cxn ang="0">
                    <a:pos x="72" y="4316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72" h="4316">
                    <a:moveTo>
                      <a:pt x="0" y="0"/>
                    </a:moveTo>
                    <a:lnTo>
                      <a:pt x="60" y="4316"/>
                    </a:lnTo>
                    <a:lnTo>
                      <a:pt x="72" y="4316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29" name="Freeform 8"/>
              <p:cNvSpPr>
                <a:spLocks/>
              </p:cNvSpPr>
              <p:nvPr/>
            </p:nvSpPr>
            <p:spPr bwMode="hidden">
              <a:xfrm>
                <a:off x="3089" y="0"/>
                <a:ext cx="174" cy="4316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12" y="0"/>
                  </a:cxn>
                  <a:cxn ang="0">
                    <a:pos x="42" y="216"/>
                  </a:cxn>
                  <a:cxn ang="0">
                    <a:pos x="72" y="444"/>
                  </a:cxn>
                  <a:cxn ang="0">
                    <a:pos x="96" y="689"/>
                  </a:cxn>
                  <a:cxn ang="0">
                    <a:pos x="120" y="947"/>
                  </a:cxn>
                  <a:cxn ang="0">
                    <a:pos x="132" y="1211"/>
                  </a:cxn>
                  <a:cxn ang="0">
                    <a:pos x="150" y="1487"/>
                  </a:cxn>
                  <a:cxn ang="0">
                    <a:pos x="156" y="1768"/>
                  </a:cxn>
                  <a:cxn ang="0">
                    <a:pos x="162" y="2062"/>
                  </a:cxn>
                  <a:cxn ang="0">
                    <a:pos x="156" y="2644"/>
                  </a:cxn>
                  <a:cxn ang="0">
                    <a:pos x="126" y="3225"/>
                  </a:cxn>
                  <a:cxn ang="0">
                    <a:pos x="108" y="3507"/>
                  </a:cxn>
                  <a:cxn ang="0">
                    <a:pos x="78" y="3788"/>
                  </a:cxn>
                  <a:cxn ang="0">
                    <a:pos x="42" y="4058"/>
                  </a:cxn>
                  <a:cxn ang="0">
                    <a:pos x="0" y="4316"/>
                  </a:cxn>
                  <a:cxn ang="0">
                    <a:pos x="12" y="4316"/>
                  </a:cxn>
                  <a:cxn ang="0">
                    <a:pos x="54" y="4058"/>
                  </a:cxn>
                  <a:cxn ang="0">
                    <a:pos x="90" y="3782"/>
                  </a:cxn>
                  <a:cxn ang="0">
                    <a:pos x="120" y="3507"/>
                  </a:cxn>
                  <a:cxn ang="0">
                    <a:pos x="138" y="3219"/>
                  </a:cxn>
                  <a:cxn ang="0">
                    <a:pos x="168" y="2638"/>
                  </a:cxn>
                  <a:cxn ang="0">
                    <a:pos x="174" y="2056"/>
                  </a:cxn>
                  <a:cxn ang="0">
                    <a:pos x="168" y="1768"/>
                  </a:cxn>
                  <a:cxn ang="0">
                    <a:pos x="162" y="1487"/>
                  </a:cxn>
                  <a:cxn ang="0">
                    <a:pos x="144" y="1211"/>
                  </a:cxn>
                  <a:cxn ang="0">
                    <a:pos x="132" y="941"/>
                  </a:cxn>
                  <a:cxn ang="0">
                    <a:pos x="108" y="689"/>
                  </a:cxn>
                  <a:cxn ang="0">
                    <a:pos x="84" y="444"/>
                  </a:cxn>
                  <a:cxn ang="0">
                    <a:pos x="54" y="216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174" h="4316">
                    <a:moveTo>
                      <a:pt x="24" y="0"/>
                    </a:moveTo>
                    <a:lnTo>
                      <a:pt x="12" y="0"/>
                    </a:lnTo>
                    <a:lnTo>
                      <a:pt x="42" y="216"/>
                    </a:lnTo>
                    <a:lnTo>
                      <a:pt x="72" y="444"/>
                    </a:lnTo>
                    <a:lnTo>
                      <a:pt x="96" y="689"/>
                    </a:lnTo>
                    <a:lnTo>
                      <a:pt x="120" y="947"/>
                    </a:lnTo>
                    <a:lnTo>
                      <a:pt x="132" y="1211"/>
                    </a:lnTo>
                    <a:lnTo>
                      <a:pt x="150" y="1487"/>
                    </a:lnTo>
                    <a:lnTo>
                      <a:pt x="156" y="1768"/>
                    </a:lnTo>
                    <a:lnTo>
                      <a:pt x="162" y="2062"/>
                    </a:lnTo>
                    <a:lnTo>
                      <a:pt x="156" y="2644"/>
                    </a:lnTo>
                    <a:lnTo>
                      <a:pt x="126" y="3225"/>
                    </a:lnTo>
                    <a:lnTo>
                      <a:pt x="108" y="3507"/>
                    </a:lnTo>
                    <a:lnTo>
                      <a:pt x="78" y="3788"/>
                    </a:lnTo>
                    <a:lnTo>
                      <a:pt x="42" y="4058"/>
                    </a:lnTo>
                    <a:lnTo>
                      <a:pt x="0" y="4316"/>
                    </a:lnTo>
                    <a:lnTo>
                      <a:pt x="12" y="4316"/>
                    </a:lnTo>
                    <a:lnTo>
                      <a:pt x="54" y="4058"/>
                    </a:lnTo>
                    <a:lnTo>
                      <a:pt x="90" y="3782"/>
                    </a:lnTo>
                    <a:lnTo>
                      <a:pt x="120" y="3507"/>
                    </a:lnTo>
                    <a:lnTo>
                      <a:pt x="138" y="3219"/>
                    </a:lnTo>
                    <a:lnTo>
                      <a:pt x="168" y="2638"/>
                    </a:lnTo>
                    <a:lnTo>
                      <a:pt x="174" y="2056"/>
                    </a:lnTo>
                    <a:lnTo>
                      <a:pt x="168" y="1768"/>
                    </a:lnTo>
                    <a:lnTo>
                      <a:pt x="162" y="1487"/>
                    </a:lnTo>
                    <a:lnTo>
                      <a:pt x="144" y="1211"/>
                    </a:lnTo>
                    <a:lnTo>
                      <a:pt x="132" y="941"/>
                    </a:lnTo>
                    <a:lnTo>
                      <a:pt x="108" y="689"/>
                    </a:lnTo>
                    <a:lnTo>
                      <a:pt x="84" y="444"/>
                    </a:lnTo>
                    <a:lnTo>
                      <a:pt x="54" y="216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0" name="Freeform 9"/>
              <p:cNvSpPr>
                <a:spLocks/>
              </p:cNvSpPr>
              <p:nvPr/>
            </p:nvSpPr>
            <p:spPr bwMode="hidden">
              <a:xfrm>
                <a:off x="3358" y="0"/>
                <a:ext cx="337" cy="4316"/>
              </a:xfrm>
              <a:custGeom>
                <a:avLst/>
                <a:gdLst/>
                <a:ahLst/>
                <a:cxnLst>
                  <a:cxn ang="0">
                    <a:pos x="329" y="2014"/>
                  </a:cxn>
                  <a:cxn ang="0">
                    <a:pos x="317" y="1726"/>
                  </a:cxn>
                  <a:cxn ang="0">
                    <a:pos x="293" y="1445"/>
                  </a:cxn>
                  <a:cxn ang="0">
                    <a:pos x="263" y="1175"/>
                  </a:cxn>
                  <a:cxn ang="0">
                    <a:pos x="228" y="917"/>
                  </a:cxn>
                  <a:cxn ang="0">
                    <a:pos x="186" y="665"/>
                  </a:cxn>
                  <a:cxn ang="0">
                    <a:pos x="132" y="432"/>
                  </a:cxn>
                  <a:cxn ang="0">
                    <a:pos x="78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66" y="204"/>
                  </a:cxn>
                  <a:cxn ang="0">
                    <a:pos x="120" y="432"/>
                  </a:cxn>
                  <a:cxn ang="0">
                    <a:pos x="174" y="665"/>
                  </a:cxn>
                  <a:cxn ang="0">
                    <a:pos x="216" y="917"/>
                  </a:cxn>
                  <a:cxn ang="0">
                    <a:pos x="251" y="1175"/>
                  </a:cxn>
                  <a:cxn ang="0">
                    <a:pos x="281" y="1445"/>
                  </a:cxn>
                  <a:cxn ang="0">
                    <a:pos x="305" y="1726"/>
                  </a:cxn>
                  <a:cxn ang="0">
                    <a:pos x="317" y="2014"/>
                  </a:cxn>
                  <a:cxn ang="0">
                    <a:pos x="323" y="2314"/>
                  </a:cxn>
                  <a:cxn ang="0">
                    <a:pos x="317" y="2608"/>
                  </a:cxn>
                  <a:cxn ang="0">
                    <a:pos x="305" y="2907"/>
                  </a:cxn>
                  <a:cxn ang="0">
                    <a:pos x="281" y="3201"/>
                  </a:cxn>
                  <a:cxn ang="0">
                    <a:pos x="257" y="3489"/>
                  </a:cxn>
                  <a:cxn ang="0">
                    <a:pos x="216" y="3777"/>
                  </a:cxn>
                  <a:cxn ang="0">
                    <a:pos x="174" y="4052"/>
                  </a:cxn>
                  <a:cxn ang="0">
                    <a:pos x="120" y="4316"/>
                  </a:cxn>
                  <a:cxn ang="0">
                    <a:pos x="132" y="4316"/>
                  </a:cxn>
                  <a:cxn ang="0">
                    <a:pos x="186" y="4052"/>
                  </a:cxn>
                  <a:cxn ang="0">
                    <a:pos x="228" y="3777"/>
                  </a:cxn>
                  <a:cxn ang="0">
                    <a:pos x="269" y="3489"/>
                  </a:cxn>
                  <a:cxn ang="0">
                    <a:pos x="293" y="3201"/>
                  </a:cxn>
                  <a:cxn ang="0">
                    <a:pos x="317" y="2907"/>
                  </a:cxn>
                  <a:cxn ang="0">
                    <a:pos x="329" y="2608"/>
                  </a:cxn>
                  <a:cxn ang="0">
                    <a:pos x="335" y="2314"/>
                  </a:cxn>
                  <a:cxn ang="0">
                    <a:pos x="329" y="2014"/>
                  </a:cxn>
                  <a:cxn ang="0">
                    <a:pos x="329" y="2014"/>
                  </a:cxn>
                </a:cxnLst>
                <a:rect l="0" t="0" r="r" b="b"/>
                <a:pathLst>
                  <a:path w="335" h="4316">
                    <a:moveTo>
                      <a:pt x="329" y="2014"/>
                    </a:moveTo>
                    <a:lnTo>
                      <a:pt x="317" y="1726"/>
                    </a:lnTo>
                    <a:lnTo>
                      <a:pt x="293" y="1445"/>
                    </a:lnTo>
                    <a:lnTo>
                      <a:pt x="263" y="1175"/>
                    </a:lnTo>
                    <a:lnTo>
                      <a:pt x="228" y="917"/>
                    </a:lnTo>
                    <a:lnTo>
                      <a:pt x="186" y="665"/>
                    </a:lnTo>
                    <a:lnTo>
                      <a:pt x="132" y="432"/>
                    </a:lnTo>
                    <a:lnTo>
                      <a:pt x="78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66" y="204"/>
                    </a:lnTo>
                    <a:lnTo>
                      <a:pt x="120" y="432"/>
                    </a:lnTo>
                    <a:lnTo>
                      <a:pt x="174" y="665"/>
                    </a:lnTo>
                    <a:lnTo>
                      <a:pt x="216" y="917"/>
                    </a:lnTo>
                    <a:lnTo>
                      <a:pt x="251" y="1175"/>
                    </a:lnTo>
                    <a:lnTo>
                      <a:pt x="281" y="1445"/>
                    </a:lnTo>
                    <a:lnTo>
                      <a:pt x="305" y="1726"/>
                    </a:lnTo>
                    <a:lnTo>
                      <a:pt x="317" y="2014"/>
                    </a:lnTo>
                    <a:lnTo>
                      <a:pt x="323" y="2314"/>
                    </a:lnTo>
                    <a:lnTo>
                      <a:pt x="317" y="2608"/>
                    </a:lnTo>
                    <a:lnTo>
                      <a:pt x="305" y="2907"/>
                    </a:lnTo>
                    <a:lnTo>
                      <a:pt x="281" y="3201"/>
                    </a:lnTo>
                    <a:lnTo>
                      <a:pt x="257" y="3489"/>
                    </a:lnTo>
                    <a:lnTo>
                      <a:pt x="216" y="3777"/>
                    </a:lnTo>
                    <a:lnTo>
                      <a:pt x="174" y="4052"/>
                    </a:lnTo>
                    <a:lnTo>
                      <a:pt x="120" y="4316"/>
                    </a:lnTo>
                    <a:lnTo>
                      <a:pt x="132" y="4316"/>
                    </a:lnTo>
                    <a:lnTo>
                      <a:pt x="186" y="4052"/>
                    </a:lnTo>
                    <a:lnTo>
                      <a:pt x="228" y="3777"/>
                    </a:lnTo>
                    <a:lnTo>
                      <a:pt x="269" y="3489"/>
                    </a:lnTo>
                    <a:lnTo>
                      <a:pt x="293" y="3201"/>
                    </a:lnTo>
                    <a:lnTo>
                      <a:pt x="317" y="2907"/>
                    </a:lnTo>
                    <a:lnTo>
                      <a:pt x="329" y="2608"/>
                    </a:lnTo>
                    <a:lnTo>
                      <a:pt x="335" y="2314"/>
                    </a:lnTo>
                    <a:lnTo>
                      <a:pt x="329" y="2014"/>
                    </a:lnTo>
                    <a:lnTo>
                      <a:pt x="329" y="20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1" name="Freeform 10"/>
              <p:cNvSpPr>
                <a:spLocks/>
              </p:cNvSpPr>
              <p:nvPr/>
            </p:nvSpPr>
            <p:spPr bwMode="hidden">
              <a:xfrm>
                <a:off x="3676" y="0"/>
                <a:ext cx="427" cy="4316"/>
              </a:xfrm>
              <a:custGeom>
                <a:avLst/>
                <a:gdLst/>
                <a:ahLst/>
                <a:cxnLst>
                  <a:cxn ang="0">
                    <a:pos x="413" y="1924"/>
                  </a:cxn>
                  <a:cxn ang="0">
                    <a:pos x="395" y="1690"/>
                  </a:cxn>
                  <a:cxn ang="0">
                    <a:pos x="365" y="1457"/>
                  </a:cxn>
                  <a:cxn ang="0">
                    <a:pos x="329" y="1229"/>
                  </a:cxn>
                  <a:cxn ang="0">
                    <a:pos x="281" y="1001"/>
                  </a:cxn>
                  <a:cxn ang="0">
                    <a:pos x="227" y="761"/>
                  </a:cxn>
                  <a:cxn ang="0">
                    <a:pos x="162" y="522"/>
                  </a:cxn>
                  <a:cxn ang="0">
                    <a:pos x="90" y="27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84" y="270"/>
                  </a:cxn>
                  <a:cxn ang="0">
                    <a:pos x="156" y="522"/>
                  </a:cxn>
                  <a:cxn ang="0">
                    <a:pos x="216" y="767"/>
                  </a:cxn>
                  <a:cxn ang="0">
                    <a:pos x="275" y="1001"/>
                  </a:cxn>
                  <a:cxn ang="0">
                    <a:pos x="317" y="1235"/>
                  </a:cxn>
                  <a:cxn ang="0">
                    <a:pos x="353" y="1463"/>
                  </a:cxn>
                  <a:cxn ang="0">
                    <a:pos x="383" y="1690"/>
                  </a:cxn>
                  <a:cxn ang="0">
                    <a:pos x="401" y="1924"/>
                  </a:cxn>
                  <a:cxn ang="0">
                    <a:pos x="413" y="2188"/>
                  </a:cxn>
                  <a:cxn ang="0">
                    <a:pos x="407" y="2458"/>
                  </a:cxn>
                  <a:cxn ang="0">
                    <a:pos x="395" y="2733"/>
                  </a:cxn>
                  <a:cxn ang="0">
                    <a:pos x="365" y="3021"/>
                  </a:cxn>
                  <a:cxn ang="0">
                    <a:pos x="329" y="3321"/>
                  </a:cxn>
                  <a:cxn ang="0">
                    <a:pos x="275" y="3639"/>
                  </a:cxn>
                  <a:cxn ang="0">
                    <a:pos x="204" y="3968"/>
                  </a:cxn>
                  <a:cxn ang="0">
                    <a:pos x="126" y="4316"/>
                  </a:cxn>
                  <a:cxn ang="0">
                    <a:pos x="138" y="4316"/>
                  </a:cxn>
                  <a:cxn ang="0">
                    <a:pos x="216" y="3968"/>
                  </a:cxn>
                  <a:cxn ang="0">
                    <a:pos x="287" y="3639"/>
                  </a:cxn>
                  <a:cxn ang="0">
                    <a:pos x="341" y="3321"/>
                  </a:cxn>
                  <a:cxn ang="0">
                    <a:pos x="377" y="3021"/>
                  </a:cxn>
                  <a:cxn ang="0">
                    <a:pos x="407" y="2733"/>
                  </a:cxn>
                  <a:cxn ang="0">
                    <a:pos x="419" y="2458"/>
                  </a:cxn>
                  <a:cxn ang="0">
                    <a:pos x="425" y="2188"/>
                  </a:cxn>
                  <a:cxn ang="0">
                    <a:pos x="413" y="1924"/>
                  </a:cxn>
                  <a:cxn ang="0">
                    <a:pos x="413" y="1924"/>
                  </a:cxn>
                </a:cxnLst>
                <a:rect l="0" t="0" r="r" b="b"/>
                <a:pathLst>
                  <a:path w="425" h="4316">
                    <a:moveTo>
                      <a:pt x="413" y="1924"/>
                    </a:moveTo>
                    <a:lnTo>
                      <a:pt x="395" y="1690"/>
                    </a:lnTo>
                    <a:lnTo>
                      <a:pt x="365" y="1457"/>
                    </a:lnTo>
                    <a:lnTo>
                      <a:pt x="329" y="1229"/>
                    </a:lnTo>
                    <a:lnTo>
                      <a:pt x="281" y="1001"/>
                    </a:lnTo>
                    <a:lnTo>
                      <a:pt x="227" y="761"/>
                    </a:lnTo>
                    <a:lnTo>
                      <a:pt x="162" y="522"/>
                    </a:lnTo>
                    <a:lnTo>
                      <a:pt x="90" y="27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84" y="270"/>
                    </a:lnTo>
                    <a:lnTo>
                      <a:pt x="156" y="522"/>
                    </a:lnTo>
                    <a:lnTo>
                      <a:pt x="216" y="767"/>
                    </a:lnTo>
                    <a:lnTo>
                      <a:pt x="275" y="1001"/>
                    </a:lnTo>
                    <a:lnTo>
                      <a:pt x="317" y="1235"/>
                    </a:lnTo>
                    <a:lnTo>
                      <a:pt x="353" y="1463"/>
                    </a:lnTo>
                    <a:lnTo>
                      <a:pt x="383" y="1690"/>
                    </a:lnTo>
                    <a:lnTo>
                      <a:pt x="401" y="1924"/>
                    </a:lnTo>
                    <a:lnTo>
                      <a:pt x="413" y="2188"/>
                    </a:lnTo>
                    <a:lnTo>
                      <a:pt x="407" y="2458"/>
                    </a:lnTo>
                    <a:lnTo>
                      <a:pt x="395" y="2733"/>
                    </a:lnTo>
                    <a:lnTo>
                      <a:pt x="365" y="3021"/>
                    </a:lnTo>
                    <a:lnTo>
                      <a:pt x="329" y="3321"/>
                    </a:lnTo>
                    <a:lnTo>
                      <a:pt x="275" y="3639"/>
                    </a:lnTo>
                    <a:lnTo>
                      <a:pt x="204" y="3968"/>
                    </a:lnTo>
                    <a:lnTo>
                      <a:pt x="126" y="4316"/>
                    </a:lnTo>
                    <a:lnTo>
                      <a:pt x="138" y="4316"/>
                    </a:lnTo>
                    <a:lnTo>
                      <a:pt x="216" y="3968"/>
                    </a:lnTo>
                    <a:lnTo>
                      <a:pt x="287" y="3639"/>
                    </a:lnTo>
                    <a:lnTo>
                      <a:pt x="341" y="3321"/>
                    </a:lnTo>
                    <a:lnTo>
                      <a:pt x="377" y="3021"/>
                    </a:lnTo>
                    <a:lnTo>
                      <a:pt x="407" y="2733"/>
                    </a:lnTo>
                    <a:lnTo>
                      <a:pt x="419" y="2458"/>
                    </a:lnTo>
                    <a:lnTo>
                      <a:pt x="425" y="2188"/>
                    </a:lnTo>
                    <a:lnTo>
                      <a:pt x="413" y="1924"/>
                    </a:lnTo>
                    <a:lnTo>
                      <a:pt x="413" y="192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2" name="Freeform 11"/>
              <p:cNvSpPr>
                <a:spLocks/>
              </p:cNvSpPr>
              <p:nvPr/>
            </p:nvSpPr>
            <p:spPr bwMode="hidden">
              <a:xfrm>
                <a:off x="3946" y="0"/>
                <a:ext cx="558" cy="4316"/>
              </a:xfrm>
              <a:custGeom>
                <a:avLst/>
                <a:gdLst/>
                <a:ahLst/>
                <a:cxnLst>
                  <a:cxn ang="0">
                    <a:pos x="556" y="2020"/>
                  </a:cxn>
                  <a:cxn ang="0">
                    <a:pos x="538" y="1732"/>
                  </a:cxn>
                  <a:cxn ang="0">
                    <a:pos x="503" y="1445"/>
                  </a:cxn>
                  <a:cxn ang="0">
                    <a:pos x="455" y="1175"/>
                  </a:cxn>
                  <a:cxn ang="0">
                    <a:pos x="395" y="911"/>
                  </a:cxn>
                  <a:cxn ang="0">
                    <a:pos x="317" y="659"/>
                  </a:cxn>
                  <a:cxn ang="0">
                    <a:pos x="228" y="426"/>
                  </a:cxn>
                  <a:cxn ang="0">
                    <a:pos x="126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14" y="204"/>
                  </a:cxn>
                  <a:cxn ang="0">
                    <a:pos x="216" y="426"/>
                  </a:cxn>
                  <a:cxn ang="0">
                    <a:pos x="305" y="659"/>
                  </a:cxn>
                  <a:cxn ang="0">
                    <a:pos x="383" y="911"/>
                  </a:cxn>
                  <a:cxn ang="0">
                    <a:pos x="443" y="1175"/>
                  </a:cxn>
                  <a:cxn ang="0">
                    <a:pos x="491" y="1445"/>
                  </a:cxn>
                  <a:cxn ang="0">
                    <a:pos x="526" y="1732"/>
                  </a:cxn>
                  <a:cxn ang="0">
                    <a:pos x="544" y="2020"/>
                  </a:cxn>
                  <a:cxn ang="0">
                    <a:pos x="544" y="2326"/>
                  </a:cxn>
                  <a:cxn ang="0">
                    <a:pos x="532" y="2632"/>
                  </a:cxn>
                  <a:cxn ang="0">
                    <a:pos x="503" y="2931"/>
                  </a:cxn>
                  <a:cxn ang="0">
                    <a:pos x="455" y="3225"/>
                  </a:cxn>
                  <a:cxn ang="0">
                    <a:pos x="389" y="3513"/>
                  </a:cxn>
                  <a:cxn ang="0">
                    <a:pos x="311" y="3788"/>
                  </a:cxn>
                  <a:cxn ang="0">
                    <a:pos x="216" y="4058"/>
                  </a:cxn>
                  <a:cxn ang="0">
                    <a:pos x="102" y="4316"/>
                  </a:cxn>
                  <a:cxn ang="0">
                    <a:pos x="114" y="4316"/>
                  </a:cxn>
                  <a:cxn ang="0">
                    <a:pos x="228" y="4058"/>
                  </a:cxn>
                  <a:cxn ang="0">
                    <a:pos x="323" y="3788"/>
                  </a:cxn>
                  <a:cxn ang="0">
                    <a:pos x="401" y="3513"/>
                  </a:cxn>
                  <a:cxn ang="0">
                    <a:pos x="467" y="3225"/>
                  </a:cxn>
                  <a:cxn ang="0">
                    <a:pos x="515" y="2931"/>
                  </a:cxn>
                  <a:cxn ang="0">
                    <a:pos x="544" y="2632"/>
                  </a:cxn>
                  <a:cxn ang="0">
                    <a:pos x="556" y="2326"/>
                  </a:cxn>
                  <a:cxn ang="0">
                    <a:pos x="556" y="2020"/>
                  </a:cxn>
                  <a:cxn ang="0">
                    <a:pos x="556" y="2020"/>
                  </a:cxn>
                </a:cxnLst>
                <a:rect l="0" t="0" r="r" b="b"/>
                <a:pathLst>
                  <a:path w="556" h="4316">
                    <a:moveTo>
                      <a:pt x="556" y="2020"/>
                    </a:moveTo>
                    <a:lnTo>
                      <a:pt x="538" y="1732"/>
                    </a:lnTo>
                    <a:lnTo>
                      <a:pt x="503" y="1445"/>
                    </a:lnTo>
                    <a:lnTo>
                      <a:pt x="455" y="1175"/>
                    </a:lnTo>
                    <a:lnTo>
                      <a:pt x="395" y="911"/>
                    </a:lnTo>
                    <a:lnTo>
                      <a:pt x="317" y="659"/>
                    </a:lnTo>
                    <a:lnTo>
                      <a:pt x="228" y="426"/>
                    </a:lnTo>
                    <a:lnTo>
                      <a:pt x="126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14" y="204"/>
                    </a:lnTo>
                    <a:lnTo>
                      <a:pt x="216" y="426"/>
                    </a:lnTo>
                    <a:lnTo>
                      <a:pt x="305" y="659"/>
                    </a:lnTo>
                    <a:lnTo>
                      <a:pt x="383" y="911"/>
                    </a:lnTo>
                    <a:lnTo>
                      <a:pt x="443" y="1175"/>
                    </a:lnTo>
                    <a:lnTo>
                      <a:pt x="491" y="1445"/>
                    </a:lnTo>
                    <a:lnTo>
                      <a:pt x="526" y="1732"/>
                    </a:lnTo>
                    <a:lnTo>
                      <a:pt x="544" y="2020"/>
                    </a:lnTo>
                    <a:lnTo>
                      <a:pt x="544" y="2326"/>
                    </a:lnTo>
                    <a:lnTo>
                      <a:pt x="532" y="2632"/>
                    </a:lnTo>
                    <a:lnTo>
                      <a:pt x="503" y="2931"/>
                    </a:lnTo>
                    <a:lnTo>
                      <a:pt x="455" y="3225"/>
                    </a:lnTo>
                    <a:lnTo>
                      <a:pt x="389" y="3513"/>
                    </a:lnTo>
                    <a:lnTo>
                      <a:pt x="311" y="3788"/>
                    </a:lnTo>
                    <a:lnTo>
                      <a:pt x="216" y="4058"/>
                    </a:lnTo>
                    <a:lnTo>
                      <a:pt x="102" y="4316"/>
                    </a:lnTo>
                    <a:lnTo>
                      <a:pt x="114" y="4316"/>
                    </a:lnTo>
                    <a:lnTo>
                      <a:pt x="228" y="4058"/>
                    </a:lnTo>
                    <a:lnTo>
                      <a:pt x="323" y="3788"/>
                    </a:lnTo>
                    <a:lnTo>
                      <a:pt x="401" y="3513"/>
                    </a:lnTo>
                    <a:lnTo>
                      <a:pt x="467" y="3225"/>
                    </a:lnTo>
                    <a:lnTo>
                      <a:pt x="515" y="2931"/>
                    </a:lnTo>
                    <a:lnTo>
                      <a:pt x="544" y="2632"/>
                    </a:lnTo>
                    <a:lnTo>
                      <a:pt x="556" y="2326"/>
                    </a:lnTo>
                    <a:lnTo>
                      <a:pt x="556" y="2020"/>
                    </a:lnTo>
                    <a:lnTo>
                      <a:pt x="556" y="202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3" name="Freeform 12"/>
              <p:cNvSpPr>
                <a:spLocks/>
              </p:cNvSpPr>
              <p:nvPr/>
            </p:nvSpPr>
            <p:spPr bwMode="hidden">
              <a:xfrm>
                <a:off x="4246" y="0"/>
                <a:ext cx="690" cy="4316"/>
              </a:xfrm>
              <a:custGeom>
                <a:avLst/>
                <a:gdLst/>
                <a:ahLst/>
                <a:cxnLst>
                  <a:cxn ang="0">
                    <a:pos x="688" y="2086"/>
                  </a:cxn>
                  <a:cxn ang="0">
                    <a:pos x="670" y="1810"/>
                  </a:cxn>
                  <a:cxn ang="0">
                    <a:pos x="634" y="1541"/>
                  </a:cxn>
                  <a:cxn ang="0">
                    <a:pos x="574" y="1271"/>
                  </a:cxn>
                  <a:cxn ang="0">
                    <a:pos x="497" y="1007"/>
                  </a:cxn>
                  <a:cxn ang="0">
                    <a:pos x="401" y="749"/>
                  </a:cxn>
                  <a:cxn ang="0">
                    <a:pos x="293" y="492"/>
                  </a:cxn>
                  <a:cxn ang="0">
                    <a:pos x="162" y="24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50" y="240"/>
                  </a:cxn>
                  <a:cxn ang="0">
                    <a:pos x="281" y="492"/>
                  </a:cxn>
                  <a:cxn ang="0">
                    <a:pos x="389" y="749"/>
                  </a:cxn>
                  <a:cxn ang="0">
                    <a:pos x="485" y="1007"/>
                  </a:cxn>
                  <a:cxn ang="0">
                    <a:pos x="562" y="1271"/>
                  </a:cxn>
                  <a:cxn ang="0">
                    <a:pos x="622" y="1541"/>
                  </a:cxn>
                  <a:cxn ang="0">
                    <a:pos x="658" y="1810"/>
                  </a:cxn>
                  <a:cxn ang="0">
                    <a:pos x="676" y="2086"/>
                  </a:cxn>
                  <a:cxn ang="0">
                    <a:pos x="676" y="2368"/>
                  </a:cxn>
                  <a:cxn ang="0">
                    <a:pos x="658" y="2650"/>
                  </a:cxn>
                  <a:cxn ang="0">
                    <a:pos x="616" y="2931"/>
                  </a:cxn>
                  <a:cxn ang="0">
                    <a:pos x="556" y="3213"/>
                  </a:cxn>
                  <a:cxn ang="0">
                    <a:pos x="473" y="3495"/>
                  </a:cxn>
                  <a:cxn ang="0">
                    <a:pos x="371" y="3777"/>
                  </a:cxn>
                  <a:cxn ang="0">
                    <a:pos x="251" y="4046"/>
                  </a:cxn>
                  <a:cxn ang="0">
                    <a:pos x="114" y="4316"/>
                  </a:cxn>
                  <a:cxn ang="0">
                    <a:pos x="126" y="4316"/>
                  </a:cxn>
                  <a:cxn ang="0">
                    <a:pos x="263" y="4046"/>
                  </a:cxn>
                  <a:cxn ang="0">
                    <a:pos x="383" y="3777"/>
                  </a:cxn>
                  <a:cxn ang="0">
                    <a:pos x="485" y="3495"/>
                  </a:cxn>
                  <a:cxn ang="0">
                    <a:pos x="568" y="3219"/>
                  </a:cxn>
                  <a:cxn ang="0">
                    <a:pos x="628" y="2937"/>
                  </a:cxn>
                  <a:cxn ang="0">
                    <a:pos x="670" y="2656"/>
                  </a:cxn>
                  <a:cxn ang="0">
                    <a:pos x="688" y="2368"/>
                  </a:cxn>
                  <a:cxn ang="0">
                    <a:pos x="688" y="2086"/>
                  </a:cxn>
                  <a:cxn ang="0">
                    <a:pos x="688" y="2086"/>
                  </a:cxn>
                </a:cxnLst>
                <a:rect l="0" t="0" r="r" b="b"/>
                <a:pathLst>
                  <a:path w="688" h="4316">
                    <a:moveTo>
                      <a:pt x="688" y="2086"/>
                    </a:moveTo>
                    <a:lnTo>
                      <a:pt x="670" y="1810"/>
                    </a:lnTo>
                    <a:lnTo>
                      <a:pt x="634" y="1541"/>
                    </a:lnTo>
                    <a:lnTo>
                      <a:pt x="574" y="1271"/>
                    </a:lnTo>
                    <a:lnTo>
                      <a:pt x="497" y="1007"/>
                    </a:lnTo>
                    <a:lnTo>
                      <a:pt x="401" y="749"/>
                    </a:lnTo>
                    <a:lnTo>
                      <a:pt x="293" y="492"/>
                    </a:lnTo>
                    <a:lnTo>
                      <a:pt x="162" y="24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50" y="240"/>
                    </a:lnTo>
                    <a:lnTo>
                      <a:pt x="281" y="492"/>
                    </a:lnTo>
                    <a:lnTo>
                      <a:pt x="389" y="749"/>
                    </a:lnTo>
                    <a:lnTo>
                      <a:pt x="485" y="1007"/>
                    </a:lnTo>
                    <a:lnTo>
                      <a:pt x="562" y="1271"/>
                    </a:lnTo>
                    <a:lnTo>
                      <a:pt x="622" y="1541"/>
                    </a:lnTo>
                    <a:lnTo>
                      <a:pt x="658" y="1810"/>
                    </a:lnTo>
                    <a:lnTo>
                      <a:pt x="676" y="2086"/>
                    </a:lnTo>
                    <a:lnTo>
                      <a:pt x="676" y="2368"/>
                    </a:lnTo>
                    <a:lnTo>
                      <a:pt x="658" y="2650"/>
                    </a:lnTo>
                    <a:lnTo>
                      <a:pt x="616" y="2931"/>
                    </a:lnTo>
                    <a:lnTo>
                      <a:pt x="556" y="3213"/>
                    </a:lnTo>
                    <a:lnTo>
                      <a:pt x="473" y="3495"/>
                    </a:lnTo>
                    <a:lnTo>
                      <a:pt x="371" y="3777"/>
                    </a:lnTo>
                    <a:lnTo>
                      <a:pt x="251" y="4046"/>
                    </a:lnTo>
                    <a:lnTo>
                      <a:pt x="114" y="4316"/>
                    </a:lnTo>
                    <a:lnTo>
                      <a:pt x="126" y="4316"/>
                    </a:lnTo>
                    <a:lnTo>
                      <a:pt x="263" y="4046"/>
                    </a:lnTo>
                    <a:lnTo>
                      <a:pt x="383" y="3777"/>
                    </a:lnTo>
                    <a:lnTo>
                      <a:pt x="485" y="3495"/>
                    </a:lnTo>
                    <a:lnTo>
                      <a:pt x="568" y="3219"/>
                    </a:lnTo>
                    <a:lnTo>
                      <a:pt x="628" y="2937"/>
                    </a:lnTo>
                    <a:lnTo>
                      <a:pt x="670" y="2656"/>
                    </a:lnTo>
                    <a:lnTo>
                      <a:pt x="688" y="2368"/>
                    </a:lnTo>
                    <a:lnTo>
                      <a:pt x="688" y="2086"/>
                    </a:lnTo>
                    <a:lnTo>
                      <a:pt x="688" y="208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4" name="Freeform 13"/>
              <p:cNvSpPr>
                <a:spLocks/>
              </p:cNvSpPr>
              <p:nvPr/>
            </p:nvSpPr>
            <p:spPr bwMode="hidden">
              <a:xfrm>
                <a:off x="4522" y="0"/>
                <a:ext cx="864" cy="4316"/>
              </a:xfrm>
              <a:custGeom>
                <a:avLst/>
                <a:gdLst/>
                <a:ahLst/>
                <a:cxnLst>
                  <a:cxn ang="0">
                    <a:pos x="855" y="2128"/>
                  </a:cxn>
                  <a:cxn ang="0">
                    <a:pos x="831" y="1834"/>
                  </a:cxn>
                  <a:cxn ang="0">
                    <a:pos x="808" y="1684"/>
                  </a:cxn>
                  <a:cxn ang="0">
                    <a:pos x="784" y="1541"/>
                  </a:cxn>
                  <a:cxn ang="0">
                    <a:pos x="748" y="1397"/>
                  </a:cxn>
                  <a:cxn ang="0">
                    <a:pos x="712" y="1253"/>
                  </a:cxn>
                  <a:cxn ang="0">
                    <a:pos x="664" y="1115"/>
                  </a:cxn>
                  <a:cxn ang="0">
                    <a:pos x="610" y="977"/>
                  </a:cxn>
                  <a:cxn ang="0">
                    <a:pos x="491" y="719"/>
                  </a:cxn>
                  <a:cxn ang="0">
                    <a:pos x="353" y="468"/>
                  </a:cxn>
                  <a:cxn ang="0">
                    <a:pos x="192" y="228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80" y="228"/>
                  </a:cxn>
                  <a:cxn ang="0">
                    <a:pos x="341" y="468"/>
                  </a:cxn>
                  <a:cxn ang="0">
                    <a:pos x="479" y="719"/>
                  </a:cxn>
                  <a:cxn ang="0">
                    <a:pos x="598" y="983"/>
                  </a:cxn>
                  <a:cxn ang="0">
                    <a:pos x="652" y="1121"/>
                  </a:cxn>
                  <a:cxn ang="0">
                    <a:pos x="700" y="1259"/>
                  </a:cxn>
                  <a:cxn ang="0">
                    <a:pos x="736" y="1403"/>
                  </a:cxn>
                  <a:cxn ang="0">
                    <a:pos x="772" y="1547"/>
                  </a:cxn>
                  <a:cxn ang="0">
                    <a:pos x="802" y="1690"/>
                  </a:cxn>
                  <a:cxn ang="0">
                    <a:pos x="819" y="1834"/>
                  </a:cxn>
                  <a:cxn ang="0">
                    <a:pos x="837" y="1984"/>
                  </a:cxn>
                  <a:cxn ang="0">
                    <a:pos x="843" y="2128"/>
                  </a:cxn>
                  <a:cxn ang="0">
                    <a:pos x="849" y="2278"/>
                  </a:cxn>
                  <a:cxn ang="0">
                    <a:pos x="843" y="2428"/>
                  </a:cxn>
                  <a:cxn ang="0">
                    <a:pos x="831" y="2572"/>
                  </a:cxn>
                  <a:cxn ang="0">
                    <a:pos x="819" y="2721"/>
                  </a:cxn>
                  <a:cxn ang="0">
                    <a:pos x="796" y="2865"/>
                  </a:cxn>
                  <a:cxn ang="0">
                    <a:pos x="766" y="3015"/>
                  </a:cxn>
                  <a:cxn ang="0">
                    <a:pos x="724" y="3159"/>
                  </a:cxn>
                  <a:cxn ang="0">
                    <a:pos x="682" y="3303"/>
                  </a:cxn>
                  <a:cxn ang="0">
                    <a:pos x="586" y="3567"/>
                  </a:cxn>
                  <a:cxn ang="0">
                    <a:pos x="473" y="3824"/>
                  </a:cxn>
                  <a:cxn ang="0">
                    <a:pos x="335" y="4076"/>
                  </a:cxn>
                  <a:cxn ang="0">
                    <a:pos x="180" y="4316"/>
                  </a:cxn>
                  <a:cxn ang="0">
                    <a:pos x="192" y="4316"/>
                  </a:cxn>
                  <a:cxn ang="0">
                    <a:pos x="347" y="4076"/>
                  </a:cxn>
                  <a:cxn ang="0">
                    <a:pos x="485" y="3824"/>
                  </a:cxn>
                  <a:cxn ang="0">
                    <a:pos x="598" y="3573"/>
                  </a:cxn>
                  <a:cxn ang="0">
                    <a:pos x="694" y="3309"/>
                  </a:cxn>
                  <a:cxn ang="0">
                    <a:pos x="736" y="3165"/>
                  </a:cxn>
                  <a:cxn ang="0">
                    <a:pos x="778" y="3021"/>
                  </a:cxn>
                  <a:cxn ang="0">
                    <a:pos x="808" y="2871"/>
                  </a:cxn>
                  <a:cxn ang="0">
                    <a:pos x="831" y="2727"/>
                  </a:cxn>
                  <a:cxn ang="0">
                    <a:pos x="843" y="2578"/>
                  </a:cxn>
                  <a:cxn ang="0">
                    <a:pos x="855" y="2428"/>
                  </a:cxn>
                  <a:cxn ang="0">
                    <a:pos x="861" y="2278"/>
                  </a:cxn>
                  <a:cxn ang="0">
                    <a:pos x="855" y="2128"/>
                  </a:cxn>
                  <a:cxn ang="0">
                    <a:pos x="855" y="2128"/>
                  </a:cxn>
                </a:cxnLst>
                <a:rect l="0" t="0" r="r" b="b"/>
                <a:pathLst>
                  <a:path w="861" h="4316">
                    <a:moveTo>
                      <a:pt x="855" y="2128"/>
                    </a:moveTo>
                    <a:lnTo>
                      <a:pt x="831" y="1834"/>
                    </a:lnTo>
                    <a:lnTo>
                      <a:pt x="808" y="1684"/>
                    </a:lnTo>
                    <a:lnTo>
                      <a:pt x="784" y="1541"/>
                    </a:lnTo>
                    <a:lnTo>
                      <a:pt x="748" y="1397"/>
                    </a:lnTo>
                    <a:lnTo>
                      <a:pt x="712" y="1253"/>
                    </a:lnTo>
                    <a:lnTo>
                      <a:pt x="664" y="1115"/>
                    </a:lnTo>
                    <a:lnTo>
                      <a:pt x="610" y="977"/>
                    </a:lnTo>
                    <a:lnTo>
                      <a:pt x="491" y="719"/>
                    </a:lnTo>
                    <a:lnTo>
                      <a:pt x="353" y="468"/>
                    </a:lnTo>
                    <a:lnTo>
                      <a:pt x="192" y="228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80" y="228"/>
                    </a:lnTo>
                    <a:lnTo>
                      <a:pt x="341" y="468"/>
                    </a:lnTo>
                    <a:lnTo>
                      <a:pt x="479" y="719"/>
                    </a:lnTo>
                    <a:lnTo>
                      <a:pt x="598" y="983"/>
                    </a:lnTo>
                    <a:lnTo>
                      <a:pt x="652" y="1121"/>
                    </a:lnTo>
                    <a:lnTo>
                      <a:pt x="700" y="1259"/>
                    </a:lnTo>
                    <a:lnTo>
                      <a:pt x="736" y="1403"/>
                    </a:lnTo>
                    <a:lnTo>
                      <a:pt x="772" y="1547"/>
                    </a:lnTo>
                    <a:lnTo>
                      <a:pt x="802" y="1690"/>
                    </a:lnTo>
                    <a:lnTo>
                      <a:pt x="819" y="1834"/>
                    </a:lnTo>
                    <a:lnTo>
                      <a:pt x="837" y="1984"/>
                    </a:lnTo>
                    <a:lnTo>
                      <a:pt x="843" y="2128"/>
                    </a:lnTo>
                    <a:lnTo>
                      <a:pt x="849" y="2278"/>
                    </a:lnTo>
                    <a:lnTo>
                      <a:pt x="843" y="2428"/>
                    </a:lnTo>
                    <a:lnTo>
                      <a:pt x="831" y="2572"/>
                    </a:lnTo>
                    <a:lnTo>
                      <a:pt x="819" y="2721"/>
                    </a:lnTo>
                    <a:lnTo>
                      <a:pt x="796" y="2865"/>
                    </a:lnTo>
                    <a:lnTo>
                      <a:pt x="766" y="3015"/>
                    </a:lnTo>
                    <a:lnTo>
                      <a:pt x="724" y="3159"/>
                    </a:lnTo>
                    <a:lnTo>
                      <a:pt x="682" y="3303"/>
                    </a:lnTo>
                    <a:lnTo>
                      <a:pt x="586" y="3567"/>
                    </a:lnTo>
                    <a:lnTo>
                      <a:pt x="473" y="3824"/>
                    </a:lnTo>
                    <a:lnTo>
                      <a:pt x="335" y="4076"/>
                    </a:lnTo>
                    <a:lnTo>
                      <a:pt x="180" y="4316"/>
                    </a:lnTo>
                    <a:lnTo>
                      <a:pt x="192" y="4316"/>
                    </a:lnTo>
                    <a:lnTo>
                      <a:pt x="347" y="4076"/>
                    </a:lnTo>
                    <a:lnTo>
                      <a:pt x="485" y="3824"/>
                    </a:lnTo>
                    <a:lnTo>
                      <a:pt x="598" y="3573"/>
                    </a:lnTo>
                    <a:lnTo>
                      <a:pt x="694" y="3309"/>
                    </a:lnTo>
                    <a:lnTo>
                      <a:pt x="736" y="3165"/>
                    </a:lnTo>
                    <a:lnTo>
                      <a:pt x="778" y="3021"/>
                    </a:lnTo>
                    <a:lnTo>
                      <a:pt x="808" y="2871"/>
                    </a:lnTo>
                    <a:lnTo>
                      <a:pt x="831" y="2727"/>
                    </a:lnTo>
                    <a:lnTo>
                      <a:pt x="843" y="2578"/>
                    </a:lnTo>
                    <a:lnTo>
                      <a:pt x="855" y="2428"/>
                    </a:lnTo>
                    <a:lnTo>
                      <a:pt x="861" y="2278"/>
                    </a:lnTo>
                    <a:lnTo>
                      <a:pt x="855" y="2128"/>
                    </a:lnTo>
                    <a:lnTo>
                      <a:pt x="855" y="212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5" name="Freeform 14"/>
              <p:cNvSpPr>
                <a:spLocks/>
              </p:cNvSpPr>
              <p:nvPr/>
            </p:nvSpPr>
            <p:spPr bwMode="hidden">
              <a:xfrm>
                <a:off x="2399" y="0"/>
                <a:ext cx="150" cy="4316"/>
              </a:xfrm>
              <a:custGeom>
                <a:avLst/>
                <a:gdLst/>
                <a:ahLst/>
                <a:cxnLst>
                  <a:cxn ang="0">
                    <a:pos x="18" y="1942"/>
                  </a:cxn>
                  <a:cxn ang="0">
                    <a:pos x="30" y="1630"/>
                  </a:cxn>
                  <a:cxn ang="0">
                    <a:pos x="42" y="1331"/>
                  </a:cxn>
                  <a:cxn ang="0">
                    <a:pos x="59" y="1055"/>
                  </a:cxn>
                  <a:cxn ang="0">
                    <a:pos x="77" y="791"/>
                  </a:cxn>
                  <a:cxn ang="0">
                    <a:pos x="83" y="671"/>
                  </a:cxn>
                  <a:cxn ang="0">
                    <a:pos x="95" y="557"/>
                  </a:cxn>
                  <a:cxn ang="0">
                    <a:pos x="107" y="444"/>
                  </a:cxn>
                  <a:cxn ang="0">
                    <a:pos x="113" y="342"/>
                  </a:cxn>
                  <a:cxn ang="0">
                    <a:pos x="125" y="246"/>
                  </a:cxn>
                  <a:cxn ang="0">
                    <a:pos x="131" y="156"/>
                  </a:cxn>
                  <a:cxn ang="0">
                    <a:pos x="143" y="72"/>
                  </a:cxn>
                  <a:cxn ang="0">
                    <a:pos x="149" y="0"/>
                  </a:cxn>
                  <a:cxn ang="0">
                    <a:pos x="137" y="0"/>
                  </a:cxn>
                  <a:cxn ang="0">
                    <a:pos x="131" y="72"/>
                  </a:cxn>
                  <a:cxn ang="0">
                    <a:pos x="119" y="156"/>
                  </a:cxn>
                  <a:cxn ang="0">
                    <a:pos x="113" y="246"/>
                  </a:cxn>
                  <a:cxn ang="0">
                    <a:pos x="101" y="342"/>
                  </a:cxn>
                  <a:cxn ang="0">
                    <a:pos x="95" y="444"/>
                  </a:cxn>
                  <a:cxn ang="0">
                    <a:pos x="83" y="557"/>
                  </a:cxn>
                  <a:cxn ang="0">
                    <a:pos x="71" y="671"/>
                  </a:cxn>
                  <a:cxn ang="0">
                    <a:pos x="65" y="791"/>
                  </a:cxn>
                  <a:cxn ang="0">
                    <a:pos x="48" y="1055"/>
                  </a:cxn>
                  <a:cxn ang="0">
                    <a:pos x="30" y="1331"/>
                  </a:cxn>
                  <a:cxn ang="0">
                    <a:pos x="18" y="1630"/>
                  </a:cxn>
                  <a:cxn ang="0">
                    <a:pos x="6" y="1942"/>
                  </a:cxn>
                  <a:cxn ang="0">
                    <a:pos x="0" y="2278"/>
                  </a:cxn>
                  <a:cxn ang="0">
                    <a:pos x="6" y="2602"/>
                  </a:cxn>
                  <a:cxn ang="0">
                    <a:pos x="12" y="2919"/>
                  </a:cxn>
                  <a:cxn ang="0">
                    <a:pos x="24" y="3219"/>
                  </a:cxn>
                  <a:cxn ang="0">
                    <a:pos x="36" y="3513"/>
                  </a:cxn>
                  <a:cxn ang="0">
                    <a:pos x="59" y="3794"/>
                  </a:cxn>
                  <a:cxn ang="0">
                    <a:pos x="89" y="4058"/>
                  </a:cxn>
                  <a:cxn ang="0">
                    <a:pos x="125" y="4316"/>
                  </a:cxn>
                  <a:cxn ang="0">
                    <a:pos x="137" y="4316"/>
                  </a:cxn>
                  <a:cxn ang="0">
                    <a:pos x="101" y="4058"/>
                  </a:cxn>
                  <a:cxn ang="0">
                    <a:pos x="71" y="3794"/>
                  </a:cxn>
                  <a:cxn ang="0">
                    <a:pos x="48" y="3513"/>
                  </a:cxn>
                  <a:cxn ang="0">
                    <a:pos x="36" y="3225"/>
                  </a:cxn>
                  <a:cxn ang="0">
                    <a:pos x="24" y="2919"/>
                  </a:cxn>
                  <a:cxn ang="0">
                    <a:pos x="18" y="2608"/>
                  </a:cxn>
                  <a:cxn ang="0">
                    <a:pos x="12" y="2278"/>
                  </a:cxn>
                  <a:cxn ang="0">
                    <a:pos x="18" y="1942"/>
                  </a:cxn>
                  <a:cxn ang="0">
                    <a:pos x="18" y="1942"/>
                  </a:cxn>
                </a:cxnLst>
                <a:rect l="0" t="0" r="r" b="b"/>
                <a:pathLst>
                  <a:path w="149" h="4316">
                    <a:moveTo>
                      <a:pt x="18" y="1942"/>
                    </a:moveTo>
                    <a:lnTo>
                      <a:pt x="30" y="1630"/>
                    </a:lnTo>
                    <a:lnTo>
                      <a:pt x="42" y="1331"/>
                    </a:lnTo>
                    <a:lnTo>
                      <a:pt x="59" y="1055"/>
                    </a:lnTo>
                    <a:lnTo>
                      <a:pt x="77" y="791"/>
                    </a:lnTo>
                    <a:lnTo>
                      <a:pt x="83" y="671"/>
                    </a:lnTo>
                    <a:lnTo>
                      <a:pt x="95" y="557"/>
                    </a:lnTo>
                    <a:lnTo>
                      <a:pt x="107" y="444"/>
                    </a:lnTo>
                    <a:lnTo>
                      <a:pt x="113" y="342"/>
                    </a:lnTo>
                    <a:lnTo>
                      <a:pt x="125" y="246"/>
                    </a:lnTo>
                    <a:lnTo>
                      <a:pt x="131" y="156"/>
                    </a:lnTo>
                    <a:lnTo>
                      <a:pt x="143" y="72"/>
                    </a:lnTo>
                    <a:lnTo>
                      <a:pt x="149" y="0"/>
                    </a:lnTo>
                    <a:lnTo>
                      <a:pt x="137" y="0"/>
                    </a:lnTo>
                    <a:lnTo>
                      <a:pt x="131" y="72"/>
                    </a:lnTo>
                    <a:lnTo>
                      <a:pt x="119" y="156"/>
                    </a:lnTo>
                    <a:lnTo>
                      <a:pt x="113" y="246"/>
                    </a:lnTo>
                    <a:lnTo>
                      <a:pt x="101" y="342"/>
                    </a:lnTo>
                    <a:lnTo>
                      <a:pt x="95" y="444"/>
                    </a:lnTo>
                    <a:lnTo>
                      <a:pt x="83" y="557"/>
                    </a:lnTo>
                    <a:lnTo>
                      <a:pt x="71" y="671"/>
                    </a:lnTo>
                    <a:lnTo>
                      <a:pt x="65" y="791"/>
                    </a:lnTo>
                    <a:lnTo>
                      <a:pt x="48" y="1055"/>
                    </a:lnTo>
                    <a:lnTo>
                      <a:pt x="30" y="1331"/>
                    </a:lnTo>
                    <a:lnTo>
                      <a:pt x="18" y="1630"/>
                    </a:lnTo>
                    <a:lnTo>
                      <a:pt x="6" y="1942"/>
                    </a:lnTo>
                    <a:lnTo>
                      <a:pt x="0" y="2278"/>
                    </a:lnTo>
                    <a:lnTo>
                      <a:pt x="6" y="2602"/>
                    </a:lnTo>
                    <a:lnTo>
                      <a:pt x="12" y="2919"/>
                    </a:lnTo>
                    <a:lnTo>
                      <a:pt x="24" y="3219"/>
                    </a:lnTo>
                    <a:lnTo>
                      <a:pt x="36" y="3513"/>
                    </a:lnTo>
                    <a:lnTo>
                      <a:pt x="59" y="3794"/>
                    </a:lnTo>
                    <a:lnTo>
                      <a:pt x="89" y="4058"/>
                    </a:lnTo>
                    <a:lnTo>
                      <a:pt x="125" y="4316"/>
                    </a:lnTo>
                    <a:lnTo>
                      <a:pt x="137" y="4316"/>
                    </a:lnTo>
                    <a:lnTo>
                      <a:pt x="101" y="4058"/>
                    </a:lnTo>
                    <a:lnTo>
                      <a:pt x="71" y="3794"/>
                    </a:lnTo>
                    <a:lnTo>
                      <a:pt x="48" y="3513"/>
                    </a:lnTo>
                    <a:lnTo>
                      <a:pt x="36" y="3225"/>
                    </a:lnTo>
                    <a:lnTo>
                      <a:pt x="24" y="2919"/>
                    </a:lnTo>
                    <a:lnTo>
                      <a:pt x="18" y="2608"/>
                    </a:lnTo>
                    <a:lnTo>
                      <a:pt x="12" y="2278"/>
                    </a:lnTo>
                    <a:lnTo>
                      <a:pt x="18" y="1942"/>
                    </a:lnTo>
                    <a:lnTo>
                      <a:pt x="18" y="194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6" name="Freeform 15"/>
              <p:cNvSpPr>
                <a:spLocks/>
              </p:cNvSpPr>
              <p:nvPr/>
            </p:nvSpPr>
            <p:spPr bwMode="hidden">
              <a:xfrm>
                <a:off x="1967" y="0"/>
                <a:ext cx="300" cy="4316"/>
              </a:xfrm>
              <a:custGeom>
                <a:avLst/>
                <a:gdLst/>
                <a:ahLst/>
                <a:cxnLst>
                  <a:cxn ang="0">
                    <a:pos x="18" y="2062"/>
                  </a:cxn>
                  <a:cxn ang="0">
                    <a:pos x="30" y="1750"/>
                  </a:cxn>
                  <a:cxn ang="0">
                    <a:pos x="54" y="1451"/>
                  </a:cxn>
                  <a:cxn ang="0">
                    <a:pos x="84" y="1169"/>
                  </a:cxn>
                  <a:cxn ang="0">
                    <a:pos x="126" y="899"/>
                  </a:cxn>
                  <a:cxn ang="0">
                    <a:pos x="162" y="641"/>
                  </a:cxn>
                  <a:cxn ang="0">
                    <a:pos x="209" y="408"/>
                  </a:cxn>
                  <a:cxn ang="0">
                    <a:pos x="251" y="192"/>
                  </a:cxn>
                  <a:cxn ang="0">
                    <a:pos x="299" y="0"/>
                  </a:cxn>
                  <a:cxn ang="0">
                    <a:pos x="287" y="0"/>
                  </a:cxn>
                  <a:cxn ang="0">
                    <a:pos x="239" y="192"/>
                  </a:cxn>
                  <a:cxn ang="0">
                    <a:pos x="198" y="408"/>
                  </a:cxn>
                  <a:cxn ang="0">
                    <a:pos x="156" y="641"/>
                  </a:cxn>
                  <a:cxn ang="0">
                    <a:pos x="114" y="899"/>
                  </a:cxn>
                  <a:cxn ang="0">
                    <a:pos x="78" y="1169"/>
                  </a:cxn>
                  <a:cxn ang="0">
                    <a:pos x="48" y="1451"/>
                  </a:cxn>
                  <a:cxn ang="0">
                    <a:pos x="24" y="1750"/>
                  </a:cxn>
                  <a:cxn ang="0">
                    <a:pos x="6" y="2062"/>
                  </a:cxn>
                  <a:cxn ang="0">
                    <a:pos x="0" y="2374"/>
                  </a:cxn>
                  <a:cxn ang="0">
                    <a:pos x="12" y="2674"/>
                  </a:cxn>
                  <a:cxn ang="0">
                    <a:pos x="30" y="2973"/>
                  </a:cxn>
                  <a:cxn ang="0">
                    <a:pos x="54" y="3255"/>
                  </a:cxn>
                  <a:cxn ang="0">
                    <a:pos x="96" y="3537"/>
                  </a:cxn>
                  <a:cxn ang="0">
                    <a:pos x="144" y="3806"/>
                  </a:cxn>
                  <a:cxn ang="0">
                    <a:pos x="203" y="4064"/>
                  </a:cxn>
                  <a:cxn ang="0">
                    <a:pos x="275" y="4316"/>
                  </a:cxn>
                  <a:cxn ang="0">
                    <a:pos x="287" y="4316"/>
                  </a:cxn>
                  <a:cxn ang="0">
                    <a:pos x="215" y="4064"/>
                  </a:cxn>
                  <a:cxn ang="0">
                    <a:pos x="156" y="3806"/>
                  </a:cxn>
                  <a:cxn ang="0">
                    <a:pos x="108" y="3537"/>
                  </a:cxn>
                  <a:cxn ang="0">
                    <a:pos x="66" y="3261"/>
                  </a:cxn>
                  <a:cxn ang="0">
                    <a:pos x="42" y="2973"/>
                  </a:cxn>
                  <a:cxn ang="0">
                    <a:pos x="24" y="2680"/>
                  </a:cxn>
                  <a:cxn ang="0">
                    <a:pos x="12" y="2374"/>
                  </a:cxn>
                  <a:cxn ang="0">
                    <a:pos x="18" y="2062"/>
                  </a:cxn>
                  <a:cxn ang="0">
                    <a:pos x="18" y="2062"/>
                  </a:cxn>
                </a:cxnLst>
                <a:rect l="0" t="0" r="r" b="b"/>
                <a:pathLst>
                  <a:path w="299" h="4316">
                    <a:moveTo>
                      <a:pt x="18" y="2062"/>
                    </a:moveTo>
                    <a:lnTo>
                      <a:pt x="30" y="1750"/>
                    </a:lnTo>
                    <a:lnTo>
                      <a:pt x="54" y="1451"/>
                    </a:lnTo>
                    <a:lnTo>
                      <a:pt x="84" y="1169"/>
                    </a:lnTo>
                    <a:lnTo>
                      <a:pt x="126" y="899"/>
                    </a:lnTo>
                    <a:lnTo>
                      <a:pt x="162" y="641"/>
                    </a:lnTo>
                    <a:lnTo>
                      <a:pt x="209" y="408"/>
                    </a:lnTo>
                    <a:lnTo>
                      <a:pt x="251" y="192"/>
                    </a:lnTo>
                    <a:lnTo>
                      <a:pt x="299" y="0"/>
                    </a:lnTo>
                    <a:lnTo>
                      <a:pt x="287" y="0"/>
                    </a:lnTo>
                    <a:lnTo>
                      <a:pt x="239" y="192"/>
                    </a:lnTo>
                    <a:lnTo>
                      <a:pt x="198" y="408"/>
                    </a:lnTo>
                    <a:lnTo>
                      <a:pt x="156" y="641"/>
                    </a:lnTo>
                    <a:lnTo>
                      <a:pt x="114" y="899"/>
                    </a:lnTo>
                    <a:lnTo>
                      <a:pt x="78" y="1169"/>
                    </a:lnTo>
                    <a:lnTo>
                      <a:pt x="48" y="1451"/>
                    </a:lnTo>
                    <a:lnTo>
                      <a:pt x="24" y="1750"/>
                    </a:lnTo>
                    <a:lnTo>
                      <a:pt x="6" y="2062"/>
                    </a:lnTo>
                    <a:lnTo>
                      <a:pt x="0" y="2374"/>
                    </a:lnTo>
                    <a:lnTo>
                      <a:pt x="12" y="2674"/>
                    </a:lnTo>
                    <a:lnTo>
                      <a:pt x="30" y="2973"/>
                    </a:lnTo>
                    <a:lnTo>
                      <a:pt x="54" y="3255"/>
                    </a:lnTo>
                    <a:lnTo>
                      <a:pt x="96" y="3537"/>
                    </a:lnTo>
                    <a:lnTo>
                      <a:pt x="144" y="3806"/>
                    </a:lnTo>
                    <a:lnTo>
                      <a:pt x="203" y="4064"/>
                    </a:lnTo>
                    <a:lnTo>
                      <a:pt x="275" y="4316"/>
                    </a:lnTo>
                    <a:lnTo>
                      <a:pt x="287" y="4316"/>
                    </a:lnTo>
                    <a:lnTo>
                      <a:pt x="215" y="4064"/>
                    </a:lnTo>
                    <a:lnTo>
                      <a:pt x="156" y="3806"/>
                    </a:lnTo>
                    <a:lnTo>
                      <a:pt x="108" y="3537"/>
                    </a:lnTo>
                    <a:lnTo>
                      <a:pt x="66" y="3261"/>
                    </a:lnTo>
                    <a:lnTo>
                      <a:pt x="42" y="2973"/>
                    </a:lnTo>
                    <a:lnTo>
                      <a:pt x="24" y="2680"/>
                    </a:lnTo>
                    <a:lnTo>
                      <a:pt x="12" y="2374"/>
                    </a:lnTo>
                    <a:lnTo>
                      <a:pt x="18" y="2062"/>
                    </a:lnTo>
                    <a:lnTo>
                      <a:pt x="18" y="206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7" name="Freeform 16"/>
              <p:cNvSpPr>
                <a:spLocks/>
              </p:cNvSpPr>
              <p:nvPr/>
            </p:nvSpPr>
            <p:spPr bwMode="hidden">
              <a:xfrm>
                <a:off x="1566" y="0"/>
                <a:ext cx="425" cy="4316"/>
              </a:xfrm>
              <a:custGeom>
                <a:avLst/>
                <a:gdLst/>
                <a:ahLst/>
                <a:cxnLst>
                  <a:cxn ang="0">
                    <a:pos x="424" y="0"/>
                  </a:cxn>
                  <a:cxn ang="0">
                    <a:pos x="412" y="0"/>
                  </a:cxn>
                  <a:cxn ang="0">
                    <a:pos x="316" y="222"/>
                  </a:cxn>
                  <a:cxn ang="0">
                    <a:pos x="239" y="462"/>
                  </a:cxn>
                  <a:cxn ang="0">
                    <a:pos x="167" y="707"/>
                  </a:cxn>
                  <a:cxn ang="0">
                    <a:pos x="107" y="971"/>
                  </a:cxn>
                  <a:cxn ang="0">
                    <a:pos x="65" y="1247"/>
                  </a:cxn>
                  <a:cxn ang="0">
                    <a:pos x="29" y="1529"/>
                  </a:cxn>
                  <a:cxn ang="0">
                    <a:pos x="6" y="1822"/>
                  </a:cxn>
                  <a:cxn ang="0">
                    <a:pos x="0" y="2122"/>
                  </a:cxn>
                  <a:cxn ang="0">
                    <a:pos x="6" y="2404"/>
                  </a:cxn>
                  <a:cxn ang="0">
                    <a:pos x="24" y="2686"/>
                  </a:cxn>
                  <a:cxn ang="0">
                    <a:pos x="47" y="2961"/>
                  </a:cxn>
                  <a:cxn ang="0">
                    <a:pos x="89" y="3243"/>
                  </a:cxn>
                  <a:cxn ang="0">
                    <a:pos x="137" y="3519"/>
                  </a:cxn>
                  <a:cxn ang="0">
                    <a:pos x="197" y="3788"/>
                  </a:cxn>
                  <a:cxn ang="0">
                    <a:pos x="269" y="4058"/>
                  </a:cxn>
                  <a:cxn ang="0">
                    <a:pos x="346" y="4316"/>
                  </a:cxn>
                  <a:cxn ang="0">
                    <a:pos x="358" y="4316"/>
                  </a:cxn>
                  <a:cxn ang="0">
                    <a:pos x="281" y="4058"/>
                  </a:cxn>
                  <a:cxn ang="0">
                    <a:pos x="209" y="3788"/>
                  </a:cxn>
                  <a:cxn ang="0">
                    <a:pos x="149" y="3519"/>
                  </a:cxn>
                  <a:cxn ang="0">
                    <a:pos x="101" y="3243"/>
                  </a:cxn>
                  <a:cxn ang="0">
                    <a:pos x="59" y="2961"/>
                  </a:cxn>
                  <a:cxn ang="0">
                    <a:pos x="35" y="2686"/>
                  </a:cxn>
                  <a:cxn ang="0">
                    <a:pos x="18" y="2404"/>
                  </a:cxn>
                  <a:cxn ang="0">
                    <a:pos x="12" y="2122"/>
                  </a:cxn>
                  <a:cxn ang="0">
                    <a:pos x="18" y="1822"/>
                  </a:cxn>
                  <a:cxn ang="0">
                    <a:pos x="41" y="1529"/>
                  </a:cxn>
                  <a:cxn ang="0">
                    <a:pos x="71" y="1247"/>
                  </a:cxn>
                  <a:cxn ang="0">
                    <a:pos x="119" y="971"/>
                  </a:cxn>
                  <a:cxn ang="0">
                    <a:pos x="179" y="707"/>
                  </a:cxn>
                  <a:cxn ang="0">
                    <a:pos x="245" y="462"/>
                  </a:cxn>
                  <a:cxn ang="0">
                    <a:pos x="328" y="222"/>
                  </a:cxn>
                  <a:cxn ang="0">
                    <a:pos x="424" y="0"/>
                  </a:cxn>
                  <a:cxn ang="0">
                    <a:pos x="424" y="0"/>
                  </a:cxn>
                </a:cxnLst>
                <a:rect l="0" t="0" r="r" b="b"/>
                <a:pathLst>
                  <a:path w="424" h="4316">
                    <a:moveTo>
                      <a:pt x="424" y="0"/>
                    </a:moveTo>
                    <a:lnTo>
                      <a:pt x="412" y="0"/>
                    </a:lnTo>
                    <a:lnTo>
                      <a:pt x="316" y="222"/>
                    </a:lnTo>
                    <a:lnTo>
                      <a:pt x="239" y="462"/>
                    </a:lnTo>
                    <a:lnTo>
                      <a:pt x="167" y="707"/>
                    </a:lnTo>
                    <a:lnTo>
                      <a:pt x="107" y="971"/>
                    </a:lnTo>
                    <a:lnTo>
                      <a:pt x="65" y="1247"/>
                    </a:lnTo>
                    <a:lnTo>
                      <a:pt x="29" y="1529"/>
                    </a:lnTo>
                    <a:lnTo>
                      <a:pt x="6" y="1822"/>
                    </a:lnTo>
                    <a:lnTo>
                      <a:pt x="0" y="2122"/>
                    </a:lnTo>
                    <a:lnTo>
                      <a:pt x="6" y="2404"/>
                    </a:lnTo>
                    <a:lnTo>
                      <a:pt x="24" y="2686"/>
                    </a:lnTo>
                    <a:lnTo>
                      <a:pt x="47" y="2961"/>
                    </a:lnTo>
                    <a:lnTo>
                      <a:pt x="89" y="3243"/>
                    </a:lnTo>
                    <a:lnTo>
                      <a:pt x="137" y="3519"/>
                    </a:lnTo>
                    <a:lnTo>
                      <a:pt x="197" y="3788"/>
                    </a:lnTo>
                    <a:lnTo>
                      <a:pt x="269" y="4058"/>
                    </a:lnTo>
                    <a:lnTo>
                      <a:pt x="346" y="4316"/>
                    </a:lnTo>
                    <a:lnTo>
                      <a:pt x="358" y="4316"/>
                    </a:lnTo>
                    <a:lnTo>
                      <a:pt x="281" y="4058"/>
                    </a:lnTo>
                    <a:lnTo>
                      <a:pt x="209" y="3788"/>
                    </a:lnTo>
                    <a:lnTo>
                      <a:pt x="149" y="3519"/>
                    </a:lnTo>
                    <a:lnTo>
                      <a:pt x="101" y="3243"/>
                    </a:lnTo>
                    <a:lnTo>
                      <a:pt x="59" y="2961"/>
                    </a:lnTo>
                    <a:lnTo>
                      <a:pt x="35" y="2686"/>
                    </a:lnTo>
                    <a:lnTo>
                      <a:pt x="18" y="2404"/>
                    </a:lnTo>
                    <a:lnTo>
                      <a:pt x="12" y="2122"/>
                    </a:lnTo>
                    <a:lnTo>
                      <a:pt x="18" y="1822"/>
                    </a:lnTo>
                    <a:lnTo>
                      <a:pt x="41" y="1529"/>
                    </a:lnTo>
                    <a:lnTo>
                      <a:pt x="71" y="1247"/>
                    </a:lnTo>
                    <a:lnTo>
                      <a:pt x="119" y="971"/>
                    </a:lnTo>
                    <a:lnTo>
                      <a:pt x="179" y="707"/>
                    </a:lnTo>
                    <a:lnTo>
                      <a:pt x="245" y="462"/>
                    </a:lnTo>
                    <a:lnTo>
                      <a:pt x="328" y="222"/>
                    </a:lnTo>
                    <a:lnTo>
                      <a:pt x="424" y="0"/>
                    </a:lnTo>
                    <a:lnTo>
                      <a:pt x="4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8" name="Freeform 17"/>
              <p:cNvSpPr>
                <a:spLocks/>
              </p:cNvSpPr>
              <p:nvPr/>
            </p:nvSpPr>
            <p:spPr bwMode="hidden">
              <a:xfrm>
                <a:off x="1128" y="0"/>
                <a:ext cx="575" cy="4316"/>
              </a:xfrm>
              <a:custGeom>
                <a:avLst/>
                <a:gdLst/>
                <a:ahLst/>
                <a:cxnLst>
                  <a:cxn ang="0">
                    <a:pos x="12" y="2146"/>
                  </a:cxn>
                  <a:cxn ang="0">
                    <a:pos x="24" y="1846"/>
                  </a:cxn>
                  <a:cxn ang="0">
                    <a:pos x="54" y="1559"/>
                  </a:cxn>
                  <a:cxn ang="0">
                    <a:pos x="96" y="1277"/>
                  </a:cxn>
                  <a:cxn ang="0">
                    <a:pos x="162" y="1001"/>
                  </a:cxn>
                  <a:cxn ang="0">
                    <a:pos x="239" y="731"/>
                  </a:cxn>
                  <a:cxn ang="0">
                    <a:pos x="335" y="480"/>
                  </a:cxn>
                  <a:cxn ang="0">
                    <a:pos x="449" y="234"/>
                  </a:cxn>
                  <a:cxn ang="0">
                    <a:pos x="574" y="0"/>
                  </a:cxn>
                  <a:cxn ang="0">
                    <a:pos x="562" y="0"/>
                  </a:cxn>
                  <a:cxn ang="0">
                    <a:pos x="437" y="234"/>
                  </a:cxn>
                  <a:cxn ang="0">
                    <a:pos x="323" y="480"/>
                  </a:cxn>
                  <a:cxn ang="0">
                    <a:pos x="227" y="737"/>
                  </a:cxn>
                  <a:cxn ang="0">
                    <a:pos x="150" y="1001"/>
                  </a:cxn>
                  <a:cxn ang="0">
                    <a:pos x="84" y="1277"/>
                  </a:cxn>
                  <a:cxn ang="0">
                    <a:pos x="42" y="1559"/>
                  </a:cxn>
                  <a:cxn ang="0">
                    <a:pos x="12" y="1852"/>
                  </a:cxn>
                  <a:cxn ang="0">
                    <a:pos x="0" y="2146"/>
                  </a:cxn>
                  <a:cxn ang="0">
                    <a:pos x="6" y="2434"/>
                  </a:cxn>
                  <a:cxn ang="0">
                    <a:pos x="30" y="2715"/>
                  </a:cxn>
                  <a:cxn ang="0">
                    <a:pos x="66" y="2997"/>
                  </a:cxn>
                  <a:cxn ang="0">
                    <a:pos x="120" y="3273"/>
                  </a:cxn>
                  <a:cxn ang="0">
                    <a:pos x="191" y="3549"/>
                  </a:cxn>
                  <a:cxn ang="0">
                    <a:pos x="275" y="3812"/>
                  </a:cxn>
                  <a:cxn ang="0">
                    <a:pos x="371" y="4070"/>
                  </a:cxn>
                  <a:cxn ang="0">
                    <a:pos x="484" y="4316"/>
                  </a:cxn>
                  <a:cxn ang="0">
                    <a:pos x="496" y="4316"/>
                  </a:cxn>
                  <a:cxn ang="0">
                    <a:pos x="383" y="4070"/>
                  </a:cxn>
                  <a:cxn ang="0">
                    <a:pos x="287" y="3812"/>
                  </a:cxn>
                  <a:cxn ang="0">
                    <a:pos x="203" y="3549"/>
                  </a:cxn>
                  <a:cxn ang="0">
                    <a:pos x="132" y="3273"/>
                  </a:cxn>
                  <a:cxn ang="0">
                    <a:pos x="78" y="2997"/>
                  </a:cxn>
                  <a:cxn ang="0">
                    <a:pos x="42" y="2715"/>
                  </a:cxn>
                  <a:cxn ang="0">
                    <a:pos x="18" y="2434"/>
                  </a:cxn>
                  <a:cxn ang="0">
                    <a:pos x="12" y="2146"/>
                  </a:cxn>
                  <a:cxn ang="0">
                    <a:pos x="12" y="2146"/>
                  </a:cxn>
                </a:cxnLst>
                <a:rect l="0" t="0" r="r" b="b"/>
                <a:pathLst>
                  <a:path w="574" h="4316">
                    <a:moveTo>
                      <a:pt x="12" y="2146"/>
                    </a:moveTo>
                    <a:lnTo>
                      <a:pt x="24" y="1846"/>
                    </a:lnTo>
                    <a:lnTo>
                      <a:pt x="54" y="1559"/>
                    </a:lnTo>
                    <a:lnTo>
                      <a:pt x="96" y="1277"/>
                    </a:lnTo>
                    <a:lnTo>
                      <a:pt x="162" y="1001"/>
                    </a:lnTo>
                    <a:lnTo>
                      <a:pt x="239" y="731"/>
                    </a:lnTo>
                    <a:lnTo>
                      <a:pt x="335" y="480"/>
                    </a:lnTo>
                    <a:lnTo>
                      <a:pt x="449" y="234"/>
                    </a:lnTo>
                    <a:lnTo>
                      <a:pt x="574" y="0"/>
                    </a:lnTo>
                    <a:lnTo>
                      <a:pt x="562" y="0"/>
                    </a:lnTo>
                    <a:lnTo>
                      <a:pt x="437" y="234"/>
                    </a:lnTo>
                    <a:lnTo>
                      <a:pt x="323" y="480"/>
                    </a:lnTo>
                    <a:lnTo>
                      <a:pt x="227" y="737"/>
                    </a:lnTo>
                    <a:lnTo>
                      <a:pt x="150" y="1001"/>
                    </a:lnTo>
                    <a:lnTo>
                      <a:pt x="84" y="1277"/>
                    </a:lnTo>
                    <a:lnTo>
                      <a:pt x="42" y="1559"/>
                    </a:lnTo>
                    <a:lnTo>
                      <a:pt x="12" y="1852"/>
                    </a:lnTo>
                    <a:lnTo>
                      <a:pt x="0" y="2146"/>
                    </a:lnTo>
                    <a:lnTo>
                      <a:pt x="6" y="2434"/>
                    </a:lnTo>
                    <a:lnTo>
                      <a:pt x="30" y="2715"/>
                    </a:lnTo>
                    <a:lnTo>
                      <a:pt x="66" y="2997"/>
                    </a:lnTo>
                    <a:lnTo>
                      <a:pt x="120" y="3273"/>
                    </a:lnTo>
                    <a:lnTo>
                      <a:pt x="191" y="3549"/>
                    </a:lnTo>
                    <a:lnTo>
                      <a:pt x="275" y="3812"/>
                    </a:lnTo>
                    <a:lnTo>
                      <a:pt x="371" y="4070"/>
                    </a:lnTo>
                    <a:lnTo>
                      <a:pt x="484" y="4316"/>
                    </a:lnTo>
                    <a:lnTo>
                      <a:pt x="496" y="4316"/>
                    </a:lnTo>
                    <a:lnTo>
                      <a:pt x="383" y="4070"/>
                    </a:lnTo>
                    <a:lnTo>
                      <a:pt x="287" y="3812"/>
                    </a:lnTo>
                    <a:lnTo>
                      <a:pt x="203" y="3549"/>
                    </a:lnTo>
                    <a:lnTo>
                      <a:pt x="132" y="3273"/>
                    </a:lnTo>
                    <a:lnTo>
                      <a:pt x="78" y="2997"/>
                    </a:lnTo>
                    <a:lnTo>
                      <a:pt x="42" y="2715"/>
                    </a:lnTo>
                    <a:lnTo>
                      <a:pt x="18" y="2434"/>
                    </a:lnTo>
                    <a:lnTo>
                      <a:pt x="12" y="2146"/>
                    </a:lnTo>
                    <a:lnTo>
                      <a:pt x="12" y="214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9" name="Freeform 18"/>
              <p:cNvSpPr>
                <a:spLocks/>
              </p:cNvSpPr>
              <p:nvPr/>
            </p:nvSpPr>
            <p:spPr bwMode="hidden">
              <a:xfrm>
                <a:off x="702" y="0"/>
                <a:ext cx="737" cy="4316"/>
              </a:xfrm>
              <a:custGeom>
                <a:avLst/>
                <a:gdLst/>
                <a:ahLst/>
                <a:cxnLst>
                  <a:cxn ang="0">
                    <a:pos x="12" y="2098"/>
                  </a:cxn>
                  <a:cxn ang="0">
                    <a:pos x="29" y="1798"/>
                  </a:cxn>
                  <a:cxn ang="0">
                    <a:pos x="71" y="1505"/>
                  </a:cxn>
                  <a:cxn ang="0">
                    <a:pos x="131" y="1223"/>
                  </a:cxn>
                  <a:cxn ang="0">
                    <a:pos x="215" y="941"/>
                  </a:cxn>
                  <a:cxn ang="0">
                    <a:pos x="316" y="689"/>
                  </a:cxn>
                  <a:cxn ang="0">
                    <a:pos x="442" y="444"/>
                  </a:cxn>
                  <a:cxn ang="0">
                    <a:pos x="580" y="216"/>
                  </a:cxn>
                  <a:cxn ang="0">
                    <a:pos x="735" y="0"/>
                  </a:cxn>
                  <a:cxn ang="0">
                    <a:pos x="723" y="0"/>
                  </a:cxn>
                  <a:cxn ang="0">
                    <a:pos x="568" y="210"/>
                  </a:cxn>
                  <a:cxn ang="0">
                    <a:pos x="430" y="438"/>
                  </a:cxn>
                  <a:cxn ang="0">
                    <a:pos x="311" y="683"/>
                  </a:cxn>
                  <a:cxn ang="0">
                    <a:pos x="209" y="941"/>
                  </a:cxn>
                  <a:cxn ang="0">
                    <a:pos x="125" y="1217"/>
                  </a:cxn>
                  <a:cxn ang="0">
                    <a:pos x="59" y="1505"/>
                  </a:cxn>
                  <a:cxn ang="0">
                    <a:pos x="18" y="1798"/>
                  </a:cxn>
                  <a:cxn ang="0">
                    <a:pos x="0" y="2098"/>
                  </a:cxn>
                  <a:cxn ang="0">
                    <a:pos x="6" y="2404"/>
                  </a:cxn>
                  <a:cxn ang="0">
                    <a:pos x="29" y="2709"/>
                  </a:cxn>
                  <a:cxn ang="0">
                    <a:pos x="77" y="3015"/>
                  </a:cxn>
                  <a:cxn ang="0">
                    <a:pos x="149" y="3315"/>
                  </a:cxn>
                  <a:cxn ang="0">
                    <a:pos x="227" y="3573"/>
                  </a:cxn>
                  <a:cxn ang="0">
                    <a:pos x="316" y="3824"/>
                  </a:cxn>
                  <a:cxn ang="0">
                    <a:pos x="424" y="4076"/>
                  </a:cxn>
                  <a:cxn ang="0">
                    <a:pos x="544" y="4316"/>
                  </a:cxn>
                  <a:cxn ang="0">
                    <a:pos x="556" y="4316"/>
                  </a:cxn>
                  <a:cxn ang="0">
                    <a:pos x="436" y="4076"/>
                  </a:cxn>
                  <a:cxn ang="0">
                    <a:pos x="328" y="3824"/>
                  </a:cxn>
                  <a:cxn ang="0">
                    <a:pos x="239" y="3573"/>
                  </a:cxn>
                  <a:cxn ang="0">
                    <a:pos x="161" y="3315"/>
                  </a:cxn>
                  <a:cxn ang="0">
                    <a:pos x="89" y="3015"/>
                  </a:cxn>
                  <a:cxn ang="0">
                    <a:pos x="41" y="2709"/>
                  </a:cxn>
                  <a:cxn ang="0">
                    <a:pos x="18" y="2404"/>
                  </a:cxn>
                  <a:cxn ang="0">
                    <a:pos x="12" y="2098"/>
                  </a:cxn>
                  <a:cxn ang="0">
                    <a:pos x="12" y="2098"/>
                  </a:cxn>
                </a:cxnLst>
                <a:rect l="0" t="0" r="r" b="b"/>
                <a:pathLst>
                  <a:path w="735" h="4316">
                    <a:moveTo>
                      <a:pt x="12" y="2098"/>
                    </a:moveTo>
                    <a:lnTo>
                      <a:pt x="29" y="1798"/>
                    </a:lnTo>
                    <a:lnTo>
                      <a:pt x="71" y="1505"/>
                    </a:lnTo>
                    <a:lnTo>
                      <a:pt x="131" y="1223"/>
                    </a:lnTo>
                    <a:lnTo>
                      <a:pt x="215" y="941"/>
                    </a:lnTo>
                    <a:lnTo>
                      <a:pt x="316" y="689"/>
                    </a:lnTo>
                    <a:lnTo>
                      <a:pt x="442" y="444"/>
                    </a:lnTo>
                    <a:lnTo>
                      <a:pt x="580" y="216"/>
                    </a:lnTo>
                    <a:lnTo>
                      <a:pt x="735" y="0"/>
                    </a:lnTo>
                    <a:lnTo>
                      <a:pt x="723" y="0"/>
                    </a:lnTo>
                    <a:lnTo>
                      <a:pt x="568" y="210"/>
                    </a:lnTo>
                    <a:lnTo>
                      <a:pt x="430" y="438"/>
                    </a:lnTo>
                    <a:lnTo>
                      <a:pt x="311" y="683"/>
                    </a:lnTo>
                    <a:lnTo>
                      <a:pt x="209" y="941"/>
                    </a:lnTo>
                    <a:lnTo>
                      <a:pt x="125" y="1217"/>
                    </a:lnTo>
                    <a:lnTo>
                      <a:pt x="59" y="1505"/>
                    </a:lnTo>
                    <a:lnTo>
                      <a:pt x="18" y="1798"/>
                    </a:lnTo>
                    <a:lnTo>
                      <a:pt x="0" y="2098"/>
                    </a:lnTo>
                    <a:lnTo>
                      <a:pt x="6" y="2404"/>
                    </a:lnTo>
                    <a:lnTo>
                      <a:pt x="29" y="2709"/>
                    </a:lnTo>
                    <a:lnTo>
                      <a:pt x="77" y="3015"/>
                    </a:lnTo>
                    <a:lnTo>
                      <a:pt x="149" y="3315"/>
                    </a:lnTo>
                    <a:lnTo>
                      <a:pt x="227" y="3573"/>
                    </a:lnTo>
                    <a:lnTo>
                      <a:pt x="316" y="3824"/>
                    </a:lnTo>
                    <a:lnTo>
                      <a:pt x="424" y="4076"/>
                    </a:lnTo>
                    <a:lnTo>
                      <a:pt x="544" y="4316"/>
                    </a:lnTo>
                    <a:lnTo>
                      <a:pt x="556" y="4316"/>
                    </a:lnTo>
                    <a:lnTo>
                      <a:pt x="436" y="4076"/>
                    </a:lnTo>
                    <a:lnTo>
                      <a:pt x="328" y="3824"/>
                    </a:lnTo>
                    <a:lnTo>
                      <a:pt x="239" y="3573"/>
                    </a:lnTo>
                    <a:lnTo>
                      <a:pt x="161" y="3315"/>
                    </a:lnTo>
                    <a:lnTo>
                      <a:pt x="89" y="3015"/>
                    </a:lnTo>
                    <a:lnTo>
                      <a:pt x="41" y="2709"/>
                    </a:lnTo>
                    <a:lnTo>
                      <a:pt x="18" y="2404"/>
                    </a:lnTo>
                    <a:lnTo>
                      <a:pt x="12" y="2098"/>
                    </a:lnTo>
                    <a:lnTo>
                      <a:pt x="12" y="209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40" name="Freeform 19"/>
              <p:cNvSpPr>
                <a:spLocks/>
              </p:cNvSpPr>
              <p:nvPr/>
            </p:nvSpPr>
            <p:spPr bwMode="hidden">
              <a:xfrm>
                <a:off x="288" y="0"/>
                <a:ext cx="840" cy="4316"/>
              </a:xfrm>
              <a:custGeom>
                <a:avLst/>
                <a:gdLst/>
                <a:ahLst/>
                <a:cxnLst>
                  <a:cxn ang="0">
                    <a:pos x="18" y="1948"/>
                  </a:cxn>
                  <a:cxn ang="0">
                    <a:pos x="48" y="1708"/>
                  </a:cxn>
                  <a:cxn ang="0">
                    <a:pos x="96" y="1475"/>
                  </a:cxn>
                  <a:cxn ang="0">
                    <a:pos x="161" y="1235"/>
                  </a:cxn>
                  <a:cxn ang="0">
                    <a:pos x="251" y="995"/>
                  </a:cxn>
                  <a:cxn ang="0">
                    <a:pos x="365" y="755"/>
                  </a:cxn>
                  <a:cxn ang="0">
                    <a:pos x="496" y="510"/>
                  </a:cxn>
                  <a:cxn ang="0">
                    <a:pos x="658" y="258"/>
                  </a:cxn>
                  <a:cxn ang="0">
                    <a:pos x="741" y="132"/>
                  </a:cxn>
                  <a:cxn ang="0">
                    <a:pos x="837" y="0"/>
                  </a:cxn>
                  <a:cxn ang="0">
                    <a:pos x="825" y="0"/>
                  </a:cxn>
                  <a:cxn ang="0">
                    <a:pos x="729" y="132"/>
                  </a:cxn>
                  <a:cxn ang="0">
                    <a:pos x="640" y="258"/>
                  </a:cxn>
                  <a:cxn ang="0">
                    <a:pos x="562" y="384"/>
                  </a:cxn>
                  <a:cxn ang="0">
                    <a:pos x="484" y="510"/>
                  </a:cxn>
                  <a:cxn ang="0">
                    <a:pos x="353" y="755"/>
                  </a:cxn>
                  <a:cxn ang="0">
                    <a:pos x="239" y="995"/>
                  </a:cxn>
                  <a:cxn ang="0">
                    <a:pos x="150" y="1235"/>
                  </a:cxn>
                  <a:cxn ang="0">
                    <a:pos x="84" y="1469"/>
                  </a:cxn>
                  <a:cxn ang="0">
                    <a:pos x="36" y="1702"/>
                  </a:cxn>
                  <a:cxn ang="0">
                    <a:pos x="6" y="1942"/>
                  </a:cxn>
                  <a:cxn ang="0">
                    <a:pos x="0" y="2200"/>
                  </a:cxn>
                  <a:cxn ang="0">
                    <a:pos x="12" y="2470"/>
                  </a:cxn>
                  <a:cxn ang="0">
                    <a:pos x="48" y="2739"/>
                  </a:cxn>
                  <a:cxn ang="0">
                    <a:pos x="114" y="3027"/>
                  </a:cxn>
                  <a:cxn ang="0">
                    <a:pos x="150" y="3171"/>
                  </a:cxn>
                  <a:cxn ang="0">
                    <a:pos x="197" y="3321"/>
                  </a:cxn>
                  <a:cxn ang="0">
                    <a:pos x="245" y="3477"/>
                  </a:cxn>
                  <a:cxn ang="0">
                    <a:pos x="305" y="3639"/>
                  </a:cxn>
                  <a:cxn ang="0">
                    <a:pos x="365" y="3800"/>
                  </a:cxn>
                  <a:cxn ang="0">
                    <a:pos x="437" y="3968"/>
                  </a:cxn>
                  <a:cxn ang="0">
                    <a:pos x="508" y="4136"/>
                  </a:cxn>
                  <a:cxn ang="0">
                    <a:pos x="592" y="4316"/>
                  </a:cxn>
                  <a:cxn ang="0">
                    <a:pos x="604" y="4316"/>
                  </a:cxn>
                  <a:cxn ang="0">
                    <a:pos x="520" y="4136"/>
                  </a:cxn>
                  <a:cxn ang="0">
                    <a:pos x="448" y="3968"/>
                  </a:cxn>
                  <a:cxn ang="0">
                    <a:pos x="377" y="3800"/>
                  </a:cxn>
                  <a:cxn ang="0">
                    <a:pos x="317" y="3639"/>
                  </a:cxn>
                  <a:cxn ang="0">
                    <a:pos x="257" y="3477"/>
                  </a:cxn>
                  <a:cxn ang="0">
                    <a:pos x="209" y="3327"/>
                  </a:cxn>
                  <a:cxn ang="0">
                    <a:pos x="161" y="3171"/>
                  </a:cxn>
                  <a:cxn ang="0">
                    <a:pos x="126" y="3027"/>
                  </a:cxn>
                  <a:cxn ang="0">
                    <a:pos x="60" y="2739"/>
                  </a:cxn>
                  <a:cxn ang="0">
                    <a:pos x="24" y="2470"/>
                  </a:cxn>
                  <a:cxn ang="0">
                    <a:pos x="12" y="2206"/>
                  </a:cxn>
                  <a:cxn ang="0">
                    <a:pos x="18" y="1948"/>
                  </a:cxn>
                  <a:cxn ang="0">
                    <a:pos x="18" y="1948"/>
                  </a:cxn>
                </a:cxnLst>
                <a:rect l="0" t="0" r="r" b="b"/>
                <a:pathLst>
                  <a:path w="837" h="4316">
                    <a:moveTo>
                      <a:pt x="18" y="1948"/>
                    </a:moveTo>
                    <a:lnTo>
                      <a:pt x="48" y="1708"/>
                    </a:lnTo>
                    <a:lnTo>
                      <a:pt x="96" y="1475"/>
                    </a:lnTo>
                    <a:lnTo>
                      <a:pt x="161" y="1235"/>
                    </a:lnTo>
                    <a:lnTo>
                      <a:pt x="251" y="995"/>
                    </a:lnTo>
                    <a:lnTo>
                      <a:pt x="365" y="755"/>
                    </a:lnTo>
                    <a:lnTo>
                      <a:pt x="496" y="510"/>
                    </a:lnTo>
                    <a:lnTo>
                      <a:pt x="658" y="258"/>
                    </a:lnTo>
                    <a:lnTo>
                      <a:pt x="741" y="132"/>
                    </a:lnTo>
                    <a:lnTo>
                      <a:pt x="837" y="0"/>
                    </a:lnTo>
                    <a:lnTo>
                      <a:pt x="825" y="0"/>
                    </a:lnTo>
                    <a:lnTo>
                      <a:pt x="729" y="132"/>
                    </a:lnTo>
                    <a:lnTo>
                      <a:pt x="640" y="258"/>
                    </a:lnTo>
                    <a:lnTo>
                      <a:pt x="562" y="384"/>
                    </a:lnTo>
                    <a:lnTo>
                      <a:pt x="484" y="510"/>
                    </a:lnTo>
                    <a:lnTo>
                      <a:pt x="353" y="755"/>
                    </a:lnTo>
                    <a:lnTo>
                      <a:pt x="239" y="995"/>
                    </a:lnTo>
                    <a:lnTo>
                      <a:pt x="150" y="1235"/>
                    </a:lnTo>
                    <a:lnTo>
                      <a:pt x="84" y="1469"/>
                    </a:lnTo>
                    <a:lnTo>
                      <a:pt x="36" y="1702"/>
                    </a:lnTo>
                    <a:lnTo>
                      <a:pt x="6" y="1942"/>
                    </a:lnTo>
                    <a:lnTo>
                      <a:pt x="0" y="2200"/>
                    </a:lnTo>
                    <a:lnTo>
                      <a:pt x="12" y="2470"/>
                    </a:lnTo>
                    <a:lnTo>
                      <a:pt x="48" y="2739"/>
                    </a:lnTo>
                    <a:lnTo>
                      <a:pt x="114" y="3027"/>
                    </a:lnTo>
                    <a:lnTo>
                      <a:pt x="150" y="3171"/>
                    </a:lnTo>
                    <a:lnTo>
                      <a:pt x="197" y="3321"/>
                    </a:lnTo>
                    <a:lnTo>
                      <a:pt x="245" y="3477"/>
                    </a:lnTo>
                    <a:lnTo>
                      <a:pt x="305" y="3639"/>
                    </a:lnTo>
                    <a:lnTo>
                      <a:pt x="365" y="3800"/>
                    </a:lnTo>
                    <a:lnTo>
                      <a:pt x="437" y="3968"/>
                    </a:lnTo>
                    <a:lnTo>
                      <a:pt x="508" y="4136"/>
                    </a:lnTo>
                    <a:lnTo>
                      <a:pt x="592" y="4316"/>
                    </a:lnTo>
                    <a:lnTo>
                      <a:pt x="604" y="4316"/>
                    </a:lnTo>
                    <a:lnTo>
                      <a:pt x="520" y="4136"/>
                    </a:lnTo>
                    <a:lnTo>
                      <a:pt x="448" y="3968"/>
                    </a:lnTo>
                    <a:lnTo>
                      <a:pt x="377" y="3800"/>
                    </a:lnTo>
                    <a:lnTo>
                      <a:pt x="317" y="3639"/>
                    </a:lnTo>
                    <a:lnTo>
                      <a:pt x="257" y="3477"/>
                    </a:lnTo>
                    <a:lnTo>
                      <a:pt x="209" y="3327"/>
                    </a:lnTo>
                    <a:lnTo>
                      <a:pt x="161" y="3171"/>
                    </a:lnTo>
                    <a:lnTo>
                      <a:pt x="126" y="3027"/>
                    </a:lnTo>
                    <a:lnTo>
                      <a:pt x="60" y="2739"/>
                    </a:lnTo>
                    <a:lnTo>
                      <a:pt x="24" y="2470"/>
                    </a:lnTo>
                    <a:lnTo>
                      <a:pt x="12" y="2206"/>
                    </a:lnTo>
                    <a:lnTo>
                      <a:pt x="18" y="1948"/>
                    </a:lnTo>
                    <a:lnTo>
                      <a:pt x="18" y="194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9" name="Freeform 20"/>
            <p:cNvSpPr>
              <a:spLocks/>
            </p:cNvSpPr>
            <p:nvPr/>
          </p:nvSpPr>
          <p:spPr bwMode="hidden">
            <a:xfrm>
              <a:off x="6" y="2901"/>
              <a:ext cx="606" cy="1415"/>
            </a:xfrm>
            <a:custGeom>
              <a:avLst/>
              <a:gdLst/>
              <a:ahLst/>
              <a:cxnLst>
                <a:cxn ang="0">
                  <a:pos x="0" y="54"/>
                </a:cxn>
                <a:cxn ang="0">
                  <a:pos x="42" y="228"/>
                </a:cxn>
                <a:cxn ang="0">
                  <a:pos x="96" y="402"/>
                </a:cxn>
                <a:cxn ang="0">
                  <a:pos x="161" y="576"/>
                </a:cxn>
                <a:cxn ang="0">
                  <a:pos x="227" y="744"/>
                </a:cxn>
                <a:cxn ang="0">
                  <a:pos x="305" y="917"/>
                </a:cxn>
                <a:cxn ang="0">
                  <a:pos x="389" y="1085"/>
                </a:cxn>
                <a:cxn ang="0">
                  <a:pos x="484" y="1253"/>
                </a:cxn>
                <a:cxn ang="0">
                  <a:pos x="586" y="1415"/>
                </a:cxn>
                <a:cxn ang="0">
                  <a:pos x="604" y="1415"/>
                </a:cxn>
                <a:cxn ang="0">
                  <a:pos x="496" y="1247"/>
                </a:cxn>
                <a:cxn ang="0">
                  <a:pos x="401" y="1073"/>
                </a:cxn>
                <a:cxn ang="0">
                  <a:pos x="311" y="899"/>
                </a:cxn>
                <a:cxn ang="0">
                  <a:pos x="233" y="720"/>
                </a:cxn>
                <a:cxn ang="0">
                  <a:pos x="161" y="546"/>
                </a:cxn>
                <a:cxn ang="0">
                  <a:pos x="102" y="366"/>
                </a:cxn>
                <a:cxn ang="0">
                  <a:pos x="48" y="180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0" y="54"/>
                </a:cxn>
              </a:cxnLst>
              <a:rect l="0" t="0" r="r" b="b"/>
              <a:pathLst>
                <a:path w="604" h="1415">
                  <a:moveTo>
                    <a:pt x="0" y="54"/>
                  </a:moveTo>
                  <a:lnTo>
                    <a:pt x="42" y="228"/>
                  </a:lnTo>
                  <a:lnTo>
                    <a:pt x="96" y="402"/>
                  </a:lnTo>
                  <a:lnTo>
                    <a:pt x="161" y="576"/>
                  </a:lnTo>
                  <a:lnTo>
                    <a:pt x="227" y="744"/>
                  </a:lnTo>
                  <a:lnTo>
                    <a:pt x="305" y="917"/>
                  </a:lnTo>
                  <a:lnTo>
                    <a:pt x="389" y="1085"/>
                  </a:lnTo>
                  <a:lnTo>
                    <a:pt x="484" y="1253"/>
                  </a:lnTo>
                  <a:lnTo>
                    <a:pt x="586" y="1415"/>
                  </a:lnTo>
                  <a:lnTo>
                    <a:pt x="604" y="1415"/>
                  </a:lnTo>
                  <a:lnTo>
                    <a:pt x="496" y="1247"/>
                  </a:lnTo>
                  <a:lnTo>
                    <a:pt x="401" y="1073"/>
                  </a:lnTo>
                  <a:lnTo>
                    <a:pt x="311" y="899"/>
                  </a:lnTo>
                  <a:lnTo>
                    <a:pt x="233" y="720"/>
                  </a:lnTo>
                  <a:lnTo>
                    <a:pt x="161" y="546"/>
                  </a:lnTo>
                  <a:lnTo>
                    <a:pt x="102" y="366"/>
                  </a:lnTo>
                  <a:lnTo>
                    <a:pt x="48" y="180"/>
                  </a:lnTo>
                  <a:lnTo>
                    <a:pt x="0" y="0"/>
                  </a:lnTo>
                  <a:lnTo>
                    <a:pt x="0" y="54"/>
                  </a:lnTo>
                  <a:lnTo>
                    <a:pt x="0" y="54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0" name="Freeform 21"/>
            <p:cNvSpPr>
              <a:spLocks/>
            </p:cNvSpPr>
            <p:nvPr/>
          </p:nvSpPr>
          <p:spPr bwMode="hidden">
            <a:xfrm>
              <a:off x="6" y="3890"/>
              <a:ext cx="228" cy="426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108" y="240"/>
                </a:cxn>
                <a:cxn ang="0">
                  <a:pos x="215" y="426"/>
                </a:cxn>
                <a:cxn ang="0">
                  <a:pos x="227" y="426"/>
                </a:cxn>
                <a:cxn ang="0">
                  <a:pos x="167" y="330"/>
                </a:cxn>
                <a:cxn ang="0">
                  <a:pos x="114" y="222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0" y="30"/>
                </a:cxn>
              </a:cxnLst>
              <a:rect l="0" t="0" r="r" b="b"/>
              <a:pathLst>
                <a:path w="227" h="426">
                  <a:moveTo>
                    <a:pt x="0" y="30"/>
                  </a:moveTo>
                  <a:lnTo>
                    <a:pt x="108" y="240"/>
                  </a:lnTo>
                  <a:lnTo>
                    <a:pt x="215" y="426"/>
                  </a:lnTo>
                  <a:lnTo>
                    <a:pt x="227" y="426"/>
                  </a:lnTo>
                  <a:lnTo>
                    <a:pt x="167" y="330"/>
                  </a:lnTo>
                  <a:lnTo>
                    <a:pt x="114" y="222"/>
                  </a:lnTo>
                  <a:lnTo>
                    <a:pt x="0" y="0"/>
                  </a:lnTo>
                  <a:lnTo>
                    <a:pt x="0" y="30"/>
                  </a:lnTo>
                  <a:lnTo>
                    <a:pt x="0" y="3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1" name="Freeform 22"/>
            <p:cNvSpPr>
              <a:spLocks/>
            </p:cNvSpPr>
            <p:nvPr/>
          </p:nvSpPr>
          <p:spPr bwMode="hidden">
            <a:xfrm>
              <a:off x="4776" y="0"/>
              <a:ext cx="984" cy="1786"/>
            </a:xfrm>
            <a:custGeom>
              <a:avLst/>
              <a:gdLst/>
              <a:ahLst/>
              <a:cxnLst>
                <a:cxn ang="0">
                  <a:pos x="981" y="1786"/>
                </a:cxn>
                <a:cxn ang="0">
                  <a:pos x="981" y="1720"/>
                </a:cxn>
                <a:cxn ang="0">
                  <a:pos x="969" y="1666"/>
                </a:cxn>
                <a:cxn ang="0">
                  <a:pos x="957" y="1613"/>
                </a:cxn>
                <a:cxn ang="0">
                  <a:pos x="921" y="1487"/>
                </a:cxn>
                <a:cxn ang="0">
                  <a:pos x="885" y="1361"/>
                </a:cxn>
                <a:cxn ang="0">
                  <a:pos x="796" y="1121"/>
                </a:cxn>
                <a:cxn ang="0">
                  <a:pos x="682" y="899"/>
                </a:cxn>
                <a:cxn ang="0">
                  <a:pos x="562" y="689"/>
                </a:cxn>
                <a:cxn ang="0">
                  <a:pos x="431" y="498"/>
                </a:cxn>
                <a:cxn ang="0">
                  <a:pos x="293" y="318"/>
                </a:cxn>
                <a:cxn ang="0">
                  <a:pos x="150" y="15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38" y="150"/>
                </a:cxn>
                <a:cxn ang="0">
                  <a:pos x="275" y="318"/>
                </a:cxn>
                <a:cxn ang="0">
                  <a:pos x="413" y="498"/>
                </a:cxn>
                <a:cxn ang="0">
                  <a:pos x="545" y="689"/>
                </a:cxn>
                <a:cxn ang="0">
                  <a:pos x="670" y="899"/>
                </a:cxn>
                <a:cxn ang="0">
                  <a:pos x="778" y="1121"/>
                </a:cxn>
                <a:cxn ang="0">
                  <a:pos x="873" y="1361"/>
                </a:cxn>
                <a:cxn ang="0">
                  <a:pos x="909" y="1487"/>
                </a:cxn>
                <a:cxn ang="0">
                  <a:pos x="945" y="1619"/>
                </a:cxn>
                <a:cxn ang="0">
                  <a:pos x="963" y="1702"/>
                </a:cxn>
                <a:cxn ang="0">
                  <a:pos x="981" y="1786"/>
                </a:cxn>
                <a:cxn ang="0">
                  <a:pos x="981" y="1786"/>
                </a:cxn>
              </a:cxnLst>
              <a:rect l="0" t="0" r="r" b="b"/>
              <a:pathLst>
                <a:path w="981" h="1786">
                  <a:moveTo>
                    <a:pt x="981" y="1786"/>
                  </a:moveTo>
                  <a:lnTo>
                    <a:pt x="981" y="1720"/>
                  </a:lnTo>
                  <a:lnTo>
                    <a:pt x="969" y="1666"/>
                  </a:lnTo>
                  <a:lnTo>
                    <a:pt x="957" y="1613"/>
                  </a:lnTo>
                  <a:lnTo>
                    <a:pt x="921" y="1487"/>
                  </a:lnTo>
                  <a:lnTo>
                    <a:pt x="885" y="1361"/>
                  </a:lnTo>
                  <a:lnTo>
                    <a:pt x="796" y="1121"/>
                  </a:lnTo>
                  <a:lnTo>
                    <a:pt x="682" y="899"/>
                  </a:lnTo>
                  <a:lnTo>
                    <a:pt x="562" y="689"/>
                  </a:lnTo>
                  <a:lnTo>
                    <a:pt x="431" y="498"/>
                  </a:lnTo>
                  <a:lnTo>
                    <a:pt x="293" y="318"/>
                  </a:lnTo>
                  <a:lnTo>
                    <a:pt x="150" y="15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38" y="150"/>
                  </a:lnTo>
                  <a:lnTo>
                    <a:pt x="275" y="318"/>
                  </a:lnTo>
                  <a:lnTo>
                    <a:pt x="413" y="498"/>
                  </a:lnTo>
                  <a:lnTo>
                    <a:pt x="545" y="689"/>
                  </a:lnTo>
                  <a:lnTo>
                    <a:pt x="670" y="899"/>
                  </a:lnTo>
                  <a:lnTo>
                    <a:pt x="778" y="1121"/>
                  </a:lnTo>
                  <a:lnTo>
                    <a:pt x="873" y="1361"/>
                  </a:lnTo>
                  <a:lnTo>
                    <a:pt x="909" y="1487"/>
                  </a:lnTo>
                  <a:lnTo>
                    <a:pt x="945" y="1619"/>
                  </a:lnTo>
                  <a:lnTo>
                    <a:pt x="963" y="1702"/>
                  </a:lnTo>
                  <a:lnTo>
                    <a:pt x="981" y="1786"/>
                  </a:lnTo>
                  <a:lnTo>
                    <a:pt x="981" y="178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2" name="Freeform 23"/>
            <p:cNvSpPr>
              <a:spLocks/>
            </p:cNvSpPr>
            <p:nvPr/>
          </p:nvSpPr>
          <p:spPr bwMode="hidden">
            <a:xfrm>
              <a:off x="5041" y="0"/>
              <a:ext cx="719" cy="845"/>
            </a:xfrm>
            <a:custGeom>
              <a:avLst/>
              <a:gdLst/>
              <a:ahLst/>
              <a:cxnLst>
                <a:cxn ang="0">
                  <a:pos x="717" y="845"/>
                </a:cxn>
                <a:cxn ang="0">
                  <a:pos x="717" y="821"/>
                </a:cxn>
                <a:cxn ang="0">
                  <a:pos x="574" y="605"/>
                </a:cxn>
                <a:cxn ang="0">
                  <a:pos x="406" y="396"/>
                </a:cxn>
                <a:cxn ang="0">
                  <a:pos x="221" y="192"/>
                </a:cxn>
                <a:cxn ang="0">
                  <a:pos x="17" y="0"/>
                </a:cxn>
                <a:cxn ang="0">
                  <a:pos x="0" y="0"/>
                </a:cxn>
                <a:cxn ang="0">
                  <a:pos x="209" y="198"/>
                </a:cxn>
                <a:cxn ang="0">
                  <a:pos x="400" y="408"/>
                </a:cxn>
                <a:cxn ang="0">
                  <a:pos x="568" y="623"/>
                </a:cxn>
                <a:cxn ang="0">
                  <a:pos x="717" y="845"/>
                </a:cxn>
                <a:cxn ang="0">
                  <a:pos x="717" y="845"/>
                </a:cxn>
              </a:cxnLst>
              <a:rect l="0" t="0" r="r" b="b"/>
              <a:pathLst>
                <a:path w="717" h="845">
                  <a:moveTo>
                    <a:pt x="717" y="845"/>
                  </a:moveTo>
                  <a:lnTo>
                    <a:pt x="717" y="821"/>
                  </a:lnTo>
                  <a:lnTo>
                    <a:pt x="574" y="605"/>
                  </a:lnTo>
                  <a:lnTo>
                    <a:pt x="406" y="396"/>
                  </a:lnTo>
                  <a:lnTo>
                    <a:pt x="221" y="192"/>
                  </a:lnTo>
                  <a:lnTo>
                    <a:pt x="17" y="0"/>
                  </a:lnTo>
                  <a:lnTo>
                    <a:pt x="0" y="0"/>
                  </a:lnTo>
                  <a:lnTo>
                    <a:pt x="209" y="198"/>
                  </a:lnTo>
                  <a:lnTo>
                    <a:pt x="400" y="408"/>
                  </a:lnTo>
                  <a:lnTo>
                    <a:pt x="568" y="623"/>
                  </a:lnTo>
                  <a:lnTo>
                    <a:pt x="717" y="845"/>
                  </a:lnTo>
                  <a:lnTo>
                    <a:pt x="717" y="84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3" name="Freeform 24"/>
            <p:cNvSpPr>
              <a:spLocks/>
            </p:cNvSpPr>
            <p:nvPr/>
          </p:nvSpPr>
          <p:spPr bwMode="hidden">
            <a:xfrm>
              <a:off x="5352" y="0"/>
              <a:ext cx="408" cy="414"/>
            </a:xfrm>
            <a:custGeom>
              <a:avLst/>
              <a:gdLst/>
              <a:ahLst/>
              <a:cxnLst>
                <a:cxn ang="0">
                  <a:pos x="407" y="414"/>
                </a:cxn>
                <a:cxn ang="0">
                  <a:pos x="407" y="396"/>
                </a:cxn>
                <a:cxn ang="0">
                  <a:pos x="222" y="192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08" y="102"/>
                </a:cxn>
                <a:cxn ang="0">
                  <a:pos x="216" y="204"/>
                </a:cxn>
                <a:cxn ang="0">
                  <a:pos x="407" y="414"/>
                </a:cxn>
                <a:cxn ang="0">
                  <a:pos x="407" y="414"/>
                </a:cxn>
              </a:cxnLst>
              <a:rect l="0" t="0" r="r" b="b"/>
              <a:pathLst>
                <a:path w="407" h="414">
                  <a:moveTo>
                    <a:pt x="407" y="414"/>
                  </a:moveTo>
                  <a:lnTo>
                    <a:pt x="407" y="396"/>
                  </a:lnTo>
                  <a:lnTo>
                    <a:pt x="222" y="192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08" y="102"/>
                  </a:lnTo>
                  <a:lnTo>
                    <a:pt x="216" y="204"/>
                  </a:lnTo>
                  <a:lnTo>
                    <a:pt x="407" y="414"/>
                  </a:lnTo>
                  <a:lnTo>
                    <a:pt x="407" y="41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4" name="Freeform 25"/>
            <p:cNvSpPr>
              <a:spLocks/>
            </p:cNvSpPr>
            <p:nvPr/>
          </p:nvSpPr>
          <p:spPr bwMode="hidden">
            <a:xfrm>
              <a:off x="6" y="0"/>
              <a:ext cx="858" cy="1409"/>
            </a:xfrm>
            <a:custGeom>
              <a:avLst/>
              <a:gdLst/>
              <a:ahLst/>
              <a:cxnLst>
                <a:cxn ang="0">
                  <a:pos x="0" y="1361"/>
                </a:cxn>
                <a:cxn ang="0">
                  <a:pos x="0" y="1409"/>
                </a:cxn>
                <a:cxn ang="0">
                  <a:pos x="54" y="1211"/>
                </a:cxn>
                <a:cxn ang="0">
                  <a:pos x="126" y="1013"/>
                </a:cxn>
                <a:cxn ang="0">
                  <a:pos x="215" y="827"/>
                </a:cxn>
                <a:cxn ang="0">
                  <a:pos x="311" y="647"/>
                </a:cxn>
                <a:cxn ang="0">
                  <a:pos x="431" y="474"/>
                </a:cxn>
                <a:cxn ang="0">
                  <a:pos x="556" y="312"/>
                </a:cxn>
                <a:cxn ang="0">
                  <a:pos x="700" y="150"/>
                </a:cxn>
                <a:cxn ang="0">
                  <a:pos x="855" y="0"/>
                </a:cxn>
                <a:cxn ang="0">
                  <a:pos x="837" y="0"/>
                </a:cxn>
                <a:cxn ang="0">
                  <a:pos x="688" y="144"/>
                </a:cxn>
                <a:cxn ang="0">
                  <a:pos x="550" y="300"/>
                </a:cxn>
                <a:cxn ang="0">
                  <a:pos x="425" y="462"/>
                </a:cxn>
                <a:cxn ang="0">
                  <a:pos x="311" y="629"/>
                </a:cxn>
                <a:cxn ang="0">
                  <a:pos x="215" y="803"/>
                </a:cxn>
                <a:cxn ang="0">
                  <a:pos x="132" y="983"/>
                </a:cxn>
                <a:cxn ang="0">
                  <a:pos x="60" y="1169"/>
                </a:cxn>
                <a:cxn ang="0">
                  <a:pos x="0" y="1361"/>
                </a:cxn>
                <a:cxn ang="0">
                  <a:pos x="0" y="1361"/>
                </a:cxn>
              </a:cxnLst>
              <a:rect l="0" t="0" r="r" b="b"/>
              <a:pathLst>
                <a:path w="855" h="1409">
                  <a:moveTo>
                    <a:pt x="0" y="1361"/>
                  </a:moveTo>
                  <a:lnTo>
                    <a:pt x="0" y="1409"/>
                  </a:lnTo>
                  <a:lnTo>
                    <a:pt x="54" y="1211"/>
                  </a:lnTo>
                  <a:lnTo>
                    <a:pt x="126" y="1013"/>
                  </a:lnTo>
                  <a:lnTo>
                    <a:pt x="215" y="827"/>
                  </a:lnTo>
                  <a:lnTo>
                    <a:pt x="311" y="647"/>
                  </a:lnTo>
                  <a:lnTo>
                    <a:pt x="431" y="474"/>
                  </a:lnTo>
                  <a:lnTo>
                    <a:pt x="556" y="312"/>
                  </a:lnTo>
                  <a:lnTo>
                    <a:pt x="700" y="150"/>
                  </a:lnTo>
                  <a:lnTo>
                    <a:pt x="855" y="0"/>
                  </a:lnTo>
                  <a:lnTo>
                    <a:pt x="837" y="0"/>
                  </a:lnTo>
                  <a:lnTo>
                    <a:pt x="688" y="144"/>
                  </a:lnTo>
                  <a:lnTo>
                    <a:pt x="550" y="300"/>
                  </a:lnTo>
                  <a:lnTo>
                    <a:pt x="425" y="462"/>
                  </a:lnTo>
                  <a:lnTo>
                    <a:pt x="311" y="629"/>
                  </a:lnTo>
                  <a:lnTo>
                    <a:pt x="215" y="803"/>
                  </a:lnTo>
                  <a:lnTo>
                    <a:pt x="132" y="983"/>
                  </a:lnTo>
                  <a:lnTo>
                    <a:pt x="60" y="1169"/>
                  </a:lnTo>
                  <a:lnTo>
                    <a:pt x="0" y="1361"/>
                  </a:lnTo>
                  <a:lnTo>
                    <a:pt x="0" y="1361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5" name="Freeform 26"/>
            <p:cNvSpPr>
              <a:spLocks/>
            </p:cNvSpPr>
            <p:nvPr/>
          </p:nvSpPr>
          <p:spPr bwMode="hidden">
            <a:xfrm>
              <a:off x="6" y="0"/>
              <a:ext cx="588" cy="599"/>
            </a:xfrm>
            <a:custGeom>
              <a:avLst/>
              <a:gdLst/>
              <a:ahLst/>
              <a:cxnLst>
                <a:cxn ang="0">
                  <a:pos x="586" y="0"/>
                </a:cxn>
                <a:cxn ang="0">
                  <a:pos x="568" y="0"/>
                </a:cxn>
                <a:cxn ang="0">
                  <a:pos x="407" y="132"/>
                </a:cxn>
                <a:cxn ang="0">
                  <a:pos x="257" y="270"/>
                </a:cxn>
                <a:cxn ang="0">
                  <a:pos x="120" y="420"/>
                </a:cxn>
                <a:cxn ang="0">
                  <a:pos x="0" y="575"/>
                </a:cxn>
                <a:cxn ang="0">
                  <a:pos x="0" y="599"/>
                </a:cxn>
                <a:cxn ang="0">
                  <a:pos x="120" y="432"/>
                </a:cxn>
                <a:cxn ang="0">
                  <a:pos x="257" y="282"/>
                </a:cxn>
                <a:cxn ang="0">
                  <a:pos x="413" y="138"/>
                </a:cxn>
                <a:cxn ang="0">
                  <a:pos x="586" y="0"/>
                </a:cxn>
                <a:cxn ang="0">
                  <a:pos x="586" y="0"/>
                </a:cxn>
              </a:cxnLst>
              <a:rect l="0" t="0" r="r" b="b"/>
              <a:pathLst>
                <a:path w="586" h="599">
                  <a:moveTo>
                    <a:pt x="586" y="0"/>
                  </a:moveTo>
                  <a:lnTo>
                    <a:pt x="568" y="0"/>
                  </a:lnTo>
                  <a:lnTo>
                    <a:pt x="407" y="132"/>
                  </a:lnTo>
                  <a:lnTo>
                    <a:pt x="257" y="270"/>
                  </a:lnTo>
                  <a:lnTo>
                    <a:pt x="120" y="420"/>
                  </a:lnTo>
                  <a:lnTo>
                    <a:pt x="0" y="575"/>
                  </a:lnTo>
                  <a:lnTo>
                    <a:pt x="0" y="599"/>
                  </a:lnTo>
                  <a:lnTo>
                    <a:pt x="120" y="432"/>
                  </a:lnTo>
                  <a:lnTo>
                    <a:pt x="257" y="282"/>
                  </a:lnTo>
                  <a:lnTo>
                    <a:pt x="413" y="138"/>
                  </a:lnTo>
                  <a:lnTo>
                    <a:pt x="586" y="0"/>
                  </a:lnTo>
                  <a:lnTo>
                    <a:pt x="58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6" name="Freeform 27"/>
            <p:cNvSpPr>
              <a:spLocks/>
            </p:cNvSpPr>
            <p:nvPr/>
          </p:nvSpPr>
          <p:spPr bwMode="hidden">
            <a:xfrm>
              <a:off x="6" y="0"/>
              <a:ext cx="270" cy="252"/>
            </a:xfrm>
            <a:custGeom>
              <a:avLst/>
              <a:gdLst/>
              <a:ahLst/>
              <a:cxnLst>
                <a:cxn ang="0">
                  <a:pos x="269" y="0"/>
                </a:cxn>
                <a:cxn ang="0">
                  <a:pos x="251" y="0"/>
                </a:cxn>
                <a:cxn ang="0">
                  <a:pos x="120" y="114"/>
                </a:cxn>
                <a:cxn ang="0">
                  <a:pos x="60" y="174"/>
                </a:cxn>
                <a:cxn ang="0">
                  <a:pos x="0" y="234"/>
                </a:cxn>
                <a:cxn ang="0">
                  <a:pos x="0" y="252"/>
                </a:cxn>
                <a:cxn ang="0">
                  <a:pos x="126" y="120"/>
                </a:cxn>
                <a:cxn ang="0">
                  <a:pos x="269" y="0"/>
                </a:cxn>
                <a:cxn ang="0">
                  <a:pos x="269" y="0"/>
                </a:cxn>
              </a:cxnLst>
              <a:rect l="0" t="0" r="r" b="b"/>
              <a:pathLst>
                <a:path w="269" h="252">
                  <a:moveTo>
                    <a:pt x="269" y="0"/>
                  </a:moveTo>
                  <a:lnTo>
                    <a:pt x="251" y="0"/>
                  </a:lnTo>
                  <a:lnTo>
                    <a:pt x="120" y="114"/>
                  </a:lnTo>
                  <a:lnTo>
                    <a:pt x="60" y="174"/>
                  </a:lnTo>
                  <a:lnTo>
                    <a:pt x="0" y="234"/>
                  </a:lnTo>
                  <a:lnTo>
                    <a:pt x="0" y="252"/>
                  </a:lnTo>
                  <a:lnTo>
                    <a:pt x="126" y="120"/>
                  </a:lnTo>
                  <a:lnTo>
                    <a:pt x="269" y="0"/>
                  </a:lnTo>
                  <a:lnTo>
                    <a:pt x="269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7" name="Line 28"/>
            <p:cNvSpPr>
              <a:spLocks noChangeShapeType="1"/>
            </p:cNvSpPr>
            <p:nvPr/>
          </p:nvSpPr>
          <p:spPr bwMode="hidden">
            <a:xfrm>
              <a:off x="1" y="2749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8" name="Line 29"/>
            <p:cNvSpPr>
              <a:spLocks noChangeShapeType="1"/>
            </p:cNvSpPr>
            <p:nvPr/>
          </p:nvSpPr>
          <p:spPr bwMode="hidden">
            <a:xfrm>
              <a:off x="1" y="2356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9" name="Line 30"/>
            <p:cNvSpPr>
              <a:spLocks noChangeShapeType="1"/>
            </p:cNvSpPr>
            <p:nvPr/>
          </p:nvSpPr>
          <p:spPr bwMode="hidden">
            <a:xfrm>
              <a:off x="1" y="3142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grpSp>
          <p:nvGrpSpPr>
            <p:cNvPr id="20" name="Group 31"/>
            <p:cNvGrpSpPr>
              <a:grpSpLocks/>
            </p:cNvGrpSpPr>
            <p:nvPr/>
          </p:nvGrpSpPr>
          <p:grpSpPr bwMode="auto">
            <a:xfrm>
              <a:off x="1" y="392"/>
              <a:ext cx="5758" cy="1571"/>
              <a:chOff x="1" y="392"/>
              <a:chExt cx="5758" cy="1571"/>
            </a:xfrm>
          </p:grpSpPr>
          <p:sp>
            <p:nvSpPr>
              <p:cNvPr id="23" name="Line 32"/>
              <p:cNvSpPr>
                <a:spLocks noChangeShapeType="1"/>
              </p:cNvSpPr>
              <p:nvPr/>
            </p:nvSpPr>
            <p:spPr bwMode="hidden">
              <a:xfrm>
                <a:off x="1" y="784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24" name="Line 33"/>
              <p:cNvSpPr>
                <a:spLocks noChangeShapeType="1"/>
              </p:cNvSpPr>
              <p:nvPr/>
            </p:nvSpPr>
            <p:spPr bwMode="hidden">
              <a:xfrm>
                <a:off x="1" y="1963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25" name="Line 34"/>
              <p:cNvSpPr>
                <a:spLocks noChangeShapeType="1"/>
              </p:cNvSpPr>
              <p:nvPr/>
            </p:nvSpPr>
            <p:spPr bwMode="hidden">
              <a:xfrm>
                <a:off x="1" y="1570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26" name="Line 35"/>
              <p:cNvSpPr>
                <a:spLocks noChangeShapeType="1"/>
              </p:cNvSpPr>
              <p:nvPr/>
            </p:nvSpPr>
            <p:spPr bwMode="hidden">
              <a:xfrm>
                <a:off x="1" y="1177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27" name="Line 36"/>
              <p:cNvSpPr>
                <a:spLocks noChangeShapeType="1"/>
              </p:cNvSpPr>
              <p:nvPr/>
            </p:nvSpPr>
            <p:spPr bwMode="hidden">
              <a:xfrm>
                <a:off x="1" y="392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21" name="Line 37"/>
            <p:cNvSpPr>
              <a:spLocks noChangeShapeType="1"/>
            </p:cNvSpPr>
            <p:nvPr/>
          </p:nvSpPr>
          <p:spPr bwMode="hidden">
            <a:xfrm>
              <a:off x="1" y="3928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22" name="Line 38"/>
            <p:cNvSpPr>
              <a:spLocks noChangeShapeType="1"/>
            </p:cNvSpPr>
            <p:nvPr/>
          </p:nvSpPr>
          <p:spPr bwMode="hidden">
            <a:xfrm>
              <a:off x="1" y="3535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</p:grpSp>
      <p:sp>
        <p:nvSpPr>
          <p:cNvPr id="51239" name="Rectangle 39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92275"/>
            <a:ext cx="7772400" cy="1736725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51240" name="Rectangle 40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1" name="Rectangle 41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2" name="Rectangle 4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3" name="Rectangle 4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6681FB-7751-4A72-8ED8-32FAE7E46BF8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9141792"/>
      </p:ext>
    </p:extLst>
  </p:cSld>
  <p:clrMapOvr>
    <a:masterClrMapping/>
  </p:clrMapOvr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85FA3A2-D422-495D-9B4E-287FB6BE4ED8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1281275"/>
      </p:ext>
    </p:extLst>
  </p:cSld>
  <p:clrMapOvr>
    <a:masterClrMapping/>
  </p:clrMapOvr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0CFA6BC-E679-4544-9B97-2D68FB1BBC02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010824"/>
      </p:ext>
    </p:extLst>
  </p:cSld>
  <p:clrMapOvr>
    <a:masterClrMapping/>
  </p:clrMapOvr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8DA2104-1B4D-48EE-B9F3-D46B9FFC0131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5626010"/>
      </p:ext>
    </p:extLst>
  </p:cSld>
  <p:clrMapOvr>
    <a:masterClrMapping/>
  </p:clrMapOvr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8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9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DF43CE9-CF79-47CF-9335-7DE3C2E8DC16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7538847"/>
      </p:ext>
    </p:extLst>
  </p:cSld>
  <p:clrMapOvr>
    <a:masterClrMapping/>
  </p:clrMapOvr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EFD2C28-D031-441A-9CEF-84B9EF3B2F04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6815654"/>
      </p:ext>
    </p:extLst>
  </p:cSld>
  <p:clrMapOvr>
    <a:masterClrMapping/>
  </p:clrMapOvr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D468CF8-9A17-452F-B0B3-F0CAFB0977DD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2706054"/>
      </p:ext>
    </p:extLst>
  </p:cSld>
  <p:clrMapOvr>
    <a:masterClrMapping/>
  </p:clrMapOvr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6545CEF-F186-43C3-9CCF-8014858741D7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4715662"/>
      </p:ext>
    </p:extLst>
  </p:cSld>
  <p:clrMapOvr>
    <a:masterClrMapping/>
  </p:clrMapOvr>
</p:sldLayout>
</file>

<file path=ppt/slideLayouts/slideLayout19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DAF25A7-C269-4874-9FAC-C227E8FE64B8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20372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5" descr="C:\Users\Лена\AppData\Local\Microsoft\Windows\Temporary Internet Files\Content.IE5\Y1ITP1M1\MC900053718[1]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143000"/>
            <a:ext cx="9144000" cy="71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5000636"/>
            <a:ext cx="857256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214422"/>
            <a:ext cx="8229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397914"/>
      </p:ext>
    </p:extLst>
  </p:cSld>
  <p:clrMapOvr>
    <a:masterClrMapping/>
  </p:clrMapOvr>
  <p:transition>
    <p:pull dir="r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85918" y="142852"/>
            <a:ext cx="5486400" cy="92392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85918" y="1357298"/>
            <a:ext cx="5486400" cy="4257676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85918" y="5786454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4106397960"/>
      </p:ext>
    </p:extLst>
  </p:cSld>
  <p:clrMapOvr>
    <a:masterClrMapping/>
  </p:clrMapOvr>
  <p:transition>
    <p:pull dir="r"/>
  </p:transition>
</p:sldLayout>
</file>

<file path=ppt/slideLayouts/slideLayout20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260E888-04C6-4B26-900F-D9A0B47F8F4E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2189569"/>
      </p:ext>
    </p:extLst>
  </p:cSld>
  <p:clrMapOvr>
    <a:masterClrMapping/>
  </p:clrMapOvr>
</p:sldLayout>
</file>

<file path=ppt/slideLayouts/slideLayout20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B178F61-4DA5-4695-AD1B-E4C7EFC7D286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5389152"/>
      </p:ext>
    </p:extLst>
  </p:cSld>
  <p:clrMapOvr>
    <a:masterClrMapping/>
  </p:clrMapOvr>
</p:sldLayout>
</file>

<file path=ppt/slideLayouts/slideLayout20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3941763"/>
            <a:ext cx="4038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8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9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0A702BE-15C9-41AA-BE52-85D05EE46DE9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5643825"/>
      </p:ext>
    </p:extLst>
  </p:cSld>
  <p:clrMapOvr>
    <a:masterClrMapping/>
  </p:clrMapOvr>
</p:sldLayout>
</file>

<file path=ppt/slideLayouts/slideLayout20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8763" cy="6851650"/>
            <a:chOff x="1" y="0"/>
            <a:chExt cx="5763" cy="4316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5045" y="2626"/>
              <a:ext cx="719" cy="1690"/>
            </a:xfrm>
            <a:custGeom>
              <a:avLst/>
              <a:gdLst/>
              <a:ahLst/>
              <a:cxnLst>
                <a:cxn ang="0">
                  <a:pos x="717" y="72"/>
                </a:cxn>
                <a:cxn ang="0">
                  <a:pos x="717" y="0"/>
                </a:cxn>
                <a:cxn ang="0">
                  <a:pos x="699" y="101"/>
                </a:cxn>
                <a:cxn ang="0">
                  <a:pos x="675" y="209"/>
                </a:cxn>
                <a:cxn ang="0">
                  <a:pos x="627" y="389"/>
                </a:cxn>
                <a:cxn ang="0">
                  <a:pos x="574" y="569"/>
                </a:cxn>
                <a:cxn ang="0">
                  <a:pos x="502" y="749"/>
                </a:cxn>
                <a:cxn ang="0">
                  <a:pos x="424" y="935"/>
                </a:cxn>
                <a:cxn ang="0">
                  <a:pos x="334" y="1121"/>
                </a:cxn>
                <a:cxn ang="0">
                  <a:pos x="233" y="1312"/>
                </a:cxn>
                <a:cxn ang="0">
                  <a:pos x="125" y="1498"/>
                </a:cxn>
                <a:cxn ang="0">
                  <a:pos x="0" y="1690"/>
                </a:cxn>
                <a:cxn ang="0">
                  <a:pos x="11" y="1690"/>
                </a:cxn>
                <a:cxn ang="0">
                  <a:pos x="137" y="1498"/>
                </a:cxn>
                <a:cxn ang="0">
                  <a:pos x="245" y="1312"/>
                </a:cxn>
                <a:cxn ang="0">
                  <a:pos x="346" y="1121"/>
                </a:cxn>
                <a:cxn ang="0">
                  <a:pos x="436" y="935"/>
                </a:cxn>
                <a:cxn ang="0">
                  <a:pos x="514" y="749"/>
                </a:cxn>
                <a:cxn ang="0">
                  <a:pos x="585" y="569"/>
                </a:cxn>
                <a:cxn ang="0">
                  <a:pos x="639" y="389"/>
                </a:cxn>
                <a:cxn ang="0">
                  <a:pos x="687" y="209"/>
                </a:cxn>
                <a:cxn ang="0">
                  <a:pos x="705" y="143"/>
                </a:cxn>
                <a:cxn ang="0">
                  <a:pos x="717" y="72"/>
                </a:cxn>
                <a:cxn ang="0">
                  <a:pos x="717" y="72"/>
                </a:cxn>
              </a:cxnLst>
              <a:rect l="0" t="0" r="r" b="b"/>
              <a:pathLst>
                <a:path w="717" h="1690">
                  <a:moveTo>
                    <a:pt x="717" y="72"/>
                  </a:moveTo>
                  <a:lnTo>
                    <a:pt x="717" y="0"/>
                  </a:lnTo>
                  <a:lnTo>
                    <a:pt x="699" y="101"/>
                  </a:lnTo>
                  <a:lnTo>
                    <a:pt x="675" y="209"/>
                  </a:lnTo>
                  <a:lnTo>
                    <a:pt x="627" y="389"/>
                  </a:lnTo>
                  <a:lnTo>
                    <a:pt x="574" y="569"/>
                  </a:lnTo>
                  <a:lnTo>
                    <a:pt x="502" y="749"/>
                  </a:lnTo>
                  <a:lnTo>
                    <a:pt x="424" y="935"/>
                  </a:lnTo>
                  <a:lnTo>
                    <a:pt x="334" y="1121"/>
                  </a:lnTo>
                  <a:lnTo>
                    <a:pt x="233" y="1312"/>
                  </a:lnTo>
                  <a:lnTo>
                    <a:pt x="125" y="1498"/>
                  </a:lnTo>
                  <a:lnTo>
                    <a:pt x="0" y="1690"/>
                  </a:lnTo>
                  <a:lnTo>
                    <a:pt x="11" y="1690"/>
                  </a:lnTo>
                  <a:lnTo>
                    <a:pt x="137" y="1498"/>
                  </a:lnTo>
                  <a:lnTo>
                    <a:pt x="245" y="1312"/>
                  </a:lnTo>
                  <a:lnTo>
                    <a:pt x="346" y="1121"/>
                  </a:lnTo>
                  <a:lnTo>
                    <a:pt x="436" y="935"/>
                  </a:lnTo>
                  <a:lnTo>
                    <a:pt x="514" y="749"/>
                  </a:lnTo>
                  <a:lnTo>
                    <a:pt x="585" y="569"/>
                  </a:lnTo>
                  <a:lnTo>
                    <a:pt x="639" y="389"/>
                  </a:lnTo>
                  <a:lnTo>
                    <a:pt x="687" y="209"/>
                  </a:lnTo>
                  <a:lnTo>
                    <a:pt x="705" y="143"/>
                  </a:lnTo>
                  <a:lnTo>
                    <a:pt x="717" y="72"/>
                  </a:lnTo>
                  <a:lnTo>
                    <a:pt x="717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5386" y="3794"/>
              <a:ext cx="378" cy="522"/>
            </a:xfrm>
            <a:custGeom>
              <a:avLst/>
              <a:gdLst/>
              <a:ahLst/>
              <a:cxnLst>
                <a:cxn ang="0">
                  <a:pos x="377" y="0"/>
                </a:cxn>
                <a:cxn ang="0">
                  <a:pos x="293" y="132"/>
                </a:cxn>
                <a:cxn ang="0">
                  <a:pos x="204" y="264"/>
                </a:cxn>
                <a:cxn ang="0">
                  <a:pos x="102" y="396"/>
                </a:cxn>
                <a:cxn ang="0">
                  <a:pos x="0" y="522"/>
                </a:cxn>
                <a:cxn ang="0">
                  <a:pos x="12" y="522"/>
                </a:cxn>
                <a:cxn ang="0">
                  <a:pos x="114" y="402"/>
                </a:cxn>
                <a:cxn ang="0">
                  <a:pos x="204" y="282"/>
                </a:cxn>
                <a:cxn ang="0">
                  <a:pos x="377" y="24"/>
                </a:cxn>
                <a:cxn ang="0">
                  <a:pos x="377" y="0"/>
                </a:cxn>
                <a:cxn ang="0">
                  <a:pos x="377" y="0"/>
                </a:cxn>
              </a:cxnLst>
              <a:rect l="0" t="0" r="r" b="b"/>
              <a:pathLst>
                <a:path w="377" h="522">
                  <a:moveTo>
                    <a:pt x="377" y="0"/>
                  </a:moveTo>
                  <a:lnTo>
                    <a:pt x="293" y="132"/>
                  </a:lnTo>
                  <a:lnTo>
                    <a:pt x="204" y="264"/>
                  </a:lnTo>
                  <a:lnTo>
                    <a:pt x="102" y="396"/>
                  </a:lnTo>
                  <a:lnTo>
                    <a:pt x="0" y="522"/>
                  </a:lnTo>
                  <a:lnTo>
                    <a:pt x="12" y="522"/>
                  </a:lnTo>
                  <a:lnTo>
                    <a:pt x="114" y="402"/>
                  </a:lnTo>
                  <a:lnTo>
                    <a:pt x="204" y="282"/>
                  </a:lnTo>
                  <a:lnTo>
                    <a:pt x="377" y="24"/>
                  </a:lnTo>
                  <a:lnTo>
                    <a:pt x="377" y="0"/>
                  </a:lnTo>
                  <a:lnTo>
                    <a:pt x="3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hidden">
            <a:xfrm>
              <a:off x="5680" y="4214"/>
              <a:ext cx="84" cy="102"/>
            </a:xfrm>
            <a:custGeom>
              <a:avLst/>
              <a:gdLst/>
              <a:ahLst/>
              <a:cxnLst>
                <a:cxn ang="0">
                  <a:pos x="0" y="102"/>
                </a:cxn>
                <a:cxn ang="0">
                  <a:pos x="18" y="102"/>
                </a:cxn>
                <a:cxn ang="0">
                  <a:pos x="48" y="60"/>
                </a:cxn>
                <a:cxn ang="0">
                  <a:pos x="84" y="24"/>
                </a:cxn>
                <a:cxn ang="0">
                  <a:pos x="84" y="0"/>
                </a:cxn>
                <a:cxn ang="0">
                  <a:pos x="42" y="54"/>
                </a:cxn>
                <a:cxn ang="0">
                  <a:pos x="0" y="102"/>
                </a:cxn>
                <a:cxn ang="0">
                  <a:pos x="0" y="102"/>
                </a:cxn>
              </a:cxnLst>
              <a:rect l="0" t="0" r="r" b="b"/>
              <a:pathLst>
                <a:path w="84" h="102">
                  <a:moveTo>
                    <a:pt x="0" y="102"/>
                  </a:moveTo>
                  <a:lnTo>
                    <a:pt x="18" y="102"/>
                  </a:lnTo>
                  <a:lnTo>
                    <a:pt x="48" y="60"/>
                  </a:lnTo>
                  <a:lnTo>
                    <a:pt x="84" y="24"/>
                  </a:lnTo>
                  <a:lnTo>
                    <a:pt x="84" y="0"/>
                  </a:lnTo>
                  <a:lnTo>
                    <a:pt x="42" y="54"/>
                  </a:lnTo>
                  <a:lnTo>
                    <a:pt x="0" y="102"/>
                  </a:lnTo>
                  <a:lnTo>
                    <a:pt x="0" y="10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grpSp>
          <p:nvGrpSpPr>
            <p:cNvPr id="8" name="Group 6"/>
            <p:cNvGrpSpPr>
              <a:grpSpLocks/>
            </p:cNvGrpSpPr>
            <p:nvPr/>
          </p:nvGrpSpPr>
          <p:grpSpPr bwMode="auto">
            <a:xfrm>
              <a:off x="288" y="0"/>
              <a:ext cx="5098" cy="4316"/>
              <a:chOff x="288" y="0"/>
              <a:chExt cx="5098" cy="4316"/>
            </a:xfrm>
          </p:grpSpPr>
          <p:sp>
            <p:nvSpPr>
              <p:cNvPr id="28" name="Freeform 7"/>
              <p:cNvSpPr>
                <a:spLocks/>
              </p:cNvSpPr>
              <p:nvPr/>
            </p:nvSpPr>
            <p:spPr bwMode="hidden">
              <a:xfrm>
                <a:off x="2789" y="0"/>
                <a:ext cx="72" cy="431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0" y="4316"/>
                  </a:cxn>
                  <a:cxn ang="0">
                    <a:pos x="72" y="4316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72" h="4316">
                    <a:moveTo>
                      <a:pt x="0" y="0"/>
                    </a:moveTo>
                    <a:lnTo>
                      <a:pt x="60" y="4316"/>
                    </a:lnTo>
                    <a:lnTo>
                      <a:pt x="72" y="4316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29" name="Freeform 8"/>
              <p:cNvSpPr>
                <a:spLocks/>
              </p:cNvSpPr>
              <p:nvPr/>
            </p:nvSpPr>
            <p:spPr bwMode="hidden">
              <a:xfrm>
                <a:off x="3089" y="0"/>
                <a:ext cx="174" cy="4316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12" y="0"/>
                  </a:cxn>
                  <a:cxn ang="0">
                    <a:pos x="42" y="216"/>
                  </a:cxn>
                  <a:cxn ang="0">
                    <a:pos x="72" y="444"/>
                  </a:cxn>
                  <a:cxn ang="0">
                    <a:pos x="96" y="689"/>
                  </a:cxn>
                  <a:cxn ang="0">
                    <a:pos x="120" y="947"/>
                  </a:cxn>
                  <a:cxn ang="0">
                    <a:pos x="132" y="1211"/>
                  </a:cxn>
                  <a:cxn ang="0">
                    <a:pos x="150" y="1487"/>
                  </a:cxn>
                  <a:cxn ang="0">
                    <a:pos x="156" y="1768"/>
                  </a:cxn>
                  <a:cxn ang="0">
                    <a:pos x="162" y="2062"/>
                  </a:cxn>
                  <a:cxn ang="0">
                    <a:pos x="156" y="2644"/>
                  </a:cxn>
                  <a:cxn ang="0">
                    <a:pos x="126" y="3225"/>
                  </a:cxn>
                  <a:cxn ang="0">
                    <a:pos x="108" y="3507"/>
                  </a:cxn>
                  <a:cxn ang="0">
                    <a:pos x="78" y="3788"/>
                  </a:cxn>
                  <a:cxn ang="0">
                    <a:pos x="42" y="4058"/>
                  </a:cxn>
                  <a:cxn ang="0">
                    <a:pos x="0" y="4316"/>
                  </a:cxn>
                  <a:cxn ang="0">
                    <a:pos x="12" y="4316"/>
                  </a:cxn>
                  <a:cxn ang="0">
                    <a:pos x="54" y="4058"/>
                  </a:cxn>
                  <a:cxn ang="0">
                    <a:pos x="90" y="3782"/>
                  </a:cxn>
                  <a:cxn ang="0">
                    <a:pos x="120" y="3507"/>
                  </a:cxn>
                  <a:cxn ang="0">
                    <a:pos x="138" y="3219"/>
                  </a:cxn>
                  <a:cxn ang="0">
                    <a:pos x="168" y="2638"/>
                  </a:cxn>
                  <a:cxn ang="0">
                    <a:pos x="174" y="2056"/>
                  </a:cxn>
                  <a:cxn ang="0">
                    <a:pos x="168" y="1768"/>
                  </a:cxn>
                  <a:cxn ang="0">
                    <a:pos x="162" y="1487"/>
                  </a:cxn>
                  <a:cxn ang="0">
                    <a:pos x="144" y="1211"/>
                  </a:cxn>
                  <a:cxn ang="0">
                    <a:pos x="132" y="941"/>
                  </a:cxn>
                  <a:cxn ang="0">
                    <a:pos x="108" y="689"/>
                  </a:cxn>
                  <a:cxn ang="0">
                    <a:pos x="84" y="444"/>
                  </a:cxn>
                  <a:cxn ang="0">
                    <a:pos x="54" y="216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174" h="4316">
                    <a:moveTo>
                      <a:pt x="24" y="0"/>
                    </a:moveTo>
                    <a:lnTo>
                      <a:pt x="12" y="0"/>
                    </a:lnTo>
                    <a:lnTo>
                      <a:pt x="42" y="216"/>
                    </a:lnTo>
                    <a:lnTo>
                      <a:pt x="72" y="444"/>
                    </a:lnTo>
                    <a:lnTo>
                      <a:pt x="96" y="689"/>
                    </a:lnTo>
                    <a:lnTo>
                      <a:pt x="120" y="947"/>
                    </a:lnTo>
                    <a:lnTo>
                      <a:pt x="132" y="1211"/>
                    </a:lnTo>
                    <a:lnTo>
                      <a:pt x="150" y="1487"/>
                    </a:lnTo>
                    <a:lnTo>
                      <a:pt x="156" y="1768"/>
                    </a:lnTo>
                    <a:lnTo>
                      <a:pt x="162" y="2062"/>
                    </a:lnTo>
                    <a:lnTo>
                      <a:pt x="156" y="2644"/>
                    </a:lnTo>
                    <a:lnTo>
                      <a:pt x="126" y="3225"/>
                    </a:lnTo>
                    <a:lnTo>
                      <a:pt x="108" y="3507"/>
                    </a:lnTo>
                    <a:lnTo>
                      <a:pt x="78" y="3788"/>
                    </a:lnTo>
                    <a:lnTo>
                      <a:pt x="42" y="4058"/>
                    </a:lnTo>
                    <a:lnTo>
                      <a:pt x="0" y="4316"/>
                    </a:lnTo>
                    <a:lnTo>
                      <a:pt x="12" y="4316"/>
                    </a:lnTo>
                    <a:lnTo>
                      <a:pt x="54" y="4058"/>
                    </a:lnTo>
                    <a:lnTo>
                      <a:pt x="90" y="3782"/>
                    </a:lnTo>
                    <a:lnTo>
                      <a:pt x="120" y="3507"/>
                    </a:lnTo>
                    <a:lnTo>
                      <a:pt x="138" y="3219"/>
                    </a:lnTo>
                    <a:lnTo>
                      <a:pt x="168" y="2638"/>
                    </a:lnTo>
                    <a:lnTo>
                      <a:pt x="174" y="2056"/>
                    </a:lnTo>
                    <a:lnTo>
                      <a:pt x="168" y="1768"/>
                    </a:lnTo>
                    <a:lnTo>
                      <a:pt x="162" y="1487"/>
                    </a:lnTo>
                    <a:lnTo>
                      <a:pt x="144" y="1211"/>
                    </a:lnTo>
                    <a:lnTo>
                      <a:pt x="132" y="941"/>
                    </a:lnTo>
                    <a:lnTo>
                      <a:pt x="108" y="689"/>
                    </a:lnTo>
                    <a:lnTo>
                      <a:pt x="84" y="444"/>
                    </a:lnTo>
                    <a:lnTo>
                      <a:pt x="54" y="216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0" name="Freeform 9"/>
              <p:cNvSpPr>
                <a:spLocks/>
              </p:cNvSpPr>
              <p:nvPr/>
            </p:nvSpPr>
            <p:spPr bwMode="hidden">
              <a:xfrm>
                <a:off x="3358" y="0"/>
                <a:ext cx="337" cy="4316"/>
              </a:xfrm>
              <a:custGeom>
                <a:avLst/>
                <a:gdLst/>
                <a:ahLst/>
                <a:cxnLst>
                  <a:cxn ang="0">
                    <a:pos x="329" y="2014"/>
                  </a:cxn>
                  <a:cxn ang="0">
                    <a:pos x="317" y="1726"/>
                  </a:cxn>
                  <a:cxn ang="0">
                    <a:pos x="293" y="1445"/>
                  </a:cxn>
                  <a:cxn ang="0">
                    <a:pos x="263" y="1175"/>
                  </a:cxn>
                  <a:cxn ang="0">
                    <a:pos x="228" y="917"/>
                  </a:cxn>
                  <a:cxn ang="0">
                    <a:pos x="186" y="665"/>
                  </a:cxn>
                  <a:cxn ang="0">
                    <a:pos x="132" y="432"/>
                  </a:cxn>
                  <a:cxn ang="0">
                    <a:pos x="78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66" y="204"/>
                  </a:cxn>
                  <a:cxn ang="0">
                    <a:pos x="120" y="432"/>
                  </a:cxn>
                  <a:cxn ang="0">
                    <a:pos x="174" y="665"/>
                  </a:cxn>
                  <a:cxn ang="0">
                    <a:pos x="216" y="917"/>
                  </a:cxn>
                  <a:cxn ang="0">
                    <a:pos x="251" y="1175"/>
                  </a:cxn>
                  <a:cxn ang="0">
                    <a:pos x="281" y="1445"/>
                  </a:cxn>
                  <a:cxn ang="0">
                    <a:pos x="305" y="1726"/>
                  </a:cxn>
                  <a:cxn ang="0">
                    <a:pos x="317" y="2014"/>
                  </a:cxn>
                  <a:cxn ang="0">
                    <a:pos x="323" y="2314"/>
                  </a:cxn>
                  <a:cxn ang="0">
                    <a:pos x="317" y="2608"/>
                  </a:cxn>
                  <a:cxn ang="0">
                    <a:pos x="305" y="2907"/>
                  </a:cxn>
                  <a:cxn ang="0">
                    <a:pos x="281" y="3201"/>
                  </a:cxn>
                  <a:cxn ang="0">
                    <a:pos x="257" y="3489"/>
                  </a:cxn>
                  <a:cxn ang="0">
                    <a:pos x="216" y="3777"/>
                  </a:cxn>
                  <a:cxn ang="0">
                    <a:pos x="174" y="4052"/>
                  </a:cxn>
                  <a:cxn ang="0">
                    <a:pos x="120" y="4316"/>
                  </a:cxn>
                  <a:cxn ang="0">
                    <a:pos x="132" y="4316"/>
                  </a:cxn>
                  <a:cxn ang="0">
                    <a:pos x="186" y="4052"/>
                  </a:cxn>
                  <a:cxn ang="0">
                    <a:pos x="228" y="3777"/>
                  </a:cxn>
                  <a:cxn ang="0">
                    <a:pos x="269" y="3489"/>
                  </a:cxn>
                  <a:cxn ang="0">
                    <a:pos x="293" y="3201"/>
                  </a:cxn>
                  <a:cxn ang="0">
                    <a:pos x="317" y="2907"/>
                  </a:cxn>
                  <a:cxn ang="0">
                    <a:pos x="329" y="2608"/>
                  </a:cxn>
                  <a:cxn ang="0">
                    <a:pos x="335" y="2314"/>
                  </a:cxn>
                  <a:cxn ang="0">
                    <a:pos x="329" y="2014"/>
                  </a:cxn>
                  <a:cxn ang="0">
                    <a:pos x="329" y="2014"/>
                  </a:cxn>
                </a:cxnLst>
                <a:rect l="0" t="0" r="r" b="b"/>
                <a:pathLst>
                  <a:path w="335" h="4316">
                    <a:moveTo>
                      <a:pt x="329" y="2014"/>
                    </a:moveTo>
                    <a:lnTo>
                      <a:pt x="317" y="1726"/>
                    </a:lnTo>
                    <a:lnTo>
                      <a:pt x="293" y="1445"/>
                    </a:lnTo>
                    <a:lnTo>
                      <a:pt x="263" y="1175"/>
                    </a:lnTo>
                    <a:lnTo>
                      <a:pt x="228" y="917"/>
                    </a:lnTo>
                    <a:lnTo>
                      <a:pt x="186" y="665"/>
                    </a:lnTo>
                    <a:lnTo>
                      <a:pt x="132" y="432"/>
                    </a:lnTo>
                    <a:lnTo>
                      <a:pt x="78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66" y="204"/>
                    </a:lnTo>
                    <a:lnTo>
                      <a:pt x="120" y="432"/>
                    </a:lnTo>
                    <a:lnTo>
                      <a:pt x="174" y="665"/>
                    </a:lnTo>
                    <a:lnTo>
                      <a:pt x="216" y="917"/>
                    </a:lnTo>
                    <a:lnTo>
                      <a:pt x="251" y="1175"/>
                    </a:lnTo>
                    <a:lnTo>
                      <a:pt x="281" y="1445"/>
                    </a:lnTo>
                    <a:lnTo>
                      <a:pt x="305" y="1726"/>
                    </a:lnTo>
                    <a:lnTo>
                      <a:pt x="317" y="2014"/>
                    </a:lnTo>
                    <a:lnTo>
                      <a:pt x="323" y="2314"/>
                    </a:lnTo>
                    <a:lnTo>
                      <a:pt x="317" y="2608"/>
                    </a:lnTo>
                    <a:lnTo>
                      <a:pt x="305" y="2907"/>
                    </a:lnTo>
                    <a:lnTo>
                      <a:pt x="281" y="3201"/>
                    </a:lnTo>
                    <a:lnTo>
                      <a:pt x="257" y="3489"/>
                    </a:lnTo>
                    <a:lnTo>
                      <a:pt x="216" y="3777"/>
                    </a:lnTo>
                    <a:lnTo>
                      <a:pt x="174" y="4052"/>
                    </a:lnTo>
                    <a:lnTo>
                      <a:pt x="120" y="4316"/>
                    </a:lnTo>
                    <a:lnTo>
                      <a:pt x="132" y="4316"/>
                    </a:lnTo>
                    <a:lnTo>
                      <a:pt x="186" y="4052"/>
                    </a:lnTo>
                    <a:lnTo>
                      <a:pt x="228" y="3777"/>
                    </a:lnTo>
                    <a:lnTo>
                      <a:pt x="269" y="3489"/>
                    </a:lnTo>
                    <a:lnTo>
                      <a:pt x="293" y="3201"/>
                    </a:lnTo>
                    <a:lnTo>
                      <a:pt x="317" y="2907"/>
                    </a:lnTo>
                    <a:lnTo>
                      <a:pt x="329" y="2608"/>
                    </a:lnTo>
                    <a:lnTo>
                      <a:pt x="335" y="2314"/>
                    </a:lnTo>
                    <a:lnTo>
                      <a:pt x="329" y="2014"/>
                    </a:lnTo>
                    <a:lnTo>
                      <a:pt x="329" y="20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1" name="Freeform 10"/>
              <p:cNvSpPr>
                <a:spLocks/>
              </p:cNvSpPr>
              <p:nvPr/>
            </p:nvSpPr>
            <p:spPr bwMode="hidden">
              <a:xfrm>
                <a:off x="3676" y="0"/>
                <a:ext cx="427" cy="4316"/>
              </a:xfrm>
              <a:custGeom>
                <a:avLst/>
                <a:gdLst/>
                <a:ahLst/>
                <a:cxnLst>
                  <a:cxn ang="0">
                    <a:pos x="413" y="1924"/>
                  </a:cxn>
                  <a:cxn ang="0">
                    <a:pos x="395" y="1690"/>
                  </a:cxn>
                  <a:cxn ang="0">
                    <a:pos x="365" y="1457"/>
                  </a:cxn>
                  <a:cxn ang="0">
                    <a:pos x="329" y="1229"/>
                  </a:cxn>
                  <a:cxn ang="0">
                    <a:pos x="281" y="1001"/>
                  </a:cxn>
                  <a:cxn ang="0">
                    <a:pos x="227" y="761"/>
                  </a:cxn>
                  <a:cxn ang="0">
                    <a:pos x="162" y="522"/>
                  </a:cxn>
                  <a:cxn ang="0">
                    <a:pos x="90" y="27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84" y="270"/>
                  </a:cxn>
                  <a:cxn ang="0">
                    <a:pos x="156" y="522"/>
                  </a:cxn>
                  <a:cxn ang="0">
                    <a:pos x="216" y="767"/>
                  </a:cxn>
                  <a:cxn ang="0">
                    <a:pos x="275" y="1001"/>
                  </a:cxn>
                  <a:cxn ang="0">
                    <a:pos x="317" y="1235"/>
                  </a:cxn>
                  <a:cxn ang="0">
                    <a:pos x="353" y="1463"/>
                  </a:cxn>
                  <a:cxn ang="0">
                    <a:pos x="383" y="1690"/>
                  </a:cxn>
                  <a:cxn ang="0">
                    <a:pos x="401" y="1924"/>
                  </a:cxn>
                  <a:cxn ang="0">
                    <a:pos x="413" y="2188"/>
                  </a:cxn>
                  <a:cxn ang="0">
                    <a:pos x="407" y="2458"/>
                  </a:cxn>
                  <a:cxn ang="0">
                    <a:pos x="395" y="2733"/>
                  </a:cxn>
                  <a:cxn ang="0">
                    <a:pos x="365" y="3021"/>
                  </a:cxn>
                  <a:cxn ang="0">
                    <a:pos x="329" y="3321"/>
                  </a:cxn>
                  <a:cxn ang="0">
                    <a:pos x="275" y="3639"/>
                  </a:cxn>
                  <a:cxn ang="0">
                    <a:pos x="204" y="3968"/>
                  </a:cxn>
                  <a:cxn ang="0">
                    <a:pos x="126" y="4316"/>
                  </a:cxn>
                  <a:cxn ang="0">
                    <a:pos x="138" y="4316"/>
                  </a:cxn>
                  <a:cxn ang="0">
                    <a:pos x="216" y="3968"/>
                  </a:cxn>
                  <a:cxn ang="0">
                    <a:pos x="287" y="3639"/>
                  </a:cxn>
                  <a:cxn ang="0">
                    <a:pos x="341" y="3321"/>
                  </a:cxn>
                  <a:cxn ang="0">
                    <a:pos x="377" y="3021"/>
                  </a:cxn>
                  <a:cxn ang="0">
                    <a:pos x="407" y="2733"/>
                  </a:cxn>
                  <a:cxn ang="0">
                    <a:pos x="419" y="2458"/>
                  </a:cxn>
                  <a:cxn ang="0">
                    <a:pos x="425" y="2188"/>
                  </a:cxn>
                  <a:cxn ang="0">
                    <a:pos x="413" y="1924"/>
                  </a:cxn>
                  <a:cxn ang="0">
                    <a:pos x="413" y="1924"/>
                  </a:cxn>
                </a:cxnLst>
                <a:rect l="0" t="0" r="r" b="b"/>
                <a:pathLst>
                  <a:path w="425" h="4316">
                    <a:moveTo>
                      <a:pt x="413" y="1924"/>
                    </a:moveTo>
                    <a:lnTo>
                      <a:pt x="395" y="1690"/>
                    </a:lnTo>
                    <a:lnTo>
                      <a:pt x="365" y="1457"/>
                    </a:lnTo>
                    <a:lnTo>
                      <a:pt x="329" y="1229"/>
                    </a:lnTo>
                    <a:lnTo>
                      <a:pt x="281" y="1001"/>
                    </a:lnTo>
                    <a:lnTo>
                      <a:pt x="227" y="761"/>
                    </a:lnTo>
                    <a:lnTo>
                      <a:pt x="162" y="522"/>
                    </a:lnTo>
                    <a:lnTo>
                      <a:pt x="90" y="27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84" y="270"/>
                    </a:lnTo>
                    <a:lnTo>
                      <a:pt x="156" y="522"/>
                    </a:lnTo>
                    <a:lnTo>
                      <a:pt x="216" y="767"/>
                    </a:lnTo>
                    <a:lnTo>
                      <a:pt x="275" y="1001"/>
                    </a:lnTo>
                    <a:lnTo>
                      <a:pt x="317" y="1235"/>
                    </a:lnTo>
                    <a:lnTo>
                      <a:pt x="353" y="1463"/>
                    </a:lnTo>
                    <a:lnTo>
                      <a:pt x="383" y="1690"/>
                    </a:lnTo>
                    <a:lnTo>
                      <a:pt x="401" y="1924"/>
                    </a:lnTo>
                    <a:lnTo>
                      <a:pt x="413" y="2188"/>
                    </a:lnTo>
                    <a:lnTo>
                      <a:pt x="407" y="2458"/>
                    </a:lnTo>
                    <a:lnTo>
                      <a:pt x="395" y="2733"/>
                    </a:lnTo>
                    <a:lnTo>
                      <a:pt x="365" y="3021"/>
                    </a:lnTo>
                    <a:lnTo>
                      <a:pt x="329" y="3321"/>
                    </a:lnTo>
                    <a:lnTo>
                      <a:pt x="275" y="3639"/>
                    </a:lnTo>
                    <a:lnTo>
                      <a:pt x="204" y="3968"/>
                    </a:lnTo>
                    <a:lnTo>
                      <a:pt x="126" y="4316"/>
                    </a:lnTo>
                    <a:lnTo>
                      <a:pt x="138" y="4316"/>
                    </a:lnTo>
                    <a:lnTo>
                      <a:pt x="216" y="3968"/>
                    </a:lnTo>
                    <a:lnTo>
                      <a:pt x="287" y="3639"/>
                    </a:lnTo>
                    <a:lnTo>
                      <a:pt x="341" y="3321"/>
                    </a:lnTo>
                    <a:lnTo>
                      <a:pt x="377" y="3021"/>
                    </a:lnTo>
                    <a:lnTo>
                      <a:pt x="407" y="2733"/>
                    </a:lnTo>
                    <a:lnTo>
                      <a:pt x="419" y="2458"/>
                    </a:lnTo>
                    <a:lnTo>
                      <a:pt x="425" y="2188"/>
                    </a:lnTo>
                    <a:lnTo>
                      <a:pt x="413" y="1924"/>
                    </a:lnTo>
                    <a:lnTo>
                      <a:pt x="413" y="192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2" name="Freeform 11"/>
              <p:cNvSpPr>
                <a:spLocks/>
              </p:cNvSpPr>
              <p:nvPr/>
            </p:nvSpPr>
            <p:spPr bwMode="hidden">
              <a:xfrm>
                <a:off x="3946" y="0"/>
                <a:ext cx="558" cy="4316"/>
              </a:xfrm>
              <a:custGeom>
                <a:avLst/>
                <a:gdLst/>
                <a:ahLst/>
                <a:cxnLst>
                  <a:cxn ang="0">
                    <a:pos x="556" y="2020"/>
                  </a:cxn>
                  <a:cxn ang="0">
                    <a:pos x="538" y="1732"/>
                  </a:cxn>
                  <a:cxn ang="0">
                    <a:pos x="503" y="1445"/>
                  </a:cxn>
                  <a:cxn ang="0">
                    <a:pos x="455" y="1175"/>
                  </a:cxn>
                  <a:cxn ang="0">
                    <a:pos x="395" y="911"/>
                  </a:cxn>
                  <a:cxn ang="0">
                    <a:pos x="317" y="659"/>
                  </a:cxn>
                  <a:cxn ang="0">
                    <a:pos x="228" y="426"/>
                  </a:cxn>
                  <a:cxn ang="0">
                    <a:pos x="126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14" y="204"/>
                  </a:cxn>
                  <a:cxn ang="0">
                    <a:pos x="216" y="426"/>
                  </a:cxn>
                  <a:cxn ang="0">
                    <a:pos x="305" y="659"/>
                  </a:cxn>
                  <a:cxn ang="0">
                    <a:pos x="383" y="911"/>
                  </a:cxn>
                  <a:cxn ang="0">
                    <a:pos x="443" y="1175"/>
                  </a:cxn>
                  <a:cxn ang="0">
                    <a:pos x="491" y="1445"/>
                  </a:cxn>
                  <a:cxn ang="0">
                    <a:pos x="526" y="1732"/>
                  </a:cxn>
                  <a:cxn ang="0">
                    <a:pos x="544" y="2020"/>
                  </a:cxn>
                  <a:cxn ang="0">
                    <a:pos x="544" y="2326"/>
                  </a:cxn>
                  <a:cxn ang="0">
                    <a:pos x="532" y="2632"/>
                  </a:cxn>
                  <a:cxn ang="0">
                    <a:pos x="503" y="2931"/>
                  </a:cxn>
                  <a:cxn ang="0">
                    <a:pos x="455" y="3225"/>
                  </a:cxn>
                  <a:cxn ang="0">
                    <a:pos x="389" y="3513"/>
                  </a:cxn>
                  <a:cxn ang="0">
                    <a:pos x="311" y="3788"/>
                  </a:cxn>
                  <a:cxn ang="0">
                    <a:pos x="216" y="4058"/>
                  </a:cxn>
                  <a:cxn ang="0">
                    <a:pos x="102" y="4316"/>
                  </a:cxn>
                  <a:cxn ang="0">
                    <a:pos x="114" y="4316"/>
                  </a:cxn>
                  <a:cxn ang="0">
                    <a:pos x="228" y="4058"/>
                  </a:cxn>
                  <a:cxn ang="0">
                    <a:pos x="323" y="3788"/>
                  </a:cxn>
                  <a:cxn ang="0">
                    <a:pos x="401" y="3513"/>
                  </a:cxn>
                  <a:cxn ang="0">
                    <a:pos x="467" y="3225"/>
                  </a:cxn>
                  <a:cxn ang="0">
                    <a:pos x="515" y="2931"/>
                  </a:cxn>
                  <a:cxn ang="0">
                    <a:pos x="544" y="2632"/>
                  </a:cxn>
                  <a:cxn ang="0">
                    <a:pos x="556" y="2326"/>
                  </a:cxn>
                  <a:cxn ang="0">
                    <a:pos x="556" y="2020"/>
                  </a:cxn>
                  <a:cxn ang="0">
                    <a:pos x="556" y="2020"/>
                  </a:cxn>
                </a:cxnLst>
                <a:rect l="0" t="0" r="r" b="b"/>
                <a:pathLst>
                  <a:path w="556" h="4316">
                    <a:moveTo>
                      <a:pt x="556" y="2020"/>
                    </a:moveTo>
                    <a:lnTo>
                      <a:pt x="538" y="1732"/>
                    </a:lnTo>
                    <a:lnTo>
                      <a:pt x="503" y="1445"/>
                    </a:lnTo>
                    <a:lnTo>
                      <a:pt x="455" y="1175"/>
                    </a:lnTo>
                    <a:lnTo>
                      <a:pt x="395" y="911"/>
                    </a:lnTo>
                    <a:lnTo>
                      <a:pt x="317" y="659"/>
                    </a:lnTo>
                    <a:lnTo>
                      <a:pt x="228" y="426"/>
                    </a:lnTo>
                    <a:lnTo>
                      <a:pt x="126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14" y="204"/>
                    </a:lnTo>
                    <a:lnTo>
                      <a:pt x="216" y="426"/>
                    </a:lnTo>
                    <a:lnTo>
                      <a:pt x="305" y="659"/>
                    </a:lnTo>
                    <a:lnTo>
                      <a:pt x="383" y="911"/>
                    </a:lnTo>
                    <a:lnTo>
                      <a:pt x="443" y="1175"/>
                    </a:lnTo>
                    <a:lnTo>
                      <a:pt x="491" y="1445"/>
                    </a:lnTo>
                    <a:lnTo>
                      <a:pt x="526" y="1732"/>
                    </a:lnTo>
                    <a:lnTo>
                      <a:pt x="544" y="2020"/>
                    </a:lnTo>
                    <a:lnTo>
                      <a:pt x="544" y="2326"/>
                    </a:lnTo>
                    <a:lnTo>
                      <a:pt x="532" y="2632"/>
                    </a:lnTo>
                    <a:lnTo>
                      <a:pt x="503" y="2931"/>
                    </a:lnTo>
                    <a:lnTo>
                      <a:pt x="455" y="3225"/>
                    </a:lnTo>
                    <a:lnTo>
                      <a:pt x="389" y="3513"/>
                    </a:lnTo>
                    <a:lnTo>
                      <a:pt x="311" y="3788"/>
                    </a:lnTo>
                    <a:lnTo>
                      <a:pt x="216" y="4058"/>
                    </a:lnTo>
                    <a:lnTo>
                      <a:pt x="102" y="4316"/>
                    </a:lnTo>
                    <a:lnTo>
                      <a:pt x="114" y="4316"/>
                    </a:lnTo>
                    <a:lnTo>
                      <a:pt x="228" y="4058"/>
                    </a:lnTo>
                    <a:lnTo>
                      <a:pt x="323" y="3788"/>
                    </a:lnTo>
                    <a:lnTo>
                      <a:pt x="401" y="3513"/>
                    </a:lnTo>
                    <a:lnTo>
                      <a:pt x="467" y="3225"/>
                    </a:lnTo>
                    <a:lnTo>
                      <a:pt x="515" y="2931"/>
                    </a:lnTo>
                    <a:lnTo>
                      <a:pt x="544" y="2632"/>
                    </a:lnTo>
                    <a:lnTo>
                      <a:pt x="556" y="2326"/>
                    </a:lnTo>
                    <a:lnTo>
                      <a:pt x="556" y="2020"/>
                    </a:lnTo>
                    <a:lnTo>
                      <a:pt x="556" y="202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3" name="Freeform 12"/>
              <p:cNvSpPr>
                <a:spLocks/>
              </p:cNvSpPr>
              <p:nvPr/>
            </p:nvSpPr>
            <p:spPr bwMode="hidden">
              <a:xfrm>
                <a:off x="4246" y="0"/>
                <a:ext cx="690" cy="4316"/>
              </a:xfrm>
              <a:custGeom>
                <a:avLst/>
                <a:gdLst/>
                <a:ahLst/>
                <a:cxnLst>
                  <a:cxn ang="0">
                    <a:pos x="688" y="2086"/>
                  </a:cxn>
                  <a:cxn ang="0">
                    <a:pos x="670" y="1810"/>
                  </a:cxn>
                  <a:cxn ang="0">
                    <a:pos x="634" y="1541"/>
                  </a:cxn>
                  <a:cxn ang="0">
                    <a:pos x="574" y="1271"/>
                  </a:cxn>
                  <a:cxn ang="0">
                    <a:pos x="497" y="1007"/>
                  </a:cxn>
                  <a:cxn ang="0">
                    <a:pos x="401" y="749"/>
                  </a:cxn>
                  <a:cxn ang="0">
                    <a:pos x="293" y="492"/>
                  </a:cxn>
                  <a:cxn ang="0">
                    <a:pos x="162" y="24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50" y="240"/>
                  </a:cxn>
                  <a:cxn ang="0">
                    <a:pos x="281" y="492"/>
                  </a:cxn>
                  <a:cxn ang="0">
                    <a:pos x="389" y="749"/>
                  </a:cxn>
                  <a:cxn ang="0">
                    <a:pos x="485" y="1007"/>
                  </a:cxn>
                  <a:cxn ang="0">
                    <a:pos x="562" y="1271"/>
                  </a:cxn>
                  <a:cxn ang="0">
                    <a:pos x="622" y="1541"/>
                  </a:cxn>
                  <a:cxn ang="0">
                    <a:pos x="658" y="1810"/>
                  </a:cxn>
                  <a:cxn ang="0">
                    <a:pos x="676" y="2086"/>
                  </a:cxn>
                  <a:cxn ang="0">
                    <a:pos x="676" y="2368"/>
                  </a:cxn>
                  <a:cxn ang="0">
                    <a:pos x="658" y="2650"/>
                  </a:cxn>
                  <a:cxn ang="0">
                    <a:pos x="616" y="2931"/>
                  </a:cxn>
                  <a:cxn ang="0">
                    <a:pos x="556" y="3213"/>
                  </a:cxn>
                  <a:cxn ang="0">
                    <a:pos x="473" y="3495"/>
                  </a:cxn>
                  <a:cxn ang="0">
                    <a:pos x="371" y="3777"/>
                  </a:cxn>
                  <a:cxn ang="0">
                    <a:pos x="251" y="4046"/>
                  </a:cxn>
                  <a:cxn ang="0">
                    <a:pos x="114" y="4316"/>
                  </a:cxn>
                  <a:cxn ang="0">
                    <a:pos x="126" y="4316"/>
                  </a:cxn>
                  <a:cxn ang="0">
                    <a:pos x="263" y="4046"/>
                  </a:cxn>
                  <a:cxn ang="0">
                    <a:pos x="383" y="3777"/>
                  </a:cxn>
                  <a:cxn ang="0">
                    <a:pos x="485" y="3495"/>
                  </a:cxn>
                  <a:cxn ang="0">
                    <a:pos x="568" y="3219"/>
                  </a:cxn>
                  <a:cxn ang="0">
                    <a:pos x="628" y="2937"/>
                  </a:cxn>
                  <a:cxn ang="0">
                    <a:pos x="670" y="2656"/>
                  </a:cxn>
                  <a:cxn ang="0">
                    <a:pos x="688" y="2368"/>
                  </a:cxn>
                  <a:cxn ang="0">
                    <a:pos x="688" y="2086"/>
                  </a:cxn>
                  <a:cxn ang="0">
                    <a:pos x="688" y="2086"/>
                  </a:cxn>
                </a:cxnLst>
                <a:rect l="0" t="0" r="r" b="b"/>
                <a:pathLst>
                  <a:path w="688" h="4316">
                    <a:moveTo>
                      <a:pt x="688" y="2086"/>
                    </a:moveTo>
                    <a:lnTo>
                      <a:pt x="670" y="1810"/>
                    </a:lnTo>
                    <a:lnTo>
                      <a:pt x="634" y="1541"/>
                    </a:lnTo>
                    <a:lnTo>
                      <a:pt x="574" y="1271"/>
                    </a:lnTo>
                    <a:lnTo>
                      <a:pt x="497" y="1007"/>
                    </a:lnTo>
                    <a:lnTo>
                      <a:pt x="401" y="749"/>
                    </a:lnTo>
                    <a:lnTo>
                      <a:pt x="293" y="492"/>
                    </a:lnTo>
                    <a:lnTo>
                      <a:pt x="162" y="24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50" y="240"/>
                    </a:lnTo>
                    <a:lnTo>
                      <a:pt x="281" y="492"/>
                    </a:lnTo>
                    <a:lnTo>
                      <a:pt x="389" y="749"/>
                    </a:lnTo>
                    <a:lnTo>
                      <a:pt x="485" y="1007"/>
                    </a:lnTo>
                    <a:lnTo>
                      <a:pt x="562" y="1271"/>
                    </a:lnTo>
                    <a:lnTo>
                      <a:pt x="622" y="1541"/>
                    </a:lnTo>
                    <a:lnTo>
                      <a:pt x="658" y="1810"/>
                    </a:lnTo>
                    <a:lnTo>
                      <a:pt x="676" y="2086"/>
                    </a:lnTo>
                    <a:lnTo>
                      <a:pt x="676" y="2368"/>
                    </a:lnTo>
                    <a:lnTo>
                      <a:pt x="658" y="2650"/>
                    </a:lnTo>
                    <a:lnTo>
                      <a:pt x="616" y="2931"/>
                    </a:lnTo>
                    <a:lnTo>
                      <a:pt x="556" y="3213"/>
                    </a:lnTo>
                    <a:lnTo>
                      <a:pt x="473" y="3495"/>
                    </a:lnTo>
                    <a:lnTo>
                      <a:pt x="371" y="3777"/>
                    </a:lnTo>
                    <a:lnTo>
                      <a:pt x="251" y="4046"/>
                    </a:lnTo>
                    <a:lnTo>
                      <a:pt x="114" y="4316"/>
                    </a:lnTo>
                    <a:lnTo>
                      <a:pt x="126" y="4316"/>
                    </a:lnTo>
                    <a:lnTo>
                      <a:pt x="263" y="4046"/>
                    </a:lnTo>
                    <a:lnTo>
                      <a:pt x="383" y="3777"/>
                    </a:lnTo>
                    <a:lnTo>
                      <a:pt x="485" y="3495"/>
                    </a:lnTo>
                    <a:lnTo>
                      <a:pt x="568" y="3219"/>
                    </a:lnTo>
                    <a:lnTo>
                      <a:pt x="628" y="2937"/>
                    </a:lnTo>
                    <a:lnTo>
                      <a:pt x="670" y="2656"/>
                    </a:lnTo>
                    <a:lnTo>
                      <a:pt x="688" y="2368"/>
                    </a:lnTo>
                    <a:lnTo>
                      <a:pt x="688" y="2086"/>
                    </a:lnTo>
                    <a:lnTo>
                      <a:pt x="688" y="208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4" name="Freeform 13"/>
              <p:cNvSpPr>
                <a:spLocks/>
              </p:cNvSpPr>
              <p:nvPr/>
            </p:nvSpPr>
            <p:spPr bwMode="hidden">
              <a:xfrm>
                <a:off x="4522" y="0"/>
                <a:ext cx="864" cy="4316"/>
              </a:xfrm>
              <a:custGeom>
                <a:avLst/>
                <a:gdLst/>
                <a:ahLst/>
                <a:cxnLst>
                  <a:cxn ang="0">
                    <a:pos x="855" y="2128"/>
                  </a:cxn>
                  <a:cxn ang="0">
                    <a:pos x="831" y="1834"/>
                  </a:cxn>
                  <a:cxn ang="0">
                    <a:pos x="808" y="1684"/>
                  </a:cxn>
                  <a:cxn ang="0">
                    <a:pos x="784" y="1541"/>
                  </a:cxn>
                  <a:cxn ang="0">
                    <a:pos x="748" y="1397"/>
                  </a:cxn>
                  <a:cxn ang="0">
                    <a:pos x="712" y="1253"/>
                  </a:cxn>
                  <a:cxn ang="0">
                    <a:pos x="664" y="1115"/>
                  </a:cxn>
                  <a:cxn ang="0">
                    <a:pos x="610" y="977"/>
                  </a:cxn>
                  <a:cxn ang="0">
                    <a:pos x="491" y="719"/>
                  </a:cxn>
                  <a:cxn ang="0">
                    <a:pos x="353" y="468"/>
                  </a:cxn>
                  <a:cxn ang="0">
                    <a:pos x="192" y="228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80" y="228"/>
                  </a:cxn>
                  <a:cxn ang="0">
                    <a:pos x="341" y="468"/>
                  </a:cxn>
                  <a:cxn ang="0">
                    <a:pos x="479" y="719"/>
                  </a:cxn>
                  <a:cxn ang="0">
                    <a:pos x="598" y="983"/>
                  </a:cxn>
                  <a:cxn ang="0">
                    <a:pos x="652" y="1121"/>
                  </a:cxn>
                  <a:cxn ang="0">
                    <a:pos x="700" y="1259"/>
                  </a:cxn>
                  <a:cxn ang="0">
                    <a:pos x="736" y="1403"/>
                  </a:cxn>
                  <a:cxn ang="0">
                    <a:pos x="772" y="1547"/>
                  </a:cxn>
                  <a:cxn ang="0">
                    <a:pos x="802" y="1690"/>
                  </a:cxn>
                  <a:cxn ang="0">
                    <a:pos x="819" y="1834"/>
                  </a:cxn>
                  <a:cxn ang="0">
                    <a:pos x="837" y="1984"/>
                  </a:cxn>
                  <a:cxn ang="0">
                    <a:pos x="843" y="2128"/>
                  </a:cxn>
                  <a:cxn ang="0">
                    <a:pos x="849" y="2278"/>
                  </a:cxn>
                  <a:cxn ang="0">
                    <a:pos x="843" y="2428"/>
                  </a:cxn>
                  <a:cxn ang="0">
                    <a:pos x="831" y="2572"/>
                  </a:cxn>
                  <a:cxn ang="0">
                    <a:pos x="819" y="2721"/>
                  </a:cxn>
                  <a:cxn ang="0">
                    <a:pos x="796" y="2865"/>
                  </a:cxn>
                  <a:cxn ang="0">
                    <a:pos x="766" y="3015"/>
                  </a:cxn>
                  <a:cxn ang="0">
                    <a:pos x="724" y="3159"/>
                  </a:cxn>
                  <a:cxn ang="0">
                    <a:pos x="682" y="3303"/>
                  </a:cxn>
                  <a:cxn ang="0">
                    <a:pos x="586" y="3567"/>
                  </a:cxn>
                  <a:cxn ang="0">
                    <a:pos x="473" y="3824"/>
                  </a:cxn>
                  <a:cxn ang="0">
                    <a:pos x="335" y="4076"/>
                  </a:cxn>
                  <a:cxn ang="0">
                    <a:pos x="180" y="4316"/>
                  </a:cxn>
                  <a:cxn ang="0">
                    <a:pos x="192" y="4316"/>
                  </a:cxn>
                  <a:cxn ang="0">
                    <a:pos x="347" y="4076"/>
                  </a:cxn>
                  <a:cxn ang="0">
                    <a:pos x="485" y="3824"/>
                  </a:cxn>
                  <a:cxn ang="0">
                    <a:pos x="598" y="3573"/>
                  </a:cxn>
                  <a:cxn ang="0">
                    <a:pos x="694" y="3309"/>
                  </a:cxn>
                  <a:cxn ang="0">
                    <a:pos x="736" y="3165"/>
                  </a:cxn>
                  <a:cxn ang="0">
                    <a:pos x="778" y="3021"/>
                  </a:cxn>
                  <a:cxn ang="0">
                    <a:pos x="808" y="2871"/>
                  </a:cxn>
                  <a:cxn ang="0">
                    <a:pos x="831" y="2727"/>
                  </a:cxn>
                  <a:cxn ang="0">
                    <a:pos x="843" y="2578"/>
                  </a:cxn>
                  <a:cxn ang="0">
                    <a:pos x="855" y="2428"/>
                  </a:cxn>
                  <a:cxn ang="0">
                    <a:pos x="861" y="2278"/>
                  </a:cxn>
                  <a:cxn ang="0">
                    <a:pos x="855" y="2128"/>
                  </a:cxn>
                  <a:cxn ang="0">
                    <a:pos x="855" y="2128"/>
                  </a:cxn>
                </a:cxnLst>
                <a:rect l="0" t="0" r="r" b="b"/>
                <a:pathLst>
                  <a:path w="861" h="4316">
                    <a:moveTo>
                      <a:pt x="855" y="2128"/>
                    </a:moveTo>
                    <a:lnTo>
                      <a:pt x="831" y="1834"/>
                    </a:lnTo>
                    <a:lnTo>
                      <a:pt x="808" y="1684"/>
                    </a:lnTo>
                    <a:lnTo>
                      <a:pt x="784" y="1541"/>
                    </a:lnTo>
                    <a:lnTo>
                      <a:pt x="748" y="1397"/>
                    </a:lnTo>
                    <a:lnTo>
                      <a:pt x="712" y="1253"/>
                    </a:lnTo>
                    <a:lnTo>
                      <a:pt x="664" y="1115"/>
                    </a:lnTo>
                    <a:lnTo>
                      <a:pt x="610" y="977"/>
                    </a:lnTo>
                    <a:lnTo>
                      <a:pt x="491" y="719"/>
                    </a:lnTo>
                    <a:lnTo>
                      <a:pt x="353" y="468"/>
                    </a:lnTo>
                    <a:lnTo>
                      <a:pt x="192" y="228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80" y="228"/>
                    </a:lnTo>
                    <a:lnTo>
                      <a:pt x="341" y="468"/>
                    </a:lnTo>
                    <a:lnTo>
                      <a:pt x="479" y="719"/>
                    </a:lnTo>
                    <a:lnTo>
                      <a:pt x="598" y="983"/>
                    </a:lnTo>
                    <a:lnTo>
                      <a:pt x="652" y="1121"/>
                    </a:lnTo>
                    <a:lnTo>
                      <a:pt x="700" y="1259"/>
                    </a:lnTo>
                    <a:lnTo>
                      <a:pt x="736" y="1403"/>
                    </a:lnTo>
                    <a:lnTo>
                      <a:pt x="772" y="1547"/>
                    </a:lnTo>
                    <a:lnTo>
                      <a:pt x="802" y="1690"/>
                    </a:lnTo>
                    <a:lnTo>
                      <a:pt x="819" y="1834"/>
                    </a:lnTo>
                    <a:lnTo>
                      <a:pt x="837" y="1984"/>
                    </a:lnTo>
                    <a:lnTo>
                      <a:pt x="843" y="2128"/>
                    </a:lnTo>
                    <a:lnTo>
                      <a:pt x="849" y="2278"/>
                    </a:lnTo>
                    <a:lnTo>
                      <a:pt x="843" y="2428"/>
                    </a:lnTo>
                    <a:lnTo>
                      <a:pt x="831" y="2572"/>
                    </a:lnTo>
                    <a:lnTo>
                      <a:pt x="819" y="2721"/>
                    </a:lnTo>
                    <a:lnTo>
                      <a:pt x="796" y="2865"/>
                    </a:lnTo>
                    <a:lnTo>
                      <a:pt x="766" y="3015"/>
                    </a:lnTo>
                    <a:lnTo>
                      <a:pt x="724" y="3159"/>
                    </a:lnTo>
                    <a:lnTo>
                      <a:pt x="682" y="3303"/>
                    </a:lnTo>
                    <a:lnTo>
                      <a:pt x="586" y="3567"/>
                    </a:lnTo>
                    <a:lnTo>
                      <a:pt x="473" y="3824"/>
                    </a:lnTo>
                    <a:lnTo>
                      <a:pt x="335" y="4076"/>
                    </a:lnTo>
                    <a:lnTo>
                      <a:pt x="180" y="4316"/>
                    </a:lnTo>
                    <a:lnTo>
                      <a:pt x="192" y="4316"/>
                    </a:lnTo>
                    <a:lnTo>
                      <a:pt x="347" y="4076"/>
                    </a:lnTo>
                    <a:lnTo>
                      <a:pt x="485" y="3824"/>
                    </a:lnTo>
                    <a:lnTo>
                      <a:pt x="598" y="3573"/>
                    </a:lnTo>
                    <a:lnTo>
                      <a:pt x="694" y="3309"/>
                    </a:lnTo>
                    <a:lnTo>
                      <a:pt x="736" y="3165"/>
                    </a:lnTo>
                    <a:lnTo>
                      <a:pt x="778" y="3021"/>
                    </a:lnTo>
                    <a:lnTo>
                      <a:pt x="808" y="2871"/>
                    </a:lnTo>
                    <a:lnTo>
                      <a:pt x="831" y="2727"/>
                    </a:lnTo>
                    <a:lnTo>
                      <a:pt x="843" y="2578"/>
                    </a:lnTo>
                    <a:lnTo>
                      <a:pt x="855" y="2428"/>
                    </a:lnTo>
                    <a:lnTo>
                      <a:pt x="861" y="2278"/>
                    </a:lnTo>
                    <a:lnTo>
                      <a:pt x="855" y="2128"/>
                    </a:lnTo>
                    <a:lnTo>
                      <a:pt x="855" y="212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5" name="Freeform 14"/>
              <p:cNvSpPr>
                <a:spLocks/>
              </p:cNvSpPr>
              <p:nvPr/>
            </p:nvSpPr>
            <p:spPr bwMode="hidden">
              <a:xfrm>
                <a:off x="2399" y="0"/>
                <a:ext cx="150" cy="4316"/>
              </a:xfrm>
              <a:custGeom>
                <a:avLst/>
                <a:gdLst/>
                <a:ahLst/>
                <a:cxnLst>
                  <a:cxn ang="0">
                    <a:pos x="18" y="1942"/>
                  </a:cxn>
                  <a:cxn ang="0">
                    <a:pos x="30" y="1630"/>
                  </a:cxn>
                  <a:cxn ang="0">
                    <a:pos x="42" y="1331"/>
                  </a:cxn>
                  <a:cxn ang="0">
                    <a:pos x="59" y="1055"/>
                  </a:cxn>
                  <a:cxn ang="0">
                    <a:pos x="77" y="791"/>
                  </a:cxn>
                  <a:cxn ang="0">
                    <a:pos x="83" y="671"/>
                  </a:cxn>
                  <a:cxn ang="0">
                    <a:pos x="95" y="557"/>
                  </a:cxn>
                  <a:cxn ang="0">
                    <a:pos x="107" y="444"/>
                  </a:cxn>
                  <a:cxn ang="0">
                    <a:pos x="113" y="342"/>
                  </a:cxn>
                  <a:cxn ang="0">
                    <a:pos x="125" y="246"/>
                  </a:cxn>
                  <a:cxn ang="0">
                    <a:pos x="131" y="156"/>
                  </a:cxn>
                  <a:cxn ang="0">
                    <a:pos x="143" y="72"/>
                  </a:cxn>
                  <a:cxn ang="0">
                    <a:pos x="149" y="0"/>
                  </a:cxn>
                  <a:cxn ang="0">
                    <a:pos x="137" y="0"/>
                  </a:cxn>
                  <a:cxn ang="0">
                    <a:pos x="131" y="72"/>
                  </a:cxn>
                  <a:cxn ang="0">
                    <a:pos x="119" y="156"/>
                  </a:cxn>
                  <a:cxn ang="0">
                    <a:pos x="113" y="246"/>
                  </a:cxn>
                  <a:cxn ang="0">
                    <a:pos x="101" y="342"/>
                  </a:cxn>
                  <a:cxn ang="0">
                    <a:pos x="95" y="444"/>
                  </a:cxn>
                  <a:cxn ang="0">
                    <a:pos x="83" y="557"/>
                  </a:cxn>
                  <a:cxn ang="0">
                    <a:pos x="71" y="671"/>
                  </a:cxn>
                  <a:cxn ang="0">
                    <a:pos x="65" y="791"/>
                  </a:cxn>
                  <a:cxn ang="0">
                    <a:pos x="48" y="1055"/>
                  </a:cxn>
                  <a:cxn ang="0">
                    <a:pos x="30" y="1331"/>
                  </a:cxn>
                  <a:cxn ang="0">
                    <a:pos x="18" y="1630"/>
                  </a:cxn>
                  <a:cxn ang="0">
                    <a:pos x="6" y="1942"/>
                  </a:cxn>
                  <a:cxn ang="0">
                    <a:pos x="0" y="2278"/>
                  </a:cxn>
                  <a:cxn ang="0">
                    <a:pos x="6" y="2602"/>
                  </a:cxn>
                  <a:cxn ang="0">
                    <a:pos x="12" y="2919"/>
                  </a:cxn>
                  <a:cxn ang="0">
                    <a:pos x="24" y="3219"/>
                  </a:cxn>
                  <a:cxn ang="0">
                    <a:pos x="36" y="3513"/>
                  </a:cxn>
                  <a:cxn ang="0">
                    <a:pos x="59" y="3794"/>
                  </a:cxn>
                  <a:cxn ang="0">
                    <a:pos x="89" y="4058"/>
                  </a:cxn>
                  <a:cxn ang="0">
                    <a:pos x="125" y="4316"/>
                  </a:cxn>
                  <a:cxn ang="0">
                    <a:pos x="137" y="4316"/>
                  </a:cxn>
                  <a:cxn ang="0">
                    <a:pos x="101" y="4058"/>
                  </a:cxn>
                  <a:cxn ang="0">
                    <a:pos x="71" y="3794"/>
                  </a:cxn>
                  <a:cxn ang="0">
                    <a:pos x="48" y="3513"/>
                  </a:cxn>
                  <a:cxn ang="0">
                    <a:pos x="36" y="3225"/>
                  </a:cxn>
                  <a:cxn ang="0">
                    <a:pos x="24" y="2919"/>
                  </a:cxn>
                  <a:cxn ang="0">
                    <a:pos x="18" y="2608"/>
                  </a:cxn>
                  <a:cxn ang="0">
                    <a:pos x="12" y="2278"/>
                  </a:cxn>
                  <a:cxn ang="0">
                    <a:pos x="18" y="1942"/>
                  </a:cxn>
                  <a:cxn ang="0">
                    <a:pos x="18" y="1942"/>
                  </a:cxn>
                </a:cxnLst>
                <a:rect l="0" t="0" r="r" b="b"/>
                <a:pathLst>
                  <a:path w="149" h="4316">
                    <a:moveTo>
                      <a:pt x="18" y="1942"/>
                    </a:moveTo>
                    <a:lnTo>
                      <a:pt x="30" y="1630"/>
                    </a:lnTo>
                    <a:lnTo>
                      <a:pt x="42" y="1331"/>
                    </a:lnTo>
                    <a:lnTo>
                      <a:pt x="59" y="1055"/>
                    </a:lnTo>
                    <a:lnTo>
                      <a:pt x="77" y="791"/>
                    </a:lnTo>
                    <a:lnTo>
                      <a:pt x="83" y="671"/>
                    </a:lnTo>
                    <a:lnTo>
                      <a:pt x="95" y="557"/>
                    </a:lnTo>
                    <a:lnTo>
                      <a:pt x="107" y="444"/>
                    </a:lnTo>
                    <a:lnTo>
                      <a:pt x="113" y="342"/>
                    </a:lnTo>
                    <a:lnTo>
                      <a:pt x="125" y="246"/>
                    </a:lnTo>
                    <a:lnTo>
                      <a:pt x="131" y="156"/>
                    </a:lnTo>
                    <a:lnTo>
                      <a:pt x="143" y="72"/>
                    </a:lnTo>
                    <a:lnTo>
                      <a:pt x="149" y="0"/>
                    </a:lnTo>
                    <a:lnTo>
                      <a:pt x="137" y="0"/>
                    </a:lnTo>
                    <a:lnTo>
                      <a:pt x="131" y="72"/>
                    </a:lnTo>
                    <a:lnTo>
                      <a:pt x="119" y="156"/>
                    </a:lnTo>
                    <a:lnTo>
                      <a:pt x="113" y="246"/>
                    </a:lnTo>
                    <a:lnTo>
                      <a:pt x="101" y="342"/>
                    </a:lnTo>
                    <a:lnTo>
                      <a:pt x="95" y="444"/>
                    </a:lnTo>
                    <a:lnTo>
                      <a:pt x="83" y="557"/>
                    </a:lnTo>
                    <a:lnTo>
                      <a:pt x="71" y="671"/>
                    </a:lnTo>
                    <a:lnTo>
                      <a:pt x="65" y="791"/>
                    </a:lnTo>
                    <a:lnTo>
                      <a:pt x="48" y="1055"/>
                    </a:lnTo>
                    <a:lnTo>
                      <a:pt x="30" y="1331"/>
                    </a:lnTo>
                    <a:lnTo>
                      <a:pt x="18" y="1630"/>
                    </a:lnTo>
                    <a:lnTo>
                      <a:pt x="6" y="1942"/>
                    </a:lnTo>
                    <a:lnTo>
                      <a:pt x="0" y="2278"/>
                    </a:lnTo>
                    <a:lnTo>
                      <a:pt x="6" y="2602"/>
                    </a:lnTo>
                    <a:lnTo>
                      <a:pt x="12" y="2919"/>
                    </a:lnTo>
                    <a:lnTo>
                      <a:pt x="24" y="3219"/>
                    </a:lnTo>
                    <a:lnTo>
                      <a:pt x="36" y="3513"/>
                    </a:lnTo>
                    <a:lnTo>
                      <a:pt x="59" y="3794"/>
                    </a:lnTo>
                    <a:lnTo>
                      <a:pt x="89" y="4058"/>
                    </a:lnTo>
                    <a:lnTo>
                      <a:pt x="125" y="4316"/>
                    </a:lnTo>
                    <a:lnTo>
                      <a:pt x="137" y="4316"/>
                    </a:lnTo>
                    <a:lnTo>
                      <a:pt x="101" y="4058"/>
                    </a:lnTo>
                    <a:lnTo>
                      <a:pt x="71" y="3794"/>
                    </a:lnTo>
                    <a:lnTo>
                      <a:pt x="48" y="3513"/>
                    </a:lnTo>
                    <a:lnTo>
                      <a:pt x="36" y="3225"/>
                    </a:lnTo>
                    <a:lnTo>
                      <a:pt x="24" y="2919"/>
                    </a:lnTo>
                    <a:lnTo>
                      <a:pt x="18" y="2608"/>
                    </a:lnTo>
                    <a:lnTo>
                      <a:pt x="12" y="2278"/>
                    </a:lnTo>
                    <a:lnTo>
                      <a:pt x="18" y="1942"/>
                    </a:lnTo>
                    <a:lnTo>
                      <a:pt x="18" y="194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6" name="Freeform 15"/>
              <p:cNvSpPr>
                <a:spLocks/>
              </p:cNvSpPr>
              <p:nvPr/>
            </p:nvSpPr>
            <p:spPr bwMode="hidden">
              <a:xfrm>
                <a:off x="1967" y="0"/>
                <a:ext cx="300" cy="4316"/>
              </a:xfrm>
              <a:custGeom>
                <a:avLst/>
                <a:gdLst/>
                <a:ahLst/>
                <a:cxnLst>
                  <a:cxn ang="0">
                    <a:pos x="18" y="2062"/>
                  </a:cxn>
                  <a:cxn ang="0">
                    <a:pos x="30" y="1750"/>
                  </a:cxn>
                  <a:cxn ang="0">
                    <a:pos x="54" y="1451"/>
                  </a:cxn>
                  <a:cxn ang="0">
                    <a:pos x="84" y="1169"/>
                  </a:cxn>
                  <a:cxn ang="0">
                    <a:pos x="126" y="899"/>
                  </a:cxn>
                  <a:cxn ang="0">
                    <a:pos x="162" y="641"/>
                  </a:cxn>
                  <a:cxn ang="0">
                    <a:pos x="209" y="408"/>
                  </a:cxn>
                  <a:cxn ang="0">
                    <a:pos x="251" y="192"/>
                  </a:cxn>
                  <a:cxn ang="0">
                    <a:pos x="299" y="0"/>
                  </a:cxn>
                  <a:cxn ang="0">
                    <a:pos x="287" y="0"/>
                  </a:cxn>
                  <a:cxn ang="0">
                    <a:pos x="239" y="192"/>
                  </a:cxn>
                  <a:cxn ang="0">
                    <a:pos x="198" y="408"/>
                  </a:cxn>
                  <a:cxn ang="0">
                    <a:pos x="156" y="641"/>
                  </a:cxn>
                  <a:cxn ang="0">
                    <a:pos x="114" y="899"/>
                  </a:cxn>
                  <a:cxn ang="0">
                    <a:pos x="78" y="1169"/>
                  </a:cxn>
                  <a:cxn ang="0">
                    <a:pos x="48" y="1451"/>
                  </a:cxn>
                  <a:cxn ang="0">
                    <a:pos x="24" y="1750"/>
                  </a:cxn>
                  <a:cxn ang="0">
                    <a:pos x="6" y="2062"/>
                  </a:cxn>
                  <a:cxn ang="0">
                    <a:pos x="0" y="2374"/>
                  </a:cxn>
                  <a:cxn ang="0">
                    <a:pos x="12" y="2674"/>
                  </a:cxn>
                  <a:cxn ang="0">
                    <a:pos x="30" y="2973"/>
                  </a:cxn>
                  <a:cxn ang="0">
                    <a:pos x="54" y="3255"/>
                  </a:cxn>
                  <a:cxn ang="0">
                    <a:pos x="96" y="3537"/>
                  </a:cxn>
                  <a:cxn ang="0">
                    <a:pos x="144" y="3806"/>
                  </a:cxn>
                  <a:cxn ang="0">
                    <a:pos x="203" y="4064"/>
                  </a:cxn>
                  <a:cxn ang="0">
                    <a:pos x="275" y="4316"/>
                  </a:cxn>
                  <a:cxn ang="0">
                    <a:pos x="287" y="4316"/>
                  </a:cxn>
                  <a:cxn ang="0">
                    <a:pos x="215" y="4064"/>
                  </a:cxn>
                  <a:cxn ang="0">
                    <a:pos x="156" y="3806"/>
                  </a:cxn>
                  <a:cxn ang="0">
                    <a:pos x="108" y="3537"/>
                  </a:cxn>
                  <a:cxn ang="0">
                    <a:pos x="66" y="3261"/>
                  </a:cxn>
                  <a:cxn ang="0">
                    <a:pos x="42" y="2973"/>
                  </a:cxn>
                  <a:cxn ang="0">
                    <a:pos x="24" y="2680"/>
                  </a:cxn>
                  <a:cxn ang="0">
                    <a:pos x="12" y="2374"/>
                  </a:cxn>
                  <a:cxn ang="0">
                    <a:pos x="18" y="2062"/>
                  </a:cxn>
                  <a:cxn ang="0">
                    <a:pos x="18" y="2062"/>
                  </a:cxn>
                </a:cxnLst>
                <a:rect l="0" t="0" r="r" b="b"/>
                <a:pathLst>
                  <a:path w="299" h="4316">
                    <a:moveTo>
                      <a:pt x="18" y="2062"/>
                    </a:moveTo>
                    <a:lnTo>
                      <a:pt x="30" y="1750"/>
                    </a:lnTo>
                    <a:lnTo>
                      <a:pt x="54" y="1451"/>
                    </a:lnTo>
                    <a:lnTo>
                      <a:pt x="84" y="1169"/>
                    </a:lnTo>
                    <a:lnTo>
                      <a:pt x="126" y="899"/>
                    </a:lnTo>
                    <a:lnTo>
                      <a:pt x="162" y="641"/>
                    </a:lnTo>
                    <a:lnTo>
                      <a:pt x="209" y="408"/>
                    </a:lnTo>
                    <a:lnTo>
                      <a:pt x="251" y="192"/>
                    </a:lnTo>
                    <a:lnTo>
                      <a:pt x="299" y="0"/>
                    </a:lnTo>
                    <a:lnTo>
                      <a:pt x="287" y="0"/>
                    </a:lnTo>
                    <a:lnTo>
                      <a:pt x="239" y="192"/>
                    </a:lnTo>
                    <a:lnTo>
                      <a:pt x="198" y="408"/>
                    </a:lnTo>
                    <a:lnTo>
                      <a:pt x="156" y="641"/>
                    </a:lnTo>
                    <a:lnTo>
                      <a:pt x="114" y="899"/>
                    </a:lnTo>
                    <a:lnTo>
                      <a:pt x="78" y="1169"/>
                    </a:lnTo>
                    <a:lnTo>
                      <a:pt x="48" y="1451"/>
                    </a:lnTo>
                    <a:lnTo>
                      <a:pt x="24" y="1750"/>
                    </a:lnTo>
                    <a:lnTo>
                      <a:pt x="6" y="2062"/>
                    </a:lnTo>
                    <a:lnTo>
                      <a:pt x="0" y="2374"/>
                    </a:lnTo>
                    <a:lnTo>
                      <a:pt x="12" y="2674"/>
                    </a:lnTo>
                    <a:lnTo>
                      <a:pt x="30" y="2973"/>
                    </a:lnTo>
                    <a:lnTo>
                      <a:pt x="54" y="3255"/>
                    </a:lnTo>
                    <a:lnTo>
                      <a:pt x="96" y="3537"/>
                    </a:lnTo>
                    <a:lnTo>
                      <a:pt x="144" y="3806"/>
                    </a:lnTo>
                    <a:lnTo>
                      <a:pt x="203" y="4064"/>
                    </a:lnTo>
                    <a:lnTo>
                      <a:pt x="275" y="4316"/>
                    </a:lnTo>
                    <a:lnTo>
                      <a:pt x="287" y="4316"/>
                    </a:lnTo>
                    <a:lnTo>
                      <a:pt x="215" y="4064"/>
                    </a:lnTo>
                    <a:lnTo>
                      <a:pt x="156" y="3806"/>
                    </a:lnTo>
                    <a:lnTo>
                      <a:pt x="108" y="3537"/>
                    </a:lnTo>
                    <a:lnTo>
                      <a:pt x="66" y="3261"/>
                    </a:lnTo>
                    <a:lnTo>
                      <a:pt x="42" y="2973"/>
                    </a:lnTo>
                    <a:lnTo>
                      <a:pt x="24" y="2680"/>
                    </a:lnTo>
                    <a:lnTo>
                      <a:pt x="12" y="2374"/>
                    </a:lnTo>
                    <a:lnTo>
                      <a:pt x="18" y="2062"/>
                    </a:lnTo>
                    <a:lnTo>
                      <a:pt x="18" y="206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7" name="Freeform 16"/>
              <p:cNvSpPr>
                <a:spLocks/>
              </p:cNvSpPr>
              <p:nvPr/>
            </p:nvSpPr>
            <p:spPr bwMode="hidden">
              <a:xfrm>
                <a:off x="1566" y="0"/>
                <a:ext cx="425" cy="4316"/>
              </a:xfrm>
              <a:custGeom>
                <a:avLst/>
                <a:gdLst/>
                <a:ahLst/>
                <a:cxnLst>
                  <a:cxn ang="0">
                    <a:pos x="424" y="0"/>
                  </a:cxn>
                  <a:cxn ang="0">
                    <a:pos x="412" y="0"/>
                  </a:cxn>
                  <a:cxn ang="0">
                    <a:pos x="316" y="222"/>
                  </a:cxn>
                  <a:cxn ang="0">
                    <a:pos x="239" y="462"/>
                  </a:cxn>
                  <a:cxn ang="0">
                    <a:pos x="167" y="707"/>
                  </a:cxn>
                  <a:cxn ang="0">
                    <a:pos x="107" y="971"/>
                  </a:cxn>
                  <a:cxn ang="0">
                    <a:pos x="65" y="1247"/>
                  </a:cxn>
                  <a:cxn ang="0">
                    <a:pos x="29" y="1529"/>
                  </a:cxn>
                  <a:cxn ang="0">
                    <a:pos x="6" y="1822"/>
                  </a:cxn>
                  <a:cxn ang="0">
                    <a:pos x="0" y="2122"/>
                  </a:cxn>
                  <a:cxn ang="0">
                    <a:pos x="6" y="2404"/>
                  </a:cxn>
                  <a:cxn ang="0">
                    <a:pos x="24" y="2686"/>
                  </a:cxn>
                  <a:cxn ang="0">
                    <a:pos x="47" y="2961"/>
                  </a:cxn>
                  <a:cxn ang="0">
                    <a:pos x="89" y="3243"/>
                  </a:cxn>
                  <a:cxn ang="0">
                    <a:pos x="137" y="3519"/>
                  </a:cxn>
                  <a:cxn ang="0">
                    <a:pos x="197" y="3788"/>
                  </a:cxn>
                  <a:cxn ang="0">
                    <a:pos x="269" y="4058"/>
                  </a:cxn>
                  <a:cxn ang="0">
                    <a:pos x="346" y="4316"/>
                  </a:cxn>
                  <a:cxn ang="0">
                    <a:pos x="358" y="4316"/>
                  </a:cxn>
                  <a:cxn ang="0">
                    <a:pos x="281" y="4058"/>
                  </a:cxn>
                  <a:cxn ang="0">
                    <a:pos x="209" y="3788"/>
                  </a:cxn>
                  <a:cxn ang="0">
                    <a:pos x="149" y="3519"/>
                  </a:cxn>
                  <a:cxn ang="0">
                    <a:pos x="101" y="3243"/>
                  </a:cxn>
                  <a:cxn ang="0">
                    <a:pos x="59" y="2961"/>
                  </a:cxn>
                  <a:cxn ang="0">
                    <a:pos x="35" y="2686"/>
                  </a:cxn>
                  <a:cxn ang="0">
                    <a:pos x="18" y="2404"/>
                  </a:cxn>
                  <a:cxn ang="0">
                    <a:pos x="12" y="2122"/>
                  </a:cxn>
                  <a:cxn ang="0">
                    <a:pos x="18" y="1822"/>
                  </a:cxn>
                  <a:cxn ang="0">
                    <a:pos x="41" y="1529"/>
                  </a:cxn>
                  <a:cxn ang="0">
                    <a:pos x="71" y="1247"/>
                  </a:cxn>
                  <a:cxn ang="0">
                    <a:pos x="119" y="971"/>
                  </a:cxn>
                  <a:cxn ang="0">
                    <a:pos x="179" y="707"/>
                  </a:cxn>
                  <a:cxn ang="0">
                    <a:pos x="245" y="462"/>
                  </a:cxn>
                  <a:cxn ang="0">
                    <a:pos x="328" y="222"/>
                  </a:cxn>
                  <a:cxn ang="0">
                    <a:pos x="424" y="0"/>
                  </a:cxn>
                  <a:cxn ang="0">
                    <a:pos x="424" y="0"/>
                  </a:cxn>
                </a:cxnLst>
                <a:rect l="0" t="0" r="r" b="b"/>
                <a:pathLst>
                  <a:path w="424" h="4316">
                    <a:moveTo>
                      <a:pt x="424" y="0"/>
                    </a:moveTo>
                    <a:lnTo>
                      <a:pt x="412" y="0"/>
                    </a:lnTo>
                    <a:lnTo>
                      <a:pt x="316" y="222"/>
                    </a:lnTo>
                    <a:lnTo>
                      <a:pt x="239" y="462"/>
                    </a:lnTo>
                    <a:lnTo>
                      <a:pt x="167" y="707"/>
                    </a:lnTo>
                    <a:lnTo>
                      <a:pt x="107" y="971"/>
                    </a:lnTo>
                    <a:lnTo>
                      <a:pt x="65" y="1247"/>
                    </a:lnTo>
                    <a:lnTo>
                      <a:pt x="29" y="1529"/>
                    </a:lnTo>
                    <a:lnTo>
                      <a:pt x="6" y="1822"/>
                    </a:lnTo>
                    <a:lnTo>
                      <a:pt x="0" y="2122"/>
                    </a:lnTo>
                    <a:lnTo>
                      <a:pt x="6" y="2404"/>
                    </a:lnTo>
                    <a:lnTo>
                      <a:pt x="24" y="2686"/>
                    </a:lnTo>
                    <a:lnTo>
                      <a:pt x="47" y="2961"/>
                    </a:lnTo>
                    <a:lnTo>
                      <a:pt x="89" y="3243"/>
                    </a:lnTo>
                    <a:lnTo>
                      <a:pt x="137" y="3519"/>
                    </a:lnTo>
                    <a:lnTo>
                      <a:pt x="197" y="3788"/>
                    </a:lnTo>
                    <a:lnTo>
                      <a:pt x="269" y="4058"/>
                    </a:lnTo>
                    <a:lnTo>
                      <a:pt x="346" y="4316"/>
                    </a:lnTo>
                    <a:lnTo>
                      <a:pt x="358" y="4316"/>
                    </a:lnTo>
                    <a:lnTo>
                      <a:pt x="281" y="4058"/>
                    </a:lnTo>
                    <a:lnTo>
                      <a:pt x="209" y="3788"/>
                    </a:lnTo>
                    <a:lnTo>
                      <a:pt x="149" y="3519"/>
                    </a:lnTo>
                    <a:lnTo>
                      <a:pt x="101" y="3243"/>
                    </a:lnTo>
                    <a:lnTo>
                      <a:pt x="59" y="2961"/>
                    </a:lnTo>
                    <a:lnTo>
                      <a:pt x="35" y="2686"/>
                    </a:lnTo>
                    <a:lnTo>
                      <a:pt x="18" y="2404"/>
                    </a:lnTo>
                    <a:lnTo>
                      <a:pt x="12" y="2122"/>
                    </a:lnTo>
                    <a:lnTo>
                      <a:pt x="18" y="1822"/>
                    </a:lnTo>
                    <a:lnTo>
                      <a:pt x="41" y="1529"/>
                    </a:lnTo>
                    <a:lnTo>
                      <a:pt x="71" y="1247"/>
                    </a:lnTo>
                    <a:lnTo>
                      <a:pt x="119" y="971"/>
                    </a:lnTo>
                    <a:lnTo>
                      <a:pt x="179" y="707"/>
                    </a:lnTo>
                    <a:lnTo>
                      <a:pt x="245" y="462"/>
                    </a:lnTo>
                    <a:lnTo>
                      <a:pt x="328" y="222"/>
                    </a:lnTo>
                    <a:lnTo>
                      <a:pt x="424" y="0"/>
                    </a:lnTo>
                    <a:lnTo>
                      <a:pt x="4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8" name="Freeform 17"/>
              <p:cNvSpPr>
                <a:spLocks/>
              </p:cNvSpPr>
              <p:nvPr/>
            </p:nvSpPr>
            <p:spPr bwMode="hidden">
              <a:xfrm>
                <a:off x="1128" y="0"/>
                <a:ext cx="575" cy="4316"/>
              </a:xfrm>
              <a:custGeom>
                <a:avLst/>
                <a:gdLst/>
                <a:ahLst/>
                <a:cxnLst>
                  <a:cxn ang="0">
                    <a:pos x="12" y="2146"/>
                  </a:cxn>
                  <a:cxn ang="0">
                    <a:pos x="24" y="1846"/>
                  </a:cxn>
                  <a:cxn ang="0">
                    <a:pos x="54" y="1559"/>
                  </a:cxn>
                  <a:cxn ang="0">
                    <a:pos x="96" y="1277"/>
                  </a:cxn>
                  <a:cxn ang="0">
                    <a:pos x="162" y="1001"/>
                  </a:cxn>
                  <a:cxn ang="0">
                    <a:pos x="239" y="731"/>
                  </a:cxn>
                  <a:cxn ang="0">
                    <a:pos x="335" y="480"/>
                  </a:cxn>
                  <a:cxn ang="0">
                    <a:pos x="449" y="234"/>
                  </a:cxn>
                  <a:cxn ang="0">
                    <a:pos x="574" y="0"/>
                  </a:cxn>
                  <a:cxn ang="0">
                    <a:pos x="562" y="0"/>
                  </a:cxn>
                  <a:cxn ang="0">
                    <a:pos x="437" y="234"/>
                  </a:cxn>
                  <a:cxn ang="0">
                    <a:pos x="323" y="480"/>
                  </a:cxn>
                  <a:cxn ang="0">
                    <a:pos x="227" y="737"/>
                  </a:cxn>
                  <a:cxn ang="0">
                    <a:pos x="150" y="1001"/>
                  </a:cxn>
                  <a:cxn ang="0">
                    <a:pos x="84" y="1277"/>
                  </a:cxn>
                  <a:cxn ang="0">
                    <a:pos x="42" y="1559"/>
                  </a:cxn>
                  <a:cxn ang="0">
                    <a:pos x="12" y="1852"/>
                  </a:cxn>
                  <a:cxn ang="0">
                    <a:pos x="0" y="2146"/>
                  </a:cxn>
                  <a:cxn ang="0">
                    <a:pos x="6" y="2434"/>
                  </a:cxn>
                  <a:cxn ang="0">
                    <a:pos x="30" y="2715"/>
                  </a:cxn>
                  <a:cxn ang="0">
                    <a:pos x="66" y="2997"/>
                  </a:cxn>
                  <a:cxn ang="0">
                    <a:pos x="120" y="3273"/>
                  </a:cxn>
                  <a:cxn ang="0">
                    <a:pos x="191" y="3549"/>
                  </a:cxn>
                  <a:cxn ang="0">
                    <a:pos x="275" y="3812"/>
                  </a:cxn>
                  <a:cxn ang="0">
                    <a:pos x="371" y="4070"/>
                  </a:cxn>
                  <a:cxn ang="0">
                    <a:pos x="484" y="4316"/>
                  </a:cxn>
                  <a:cxn ang="0">
                    <a:pos x="496" y="4316"/>
                  </a:cxn>
                  <a:cxn ang="0">
                    <a:pos x="383" y="4070"/>
                  </a:cxn>
                  <a:cxn ang="0">
                    <a:pos x="287" y="3812"/>
                  </a:cxn>
                  <a:cxn ang="0">
                    <a:pos x="203" y="3549"/>
                  </a:cxn>
                  <a:cxn ang="0">
                    <a:pos x="132" y="3273"/>
                  </a:cxn>
                  <a:cxn ang="0">
                    <a:pos x="78" y="2997"/>
                  </a:cxn>
                  <a:cxn ang="0">
                    <a:pos x="42" y="2715"/>
                  </a:cxn>
                  <a:cxn ang="0">
                    <a:pos x="18" y="2434"/>
                  </a:cxn>
                  <a:cxn ang="0">
                    <a:pos x="12" y="2146"/>
                  </a:cxn>
                  <a:cxn ang="0">
                    <a:pos x="12" y="2146"/>
                  </a:cxn>
                </a:cxnLst>
                <a:rect l="0" t="0" r="r" b="b"/>
                <a:pathLst>
                  <a:path w="574" h="4316">
                    <a:moveTo>
                      <a:pt x="12" y="2146"/>
                    </a:moveTo>
                    <a:lnTo>
                      <a:pt x="24" y="1846"/>
                    </a:lnTo>
                    <a:lnTo>
                      <a:pt x="54" y="1559"/>
                    </a:lnTo>
                    <a:lnTo>
                      <a:pt x="96" y="1277"/>
                    </a:lnTo>
                    <a:lnTo>
                      <a:pt x="162" y="1001"/>
                    </a:lnTo>
                    <a:lnTo>
                      <a:pt x="239" y="731"/>
                    </a:lnTo>
                    <a:lnTo>
                      <a:pt x="335" y="480"/>
                    </a:lnTo>
                    <a:lnTo>
                      <a:pt x="449" y="234"/>
                    </a:lnTo>
                    <a:lnTo>
                      <a:pt x="574" y="0"/>
                    </a:lnTo>
                    <a:lnTo>
                      <a:pt x="562" y="0"/>
                    </a:lnTo>
                    <a:lnTo>
                      <a:pt x="437" y="234"/>
                    </a:lnTo>
                    <a:lnTo>
                      <a:pt x="323" y="480"/>
                    </a:lnTo>
                    <a:lnTo>
                      <a:pt x="227" y="737"/>
                    </a:lnTo>
                    <a:lnTo>
                      <a:pt x="150" y="1001"/>
                    </a:lnTo>
                    <a:lnTo>
                      <a:pt x="84" y="1277"/>
                    </a:lnTo>
                    <a:lnTo>
                      <a:pt x="42" y="1559"/>
                    </a:lnTo>
                    <a:lnTo>
                      <a:pt x="12" y="1852"/>
                    </a:lnTo>
                    <a:lnTo>
                      <a:pt x="0" y="2146"/>
                    </a:lnTo>
                    <a:lnTo>
                      <a:pt x="6" y="2434"/>
                    </a:lnTo>
                    <a:lnTo>
                      <a:pt x="30" y="2715"/>
                    </a:lnTo>
                    <a:lnTo>
                      <a:pt x="66" y="2997"/>
                    </a:lnTo>
                    <a:lnTo>
                      <a:pt x="120" y="3273"/>
                    </a:lnTo>
                    <a:lnTo>
                      <a:pt x="191" y="3549"/>
                    </a:lnTo>
                    <a:lnTo>
                      <a:pt x="275" y="3812"/>
                    </a:lnTo>
                    <a:lnTo>
                      <a:pt x="371" y="4070"/>
                    </a:lnTo>
                    <a:lnTo>
                      <a:pt x="484" y="4316"/>
                    </a:lnTo>
                    <a:lnTo>
                      <a:pt x="496" y="4316"/>
                    </a:lnTo>
                    <a:lnTo>
                      <a:pt x="383" y="4070"/>
                    </a:lnTo>
                    <a:lnTo>
                      <a:pt x="287" y="3812"/>
                    </a:lnTo>
                    <a:lnTo>
                      <a:pt x="203" y="3549"/>
                    </a:lnTo>
                    <a:lnTo>
                      <a:pt x="132" y="3273"/>
                    </a:lnTo>
                    <a:lnTo>
                      <a:pt x="78" y="2997"/>
                    </a:lnTo>
                    <a:lnTo>
                      <a:pt x="42" y="2715"/>
                    </a:lnTo>
                    <a:lnTo>
                      <a:pt x="18" y="2434"/>
                    </a:lnTo>
                    <a:lnTo>
                      <a:pt x="12" y="2146"/>
                    </a:lnTo>
                    <a:lnTo>
                      <a:pt x="12" y="214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9" name="Freeform 18"/>
              <p:cNvSpPr>
                <a:spLocks/>
              </p:cNvSpPr>
              <p:nvPr/>
            </p:nvSpPr>
            <p:spPr bwMode="hidden">
              <a:xfrm>
                <a:off x="702" y="0"/>
                <a:ext cx="737" cy="4316"/>
              </a:xfrm>
              <a:custGeom>
                <a:avLst/>
                <a:gdLst/>
                <a:ahLst/>
                <a:cxnLst>
                  <a:cxn ang="0">
                    <a:pos x="12" y="2098"/>
                  </a:cxn>
                  <a:cxn ang="0">
                    <a:pos x="29" y="1798"/>
                  </a:cxn>
                  <a:cxn ang="0">
                    <a:pos x="71" y="1505"/>
                  </a:cxn>
                  <a:cxn ang="0">
                    <a:pos x="131" y="1223"/>
                  </a:cxn>
                  <a:cxn ang="0">
                    <a:pos x="215" y="941"/>
                  </a:cxn>
                  <a:cxn ang="0">
                    <a:pos x="316" y="689"/>
                  </a:cxn>
                  <a:cxn ang="0">
                    <a:pos x="442" y="444"/>
                  </a:cxn>
                  <a:cxn ang="0">
                    <a:pos x="580" y="216"/>
                  </a:cxn>
                  <a:cxn ang="0">
                    <a:pos x="735" y="0"/>
                  </a:cxn>
                  <a:cxn ang="0">
                    <a:pos x="723" y="0"/>
                  </a:cxn>
                  <a:cxn ang="0">
                    <a:pos x="568" y="210"/>
                  </a:cxn>
                  <a:cxn ang="0">
                    <a:pos x="430" y="438"/>
                  </a:cxn>
                  <a:cxn ang="0">
                    <a:pos x="311" y="683"/>
                  </a:cxn>
                  <a:cxn ang="0">
                    <a:pos x="209" y="941"/>
                  </a:cxn>
                  <a:cxn ang="0">
                    <a:pos x="125" y="1217"/>
                  </a:cxn>
                  <a:cxn ang="0">
                    <a:pos x="59" y="1505"/>
                  </a:cxn>
                  <a:cxn ang="0">
                    <a:pos x="18" y="1798"/>
                  </a:cxn>
                  <a:cxn ang="0">
                    <a:pos x="0" y="2098"/>
                  </a:cxn>
                  <a:cxn ang="0">
                    <a:pos x="6" y="2404"/>
                  </a:cxn>
                  <a:cxn ang="0">
                    <a:pos x="29" y="2709"/>
                  </a:cxn>
                  <a:cxn ang="0">
                    <a:pos x="77" y="3015"/>
                  </a:cxn>
                  <a:cxn ang="0">
                    <a:pos x="149" y="3315"/>
                  </a:cxn>
                  <a:cxn ang="0">
                    <a:pos x="227" y="3573"/>
                  </a:cxn>
                  <a:cxn ang="0">
                    <a:pos x="316" y="3824"/>
                  </a:cxn>
                  <a:cxn ang="0">
                    <a:pos x="424" y="4076"/>
                  </a:cxn>
                  <a:cxn ang="0">
                    <a:pos x="544" y="4316"/>
                  </a:cxn>
                  <a:cxn ang="0">
                    <a:pos x="556" y="4316"/>
                  </a:cxn>
                  <a:cxn ang="0">
                    <a:pos x="436" y="4076"/>
                  </a:cxn>
                  <a:cxn ang="0">
                    <a:pos x="328" y="3824"/>
                  </a:cxn>
                  <a:cxn ang="0">
                    <a:pos x="239" y="3573"/>
                  </a:cxn>
                  <a:cxn ang="0">
                    <a:pos x="161" y="3315"/>
                  </a:cxn>
                  <a:cxn ang="0">
                    <a:pos x="89" y="3015"/>
                  </a:cxn>
                  <a:cxn ang="0">
                    <a:pos x="41" y="2709"/>
                  </a:cxn>
                  <a:cxn ang="0">
                    <a:pos x="18" y="2404"/>
                  </a:cxn>
                  <a:cxn ang="0">
                    <a:pos x="12" y="2098"/>
                  </a:cxn>
                  <a:cxn ang="0">
                    <a:pos x="12" y="2098"/>
                  </a:cxn>
                </a:cxnLst>
                <a:rect l="0" t="0" r="r" b="b"/>
                <a:pathLst>
                  <a:path w="735" h="4316">
                    <a:moveTo>
                      <a:pt x="12" y="2098"/>
                    </a:moveTo>
                    <a:lnTo>
                      <a:pt x="29" y="1798"/>
                    </a:lnTo>
                    <a:lnTo>
                      <a:pt x="71" y="1505"/>
                    </a:lnTo>
                    <a:lnTo>
                      <a:pt x="131" y="1223"/>
                    </a:lnTo>
                    <a:lnTo>
                      <a:pt x="215" y="941"/>
                    </a:lnTo>
                    <a:lnTo>
                      <a:pt x="316" y="689"/>
                    </a:lnTo>
                    <a:lnTo>
                      <a:pt x="442" y="444"/>
                    </a:lnTo>
                    <a:lnTo>
                      <a:pt x="580" y="216"/>
                    </a:lnTo>
                    <a:lnTo>
                      <a:pt x="735" y="0"/>
                    </a:lnTo>
                    <a:lnTo>
                      <a:pt x="723" y="0"/>
                    </a:lnTo>
                    <a:lnTo>
                      <a:pt x="568" y="210"/>
                    </a:lnTo>
                    <a:lnTo>
                      <a:pt x="430" y="438"/>
                    </a:lnTo>
                    <a:lnTo>
                      <a:pt x="311" y="683"/>
                    </a:lnTo>
                    <a:lnTo>
                      <a:pt x="209" y="941"/>
                    </a:lnTo>
                    <a:lnTo>
                      <a:pt x="125" y="1217"/>
                    </a:lnTo>
                    <a:lnTo>
                      <a:pt x="59" y="1505"/>
                    </a:lnTo>
                    <a:lnTo>
                      <a:pt x="18" y="1798"/>
                    </a:lnTo>
                    <a:lnTo>
                      <a:pt x="0" y="2098"/>
                    </a:lnTo>
                    <a:lnTo>
                      <a:pt x="6" y="2404"/>
                    </a:lnTo>
                    <a:lnTo>
                      <a:pt x="29" y="2709"/>
                    </a:lnTo>
                    <a:lnTo>
                      <a:pt x="77" y="3015"/>
                    </a:lnTo>
                    <a:lnTo>
                      <a:pt x="149" y="3315"/>
                    </a:lnTo>
                    <a:lnTo>
                      <a:pt x="227" y="3573"/>
                    </a:lnTo>
                    <a:lnTo>
                      <a:pt x="316" y="3824"/>
                    </a:lnTo>
                    <a:lnTo>
                      <a:pt x="424" y="4076"/>
                    </a:lnTo>
                    <a:lnTo>
                      <a:pt x="544" y="4316"/>
                    </a:lnTo>
                    <a:lnTo>
                      <a:pt x="556" y="4316"/>
                    </a:lnTo>
                    <a:lnTo>
                      <a:pt x="436" y="4076"/>
                    </a:lnTo>
                    <a:lnTo>
                      <a:pt x="328" y="3824"/>
                    </a:lnTo>
                    <a:lnTo>
                      <a:pt x="239" y="3573"/>
                    </a:lnTo>
                    <a:lnTo>
                      <a:pt x="161" y="3315"/>
                    </a:lnTo>
                    <a:lnTo>
                      <a:pt x="89" y="3015"/>
                    </a:lnTo>
                    <a:lnTo>
                      <a:pt x="41" y="2709"/>
                    </a:lnTo>
                    <a:lnTo>
                      <a:pt x="18" y="2404"/>
                    </a:lnTo>
                    <a:lnTo>
                      <a:pt x="12" y="2098"/>
                    </a:lnTo>
                    <a:lnTo>
                      <a:pt x="12" y="209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40" name="Freeform 19"/>
              <p:cNvSpPr>
                <a:spLocks/>
              </p:cNvSpPr>
              <p:nvPr/>
            </p:nvSpPr>
            <p:spPr bwMode="hidden">
              <a:xfrm>
                <a:off x="288" y="0"/>
                <a:ext cx="840" cy="4316"/>
              </a:xfrm>
              <a:custGeom>
                <a:avLst/>
                <a:gdLst/>
                <a:ahLst/>
                <a:cxnLst>
                  <a:cxn ang="0">
                    <a:pos x="18" y="1948"/>
                  </a:cxn>
                  <a:cxn ang="0">
                    <a:pos x="48" y="1708"/>
                  </a:cxn>
                  <a:cxn ang="0">
                    <a:pos x="96" y="1475"/>
                  </a:cxn>
                  <a:cxn ang="0">
                    <a:pos x="161" y="1235"/>
                  </a:cxn>
                  <a:cxn ang="0">
                    <a:pos x="251" y="995"/>
                  </a:cxn>
                  <a:cxn ang="0">
                    <a:pos x="365" y="755"/>
                  </a:cxn>
                  <a:cxn ang="0">
                    <a:pos x="496" y="510"/>
                  </a:cxn>
                  <a:cxn ang="0">
                    <a:pos x="658" y="258"/>
                  </a:cxn>
                  <a:cxn ang="0">
                    <a:pos x="741" y="132"/>
                  </a:cxn>
                  <a:cxn ang="0">
                    <a:pos x="837" y="0"/>
                  </a:cxn>
                  <a:cxn ang="0">
                    <a:pos x="825" y="0"/>
                  </a:cxn>
                  <a:cxn ang="0">
                    <a:pos x="729" y="132"/>
                  </a:cxn>
                  <a:cxn ang="0">
                    <a:pos x="640" y="258"/>
                  </a:cxn>
                  <a:cxn ang="0">
                    <a:pos x="562" y="384"/>
                  </a:cxn>
                  <a:cxn ang="0">
                    <a:pos x="484" y="510"/>
                  </a:cxn>
                  <a:cxn ang="0">
                    <a:pos x="353" y="755"/>
                  </a:cxn>
                  <a:cxn ang="0">
                    <a:pos x="239" y="995"/>
                  </a:cxn>
                  <a:cxn ang="0">
                    <a:pos x="150" y="1235"/>
                  </a:cxn>
                  <a:cxn ang="0">
                    <a:pos x="84" y="1469"/>
                  </a:cxn>
                  <a:cxn ang="0">
                    <a:pos x="36" y="1702"/>
                  </a:cxn>
                  <a:cxn ang="0">
                    <a:pos x="6" y="1942"/>
                  </a:cxn>
                  <a:cxn ang="0">
                    <a:pos x="0" y="2200"/>
                  </a:cxn>
                  <a:cxn ang="0">
                    <a:pos x="12" y="2470"/>
                  </a:cxn>
                  <a:cxn ang="0">
                    <a:pos x="48" y="2739"/>
                  </a:cxn>
                  <a:cxn ang="0">
                    <a:pos x="114" y="3027"/>
                  </a:cxn>
                  <a:cxn ang="0">
                    <a:pos x="150" y="3171"/>
                  </a:cxn>
                  <a:cxn ang="0">
                    <a:pos x="197" y="3321"/>
                  </a:cxn>
                  <a:cxn ang="0">
                    <a:pos x="245" y="3477"/>
                  </a:cxn>
                  <a:cxn ang="0">
                    <a:pos x="305" y="3639"/>
                  </a:cxn>
                  <a:cxn ang="0">
                    <a:pos x="365" y="3800"/>
                  </a:cxn>
                  <a:cxn ang="0">
                    <a:pos x="437" y="3968"/>
                  </a:cxn>
                  <a:cxn ang="0">
                    <a:pos x="508" y="4136"/>
                  </a:cxn>
                  <a:cxn ang="0">
                    <a:pos x="592" y="4316"/>
                  </a:cxn>
                  <a:cxn ang="0">
                    <a:pos x="604" y="4316"/>
                  </a:cxn>
                  <a:cxn ang="0">
                    <a:pos x="520" y="4136"/>
                  </a:cxn>
                  <a:cxn ang="0">
                    <a:pos x="448" y="3968"/>
                  </a:cxn>
                  <a:cxn ang="0">
                    <a:pos x="377" y="3800"/>
                  </a:cxn>
                  <a:cxn ang="0">
                    <a:pos x="317" y="3639"/>
                  </a:cxn>
                  <a:cxn ang="0">
                    <a:pos x="257" y="3477"/>
                  </a:cxn>
                  <a:cxn ang="0">
                    <a:pos x="209" y="3327"/>
                  </a:cxn>
                  <a:cxn ang="0">
                    <a:pos x="161" y="3171"/>
                  </a:cxn>
                  <a:cxn ang="0">
                    <a:pos x="126" y="3027"/>
                  </a:cxn>
                  <a:cxn ang="0">
                    <a:pos x="60" y="2739"/>
                  </a:cxn>
                  <a:cxn ang="0">
                    <a:pos x="24" y="2470"/>
                  </a:cxn>
                  <a:cxn ang="0">
                    <a:pos x="12" y="2206"/>
                  </a:cxn>
                  <a:cxn ang="0">
                    <a:pos x="18" y="1948"/>
                  </a:cxn>
                  <a:cxn ang="0">
                    <a:pos x="18" y="1948"/>
                  </a:cxn>
                </a:cxnLst>
                <a:rect l="0" t="0" r="r" b="b"/>
                <a:pathLst>
                  <a:path w="837" h="4316">
                    <a:moveTo>
                      <a:pt x="18" y="1948"/>
                    </a:moveTo>
                    <a:lnTo>
                      <a:pt x="48" y="1708"/>
                    </a:lnTo>
                    <a:lnTo>
                      <a:pt x="96" y="1475"/>
                    </a:lnTo>
                    <a:lnTo>
                      <a:pt x="161" y="1235"/>
                    </a:lnTo>
                    <a:lnTo>
                      <a:pt x="251" y="995"/>
                    </a:lnTo>
                    <a:lnTo>
                      <a:pt x="365" y="755"/>
                    </a:lnTo>
                    <a:lnTo>
                      <a:pt x="496" y="510"/>
                    </a:lnTo>
                    <a:lnTo>
                      <a:pt x="658" y="258"/>
                    </a:lnTo>
                    <a:lnTo>
                      <a:pt x="741" y="132"/>
                    </a:lnTo>
                    <a:lnTo>
                      <a:pt x="837" y="0"/>
                    </a:lnTo>
                    <a:lnTo>
                      <a:pt x="825" y="0"/>
                    </a:lnTo>
                    <a:lnTo>
                      <a:pt x="729" y="132"/>
                    </a:lnTo>
                    <a:lnTo>
                      <a:pt x="640" y="258"/>
                    </a:lnTo>
                    <a:lnTo>
                      <a:pt x="562" y="384"/>
                    </a:lnTo>
                    <a:lnTo>
                      <a:pt x="484" y="510"/>
                    </a:lnTo>
                    <a:lnTo>
                      <a:pt x="353" y="755"/>
                    </a:lnTo>
                    <a:lnTo>
                      <a:pt x="239" y="995"/>
                    </a:lnTo>
                    <a:lnTo>
                      <a:pt x="150" y="1235"/>
                    </a:lnTo>
                    <a:lnTo>
                      <a:pt x="84" y="1469"/>
                    </a:lnTo>
                    <a:lnTo>
                      <a:pt x="36" y="1702"/>
                    </a:lnTo>
                    <a:lnTo>
                      <a:pt x="6" y="1942"/>
                    </a:lnTo>
                    <a:lnTo>
                      <a:pt x="0" y="2200"/>
                    </a:lnTo>
                    <a:lnTo>
                      <a:pt x="12" y="2470"/>
                    </a:lnTo>
                    <a:lnTo>
                      <a:pt x="48" y="2739"/>
                    </a:lnTo>
                    <a:lnTo>
                      <a:pt x="114" y="3027"/>
                    </a:lnTo>
                    <a:lnTo>
                      <a:pt x="150" y="3171"/>
                    </a:lnTo>
                    <a:lnTo>
                      <a:pt x="197" y="3321"/>
                    </a:lnTo>
                    <a:lnTo>
                      <a:pt x="245" y="3477"/>
                    </a:lnTo>
                    <a:lnTo>
                      <a:pt x="305" y="3639"/>
                    </a:lnTo>
                    <a:lnTo>
                      <a:pt x="365" y="3800"/>
                    </a:lnTo>
                    <a:lnTo>
                      <a:pt x="437" y="3968"/>
                    </a:lnTo>
                    <a:lnTo>
                      <a:pt x="508" y="4136"/>
                    </a:lnTo>
                    <a:lnTo>
                      <a:pt x="592" y="4316"/>
                    </a:lnTo>
                    <a:lnTo>
                      <a:pt x="604" y="4316"/>
                    </a:lnTo>
                    <a:lnTo>
                      <a:pt x="520" y="4136"/>
                    </a:lnTo>
                    <a:lnTo>
                      <a:pt x="448" y="3968"/>
                    </a:lnTo>
                    <a:lnTo>
                      <a:pt x="377" y="3800"/>
                    </a:lnTo>
                    <a:lnTo>
                      <a:pt x="317" y="3639"/>
                    </a:lnTo>
                    <a:lnTo>
                      <a:pt x="257" y="3477"/>
                    </a:lnTo>
                    <a:lnTo>
                      <a:pt x="209" y="3327"/>
                    </a:lnTo>
                    <a:lnTo>
                      <a:pt x="161" y="3171"/>
                    </a:lnTo>
                    <a:lnTo>
                      <a:pt x="126" y="3027"/>
                    </a:lnTo>
                    <a:lnTo>
                      <a:pt x="60" y="2739"/>
                    </a:lnTo>
                    <a:lnTo>
                      <a:pt x="24" y="2470"/>
                    </a:lnTo>
                    <a:lnTo>
                      <a:pt x="12" y="2206"/>
                    </a:lnTo>
                    <a:lnTo>
                      <a:pt x="18" y="1948"/>
                    </a:lnTo>
                    <a:lnTo>
                      <a:pt x="18" y="194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9" name="Freeform 20"/>
            <p:cNvSpPr>
              <a:spLocks/>
            </p:cNvSpPr>
            <p:nvPr/>
          </p:nvSpPr>
          <p:spPr bwMode="hidden">
            <a:xfrm>
              <a:off x="6" y="2901"/>
              <a:ext cx="606" cy="1415"/>
            </a:xfrm>
            <a:custGeom>
              <a:avLst/>
              <a:gdLst/>
              <a:ahLst/>
              <a:cxnLst>
                <a:cxn ang="0">
                  <a:pos x="0" y="54"/>
                </a:cxn>
                <a:cxn ang="0">
                  <a:pos x="42" y="228"/>
                </a:cxn>
                <a:cxn ang="0">
                  <a:pos x="96" y="402"/>
                </a:cxn>
                <a:cxn ang="0">
                  <a:pos x="161" y="576"/>
                </a:cxn>
                <a:cxn ang="0">
                  <a:pos x="227" y="744"/>
                </a:cxn>
                <a:cxn ang="0">
                  <a:pos x="305" y="917"/>
                </a:cxn>
                <a:cxn ang="0">
                  <a:pos x="389" y="1085"/>
                </a:cxn>
                <a:cxn ang="0">
                  <a:pos x="484" y="1253"/>
                </a:cxn>
                <a:cxn ang="0">
                  <a:pos x="586" y="1415"/>
                </a:cxn>
                <a:cxn ang="0">
                  <a:pos x="604" y="1415"/>
                </a:cxn>
                <a:cxn ang="0">
                  <a:pos x="496" y="1247"/>
                </a:cxn>
                <a:cxn ang="0">
                  <a:pos x="401" y="1073"/>
                </a:cxn>
                <a:cxn ang="0">
                  <a:pos x="311" y="899"/>
                </a:cxn>
                <a:cxn ang="0">
                  <a:pos x="233" y="720"/>
                </a:cxn>
                <a:cxn ang="0">
                  <a:pos x="161" y="546"/>
                </a:cxn>
                <a:cxn ang="0">
                  <a:pos x="102" y="366"/>
                </a:cxn>
                <a:cxn ang="0">
                  <a:pos x="48" y="180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0" y="54"/>
                </a:cxn>
              </a:cxnLst>
              <a:rect l="0" t="0" r="r" b="b"/>
              <a:pathLst>
                <a:path w="604" h="1415">
                  <a:moveTo>
                    <a:pt x="0" y="54"/>
                  </a:moveTo>
                  <a:lnTo>
                    <a:pt x="42" y="228"/>
                  </a:lnTo>
                  <a:lnTo>
                    <a:pt x="96" y="402"/>
                  </a:lnTo>
                  <a:lnTo>
                    <a:pt x="161" y="576"/>
                  </a:lnTo>
                  <a:lnTo>
                    <a:pt x="227" y="744"/>
                  </a:lnTo>
                  <a:lnTo>
                    <a:pt x="305" y="917"/>
                  </a:lnTo>
                  <a:lnTo>
                    <a:pt x="389" y="1085"/>
                  </a:lnTo>
                  <a:lnTo>
                    <a:pt x="484" y="1253"/>
                  </a:lnTo>
                  <a:lnTo>
                    <a:pt x="586" y="1415"/>
                  </a:lnTo>
                  <a:lnTo>
                    <a:pt x="604" y="1415"/>
                  </a:lnTo>
                  <a:lnTo>
                    <a:pt x="496" y="1247"/>
                  </a:lnTo>
                  <a:lnTo>
                    <a:pt x="401" y="1073"/>
                  </a:lnTo>
                  <a:lnTo>
                    <a:pt x="311" y="899"/>
                  </a:lnTo>
                  <a:lnTo>
                    <a:pt x="233" y="720"/>
                  </a:lnTo>
                  <a:lnTo>
                    <a:pt x="161" y="546"/>
                  </a:lnTo>
                  <a:lnTo>
                    <a:pt x="102" y="366"/>
                  </a:lnTo>
                  <a:lnTo>
                    <a:pt x="48" y="180"/>
                  </a:lnTo>
                  <a:lnTo>
                    <a:pt x="0" y="0"/>
                  </a:lnTo>
                  <a:lnTo>
                    <a:pt x="0" y="54"/>
                  </a:lnTo>
                  <a:lnTo>
                    <a:pt x="0" y="54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0" name="Freeform 21"/>
            <p:cNvSpPr>
              <a:spLocks/>
            </p:cNvSpPr>
            <p:nvPr/>
          </p:nvSpPr>
          <p:spPr bwMode="hidden">
            <a:xfrm>
              <a:off x="6" y="3890"/>
              <a:ext cx="228" cy="426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108" y="240"/>
                </a:cxn>
                <a:cxn ang="0">
                  <a:pos x="215" y="426"/>
                </a:cxn>
                <a:cxn ang="0">
                  <a:pos x="227" y="426"/>
                </a:cxn>
                <a:cxn ang="0">
                  <a:pos x="167" y="330"/>
                </a:cxn>
                <a:cxn ang="0">
                  <a:pos x="114" y="222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0" y="30"/>
                </a:cxn>
              </a:cxnLst>
              <a:rect l="0" t="0" r="r" b="b"/>
              <a:pathLst>
                <a:path w="227" h="426">
                  <a:moveTo>
                    <a:pt x="0" y="30"/>
                  </a:moveTo>
                  <a:lnTo>
                    <a:pt x="108" y="240"/>
                  </a:lnTo>
                  <a:lnTo>
                    <a:pt x="215" y="426"/>
                  </a:lnTo>
                  <a:lnTo>
                    <a:pt x="227" y="426"/>
                  </a:lnTo>
                  <a:lnTo>
                    <a:pt x="167" y="330"/>
                  </a:lnTo>
                  <a:lnTo>
                    <a:pt x="114" y="222"/>
                  </a:lnTo>
                  <a:lnTo>
                    <a:pt x="0" y="0"/>
                  </a:lnTo>
                  <a:lnTo>
                    <a:pt x="0" y="30"/>
                  </a:lnTo>
                  <a:lnTo>
                    <a:pt x="0" y="3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1" name="Freeform 22"/>
            <p:cNvSpPr>
              <a:spLocks/>
            </p:cNvSpPr>
            <p:nvPr/>
          </p:nvSpPr>
          <p:spPr bwMode="hidden">
            <a:xfrm>
              <a:off x="4776" y="0"/>
              <a:ext cx="984" cy="1786"/>
            </a:xfrm>
            <a:custGeom>
              <a:avLst/>
              <a:gdLst/>
              <a:ahLst/>
              <a:cxnLst>
                <a:cxn ang="0">
                  <a:pos x="981" y="1786"/>
                </a:cxn>
                <a:cxn ang="0">
                  <a:pos x="981" y="1720"/>
                </a:cxn>
                <a:cxn ang="0">
                  <a:pos x="969" y="1666"/>
                </a:cxn>
                <a:cxn ang="0">
                  <a:pos x="957" y="1613"/>
                </a:cxn>
                <a:cxn ang="0">
                  <a:pos x="921" y="1487"/>
                </a:cxn>
                <a:cxn ang="0">
                  <a:pos x="885" y="1361"/>
                </a:cxn>
                <a:cxn ang="0">
                  <a:pos x="796" y="1121"/>
                </a:cxn>
                <a:cxn ang="0">
                  <a:pos x="682" y="899"/>
                </a:cxn>
                <a:cxn ang="0">
                  <a:pos x="562" y="689"/>
                </a:cxn>
                <a:cxn ang="0">
                  <a:pos x="431" y="498"/>
                </a:cxn>
                <a:cxn ang="0">
                  <a:pos x="293" y="318"/>
                </a:cxn>
                <a:cxn ang="0">
                  <a:pos x="150" y="15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38" y="150"/>
                </a:cxn>
                <a:cxn ang="0">
                  <a:pos x="275" y="318"/>
                </a:cxn>
                <a:cxn ang="0">
                  <a:pos x="413" y="498"/>
                </a:cxn>
                <a:cxn ang="0">
                  <a:pos x="545" y="689"/>
                </a:cxn>
                <a:cxn ang="0">
                  <a:pos x="670" y="899"/>
                </a:cxn>
                <a:cxn ang="0">
                  <a:pos x="778" y="1121"/>
                </a:cxn>
                <a:cxn ang="0">
                  <a:pos x="873" y="1361"/>
                </a:cxn>
                <a:cxn ang="0">
                  <a:pos x="909" y="1487"/>
                </a:cxn>
                <a:cxn ang="0">
                  <a:pos x="945" y="1619"/>
                </a:cxn>
                <a:cxn ang="0">
                  <a:pos x="963" y="1702"/>
                </a:cxn>
                <a:cxn ang="0">
                  <a:pos x="981" y="1786"/>
                </a:cxn>
                <a:cxn ang="0">
                  <a:pos x="981" y="1786"/>
                </a:cxn>
              </a:cxnLst>
              <a:rect l="0" t="0" r="r" b="b"/>
              <a:pathLst>
                <a:path w="981" h="1786">
                  <a:moveTo>
                    <a:pt x="981" y="1786"/>
                  </a:moveTo>
                  <a:lnTo>
                    <a:pt x="981" y="1720"/>
                  </a:lnTo>
                  <a:lnTo>
                    <a:pt x="969" y="1666"/>
                  </a:lnTo>
                  <a:lnTo>
                    <a:pt x="957" y="1613"/>
                  </a:lnTo>
                  <a:lnTo>
                    <a:pt x="921" y="1487"/>
                  </a:lnTo>
                  <a:lnTo>
                    <a:pt x="885" y="1361"/>
                  </a:lnTo>
                  <a:lnTo>
                    <a:pt x="796" y="1121"/>
                  </a:lnTo>
                  <a:lnTo>
                    <a:pt x="682" y="899"/>
                  </a:lnTo>
                  <a:lnTo>
                    <a:pt x="562" y="689"/>
                  </a:lnTo>
                  <a:lnTo>
                    <a:pt x="431" y="498"/>
                  </a:lnTo>
                  <a:lnTo>
                    <a:pt x="293" y="318"/>
                  </a:lnTo>
                  <a:lnTo>
                    <a:pt x="150" y="15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38" y="150"/>
                  </a:lnTo>
                  <a:lnTo>
                    <a:pt x="275" y="318"/>
                  </a:lnTo>
                  <a:lnTo>
                    <a:pt x="413" y="498"/>
                  </a:lnTo>
                  <a:lnTo>
                    <a:pt x="545" y="689"/>
                  </a:lnTo>
                  <a:lnTo>
                    <a:pt x="670" y="899"/>
                  </a:lnTo>
                  <a:lnTo>
                    <a:pt x="778" y="1121"/>
                  </a:lnTo>
                  <a:lnTo>
                    <a:pt x="873" y="1361"/>
                  </a:lnTo>
                  <a:lnTo>
                    <a:pt x="909" y="1487"/>
                  </a:lnTo>
                  <a:lnTo>
                    <a:pt x="945" y="1619"/>
                  </a:lnTo>
                  <a:lnTo>
                    <a:pt x="963" y="1702"/>
                  </a:lnTo>
                  <a:lnTo>
                    <a:pt x="981" y="1786"/>
                  </a:lnTo>
                  <a:lnTo>
                    <a:pt x="981" y="178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2" name="Freeform 23"/>
            <p:cNvSpPr>
              <a:spLocks/>
            </p:cNvSpPr>
            <p:nvPr/>
          </p:nvSpPr>
          <p:spPr bwMode="hidden">
            <a:xfrm>
              <a:off x="5041" y="0"/>
              <a:ext cx="719" cy="845"/>
            </a:xfrm>
            <a:custGeom>
              <a:avLst/>
              <a:gdLst/>
              <a:ahLst/>
              <a:cxnLst>
                <a:cxn ang="0">
                  <a:pos x="717" y="845"/>
                </a:cxn>
                <a:cxn ang="0">
                  <a:pos x="717" y="821"/>
                </a:cxn>
                <a:cxn ang="0">
                  <a:pos x="574" y="605"/>
                </a:cxn>
                <a:cxn ang="0">
                  <a:pos x="406" y="396"/>
                </a:cxn>
                <a:cxn ang="0">
                  <a:pos x="221" y="192"/>
                </a:cxn>
                <a:cxn ang="0">
                  <a:pos x="17" y="0"/>
                </a:cxn>
                <a:cxn ang="0">
                  <a:pos x="0" y="0"/>
                </a:cxn>
                <a:cxn ang="0">
                  <a:pos x="209" y="198"/>
                </a:cxn>
                <a:cxn ang="0">
                  <a:pos x="400" y="408"/>
                </a:cxn>
                <a:cxn ang="0">
                  <a:pos x="568" y="623"/>
                </a:cxn>
                <a:cxn ang="0">
                  <a:pos x="717" y="845"/>
                </a:cxn>
                <a:cxn ang="0">
                  <a:pos x="717" y="845"/>
                </a:cxn>
              </a:cxnLst>
              <a:rect l="0" t="0" r="r" b="b"/>
              <a:pathLst>
                <a:path w="717" h="845">
                  <a:moveTo>
                    <a:pt x="717" y="845"/>
                  </a:moveTo>
                  <a:lnTo>
                    <a:pt x="717" y="821"/>
                  </a:lnTo>
                  <a:lnTo>
                    <a:pt x="574" y="605"/>
                  </a:lnTo>
                  <a:lnTo>
                    <a:pt x="406" y="396"/>
                  </a:lnTo>
                  <a:lnTo>
                    <a:pt x="221" y="192"/>
                  </a:lnTo>
                  <a:lnTo>
                    <a:pt x="17" y="0"/>
                  </a:lnTo>
                  <a:lnTo>
                    <a:pt x="0" y="0"/>
                  </a:lnTo>
                  <a:lnTo>
                    <a:pt x="209" y="198"/>
                  </a:lnTo>
                  <a:lnTo>
                    <a:pt x="400" y="408"/>
                  </a:lnTo>
                  <a:lnTo>
                    <a:pt x="568" y="623"/>
                  </a:lnTo>
                  <a:lnTo>
                    <a:pt x="717" y="845"/>
                  </a:lnTo>
                  <a:lnTo>
                    <a:pt x="717" y="84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3" name="Freeform 24"/>
            <p:cNvSpPr>
              <a:spLocks/>
            </p:cNvSpPr>
            <p:nvPr/>
          </p:nvSpPr>
          <p:spPr bwMode="hidden">
            <a:xfrm>
              <a:off x="5352" y="0"/>
              <a:ext cx="408" cy="414"/>
            </a:xfrm>
            <a:custGeom>
              <a:avLst/>
              <a:gdLst/>
              <a:ahLst/>
              <a:cxnLst>
                <a:cxn ang="0">
                  <a:pos x="407" y="414"/>
                </a:cxn>
                <a:cxn ang="0">
                  <a:pos x="407" y="396"/>
                </a:cxn>
                <a:cxn ang="0">
                  <a:pos x="222" y="192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08" y="102"/>
                </a:cxn>
                <a:cxn ang="0">
                  <a:pos x="216" y="204"/>
                </a:cxn>
                <a:cxn ang="0">
                  <a:pos x="407" y="414"/>
                </a:cxn>
                <a:cxn ang="0">
                  <a:pos x="407" y="414"/>
                </a:cxn>
              </a:cxnLst>
              <a:rect l="0" t="0" r="r" b="b"/>
              <a:pathLst>
                <a:path w="407" h="414">
                  <a:moveTo>
                    <a:pt x="407" y="414"/>
                  </a:moveTo>
                  <a:lnTo>
                    <a:pt x="407" y="396"/>
                  </a:lnTo>
                  <a:lnTo>
                    <a:pt x="222" y="192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08" y="102"/>
                  </a:lnTo>
                  <a:lnTo>
                    <a:pt x="216" y="204"/>
                  </a:lnTo>
                  <a:lnTo>
                    <a:pt x="407" y="414"/>
                  </a:lnTo>
                  <a:lnTo>
                    <a:pt x="407" y="41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4" name="Freeform 25"/>
            <p:cNvSpPr>
              <a:spLocks/>
            </p:cNvSpPr>
            <p:nvPr/>
          </p:nvSpPr>
          <p:spPr bwMode="hidden">
            <a:xfrm>
              <a:off x="6" y="0"/>
              <a:ext cx="858" cy="1409"/>
            </a:xfrm>
            <a:custGeom>
              <a:avLst/>
              <a:gdLst/>
              <a:ahLst/>
              <a:cxnLst>
                <a:cxn ang="0">
                  <a:pos x="0" y="1361"/>
                </a:cxn>
                <a:cxn ang="0">
                  <a:pos x="0" y="1409"/>
                </a:cxn>
                <a:cxn ang="0">
                  <a:pos x="54" y="1211"/>
                </a:cxn>
                <a:cxn ang="0">
                  <a:pos x="126" y="1013"/>
                </a:cxn>
                <a:cxn ang="0">
                  <a:pos x="215" y="827"/>
                </a:cxn>
                <a:cxn ang="0">
                  <a:pos x="311" y="647"/>
                </a:cxn>
                <a:cxn ang="0">
                  <a:pos x="431" y="474"/>
                </a:cxn>
                <a:cxn ang="0">
                  <a:pos x="556" y="312"/>
                </a:cxn>
                <a:cxn ang="0">
                  <a:pos x="700" y="150"/>
                </a:cxn>
                <a:cxn ang="0">
                  <a:pos x="855" y="0"/>
                </a:cxn>
                <a:cxn ang="0">
                  <a:pos x="837" y="0"/>
                </a:cxn>
                <a:cxn ang="0">
                  <a:pos x="688" y="144"/>
                </a:cxn>
                <a:cxn ang="0">
                  <a:pos x="550" y="300"/>
                </a:cxn>
                <a:cxn ang="0">
                  <a:pos x="425" y="462"/>
                </a:cxn>
                <a:cxn ang="0">
                  <a:pos x="311" y="629"/>
                </a:cxn>
                <a:cxn ang="0">
                  <a:pos x="215" y="803"/>
                </a:cxn>
                <a:cxn ang="0">
                  <a:pos x="132" y="983"/>
                </a:cxn>
                <a:cxn ang="0">
                  <a:pos x="60" y="1169"/>
                </a:cxn>
                <a:cxn ang="0">
                  <a:pos x="0" y="1361"/>
                </a:cxn>
                <a:cxn ang="0">
                  <a:pos x="0" y="1361"/>
                </a:cxn>
              </a:cxnLst>
              <a:rect l="0" t="0" r="r" b="b"/>
              <a:pathLst>
                <a:path w="855" h="1409">
                  <a:moveTo>
                    <a:pt x="0" y="1361"/>
                  </a:moveTo>
                  <a:lnTo>
                    <a:pt x="0" y="1409"/>
                  </a:lnTo>
                  <a:lnTo>
                    <a:pt x="54" y="1211"/>
                  </a:lnTo>
                  <a:lnTo>
                    <a:pt x="126" y="1013"/>
                  </a:lnTo>
                  <a:lnTo>
                    <a:pt x="215" y="827"/>
                  </a:lnTo>
                  <a:lnTo>
                    <a:pt x="311" y="647"/>
                  </a:lnTo>
                  <a:lnTo>
                    <a:pt x="431" y="474"/>
                  </a:lnTo>
                  <a:lnTo>
                    <a:pt x="556" y="312"/>
                  </a:lnTo>
                  <a:lnTo>
                    <a:pt x="700" y="150"/>
                  </a:lnTo>
                  <a:lnTo>
                    <a:pt x="855" y="0"/>
                  </a:lnTo>
                  <a:lnTo>
                    <a:pt x="837" y="0"/>
                  </a:lnTo>
                  <a:lnTo>
                    <a:pt x="688" y="144"/>
                  </a:lnTo>
                  <a:lnTo>
                    <a:pt x="550" y="300"/>
                  </a:lnTo>
                  <a:lnTo>
                    <a:pt x="425" y="462"/>
                  </a:lnTo>
                  <a:lnTo>
                    <a:pt x="311" y="629"/>
                  </a:lnTo>
                  <a:lnTo>
                    <a:pt x="215" y="803"/>
                  </a:lnTo>
                  <a:lnTo>
                    <a:pt x="132" y="983"/>
                  </a:lnTo>
                  <a:lnTo>
                    <a:pt x="60" y="1169"/>
                  </a:lnTo>
                  <a:lnTo>
                    <a:pt x="0" y="1361"/>
                  </a:lnTo>
                  <a:lnTo>
                    <a:pt x="0" y="1361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5" name="Freeform 26"/>
            <p:cNvSpPr>
              <a:spLocks/>
            </p:cNvSpPr>
            <p:nvPr/>
          </p:nvSpPr>
          <p:spPr bwMode="hidden">
            <a:xfrm>
              <a:off x="6" y="0"/>
              <a:ext cx="588" cy="599"/>
            </a:xfrm>
            <a:custGeom>
              <a:avLst/>
              <a:gdLst/>
              <a:ahLst/>
              <a:cxnLst>
                <a:cxn ang="0">
                  <a:pos x="586" y="0"/>
                </a:cxn>
                <a:cxn ang="0">
                  <a:pos x="568" y="0"/>
                </a:cxn>
                <a:cxn ang="0">
                  <a:pos x="407" y="132"/>
                </a:cxn>
                <a:cxn ang="0">
                  <a:pos x="257" y="270"/>
                </a:cxn>
                <a:cxn ang="0">
                  <a:pos x="120" y="420"/>
                </a:cxn>
                <a:cxn ang="0">
                  <a:pos x="0" y="575"/>
                </a:cxn>
                <a:cxn ang="0">
                  <a:pos x="0" y="599"/>
                </a:cxn>
                <a:cxn ang="0">
                  <a:pos x="120" y="432"/>
                </a:cxn>
                <a:cxn ang="0">
                  <a:pos x="257" y="282"/>
                </a:cxn>
                <a:cxn ang="0">
                  <a:pos x="413" y="138"/>
                </a:cxn>
                <a:cxn ang="0">
                  <a:pos x="586" y="0"/>
                </a:cxn>
                <a:cxn ang="0">
                  <a:pos x="586" y="0"/>
                </a:cxn>
              </a:cxnLst>
              <a:rect l="0" t="0" r="r" b="b"/>
              <a:pathLst>
                <a:path w="586" h="599">
                  <a:moveTo>
                    <a:pt x="586" y="0"/>
                  </a:moveTo>
                  <a:lnTo>
                    <a:pt x="568" y="0"/>
                  </a:lnTo>
                  <a:lnTo>
                    <a:pt x="407" y="132"/>
                  </a:lnTo>
                  <a:lnTo>
                    <a:pt x="257" y="270"/>
                  </a:lnTo>
                  <a:lnTo>
                    <a:pt x="120" y="420"/>
                  </a:lnTo>
                  <a:lnTo>
                    <a:pt x="0" y="575"/>
                  </a:lnTo>
                  <a:lnTo>
                    <a:pt x="0" y="599"/>
                  </a:lnTo>
                  <a:lnTo>
                    <a:pt x="120" y="432"/>
                  </a:lnTo>
                  <a:lnTo>
                    <a:pt x="257" y="282"/>
                  </a:lnTo>
                  <a:lnTo>
                    <a:pt x="413" y="138"/>
                  </a:lnTo>
                  <a:lnTo>
                    <a:pt x="586" y="0"/>
                  </a:lnTo>
                  <a:lnTo>
                    <a:pt x="58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6" name="Freeform 27"/>
            <p:cNvSpPr>
              <a:spLocks/>
            </p:cNvSpPr>
            <p:nvPr/>
          </p:nvSpPr>
          <p:spPr bwMode="hidden">
            <a:xfrm>
              <a:off x="6" y="0"/>
              <a:ext cx="270" cy="252"/>
            </a:xfrm>
            <a:custGeom>
              <a:avLst/>
              <a:gdLst/>
              <a:ahLst/>
              <a:cxnLst>
                <a:cxn ang="0">
                  <a:pos x="269" y="0"/>
                </a:cxn>
                <a:cxn ang="0">
                  <a:pos x="251" y="0"/>
                </a:cxn>
                <a:cxn ang="0">
                  <a:pos x="120" y="114"/>
                </a:cxn>
                <a:cxn ang="0">
                  <a:pos x="60" y="174"/>
                </a:cxn>
                <a:cxn ang="0">
                  <a:pos x="0" y="234"/>
                </a:cxn>
                <a:cxn ang="0">
                  <a:pos x="0" y="252"/>
                </a:cxn>
                <a:cxn ang="0">
                  <a:pos x="126" y="120"/>
                </a:cxn>
                <a:cxn ang="0">
                  <a:pos x="269" y="0"/>
                </a:cxn>
                <a:cxn ang="0">
                  <a:pos x="269" y="0"/>
                </a:cxn>
              </a:cxnLst>
              <a:rect l="0" t="0" r="r" b="b"/>
              <a:pathLst>
                <a:path w="269" h="252">
                  <a:moveTo>
                    <a:pt x="269" y="0"/>
                  </a:moveTo>
                  <a:lnTo>
                    <a:pt x="251" y="0"/>
                  </a:lnTo>
                  <a:lnTo>
                    <a:pt x="120" y="114"/>
                  </a:lnTo>
                  <a:lnTo>
                    <a:pt x="60" y="174"/>
                  </a:lnTo>
                  <a:lnTo>
                    <a:pt x="0" y="234"/>
                  </a:lnTo>
                  <a:lnTo>
                    <a:pt x="0" y="252"/>
                  </a:lnTo>
                  <a:lnTo>
                    <a:pt x="126" y="120"/>
                  </a:lnTo>
                  <a:lnTo>
                    <a:pt x="269" y="0"/>
                  </a:lnTo>
                  <a:lnTo>
                    <a:pt x="269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7" name="Line 28"/>
            <p:cNvSpPr>
              <a:spLocks noChangeShapeType="1"/>
            </p:cNvSpPr>
            <p:nvPr/>
          </p:nvSpPr>
          <p:spPr bwMode="hidden">
            <a:xfrm>
              <a:off x="1" y="2749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8" name="Line 29"/>
            <p:cNvSpPr>
              <a:spLocks noChangeShapeType="1"/>
            </p:cNvSpPr>
            <p:nvPr/>
          </p:nvSpPr>
          <p:spPr bwMode="hidden">
            <a:xfrm>
              <a:off x="1" y="2356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9" name="Line 30"/>
            <p:cNvSpPr>
              <a:spLocks noChangeShapeType="1"/>
            </p:cNvSpPr>
            <p:nvPr/>
          </p:nvSpPr>
          <p:spPr bwMode="hidden">
            <a:xfrm>
              <a:off x="1" y="3142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grpSp>
          <p:nvGrpSpPr>
            <p:cNvPr id="20" name="Group 31"/>
            <p:cNvGrpSpPr>
              <a:grpSpLocks/>
            </p:cNvGrpSpPr>
            <p:nvPr/>
          </p:nvGrpSpPr>
          <p:grpSpPr bwMode="auto">
            <a:xfrm>
              <a:off x="1" y="392"/>
              <a:ext cx="5758" cy="1571"/>
              <a:chOff x="1" y="392"/>
              <a:chExt cx="5758" cy="1571"/>
            </a:xfrm>
          </p:grpSpPr>
          <p:sp>
            <p:nvSpPr>
              <p:cNvPr id="23" name="Line 32"/>
              <p:cNvSpPr>
                <a:spLocks noChangeShapeType="1"/>
              </p:cNvSpPr>
              <p:nvPr/>
            </p:nvSpPr>
            <p:spPr bwMode="hidden">
              <a:xfrm>
                <a:off x="1" y="784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24" name="Line 33"/>
              <p:cNvSpPr>
                <a:spLocks noChangeShapeType="1"/>
              </p:cNvSpPr>
              <p:nvPr/>
            </p:nvSpPr>
            <p:spPr bwMode="hidden">
              <a:xfrm>
                <a:off x="1" y="1963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25" name="Line 34"/>
              <p:cNvSpPr>
                <a:spLocks noChangeShapeType="1"/>
              </p:cNvSpPr>
              <p:nvPr/>
            </p:nvSpPr>
            <p:spPr bwMode="hidden">
              <a:xfrm>
                <a:off x="1" y="1570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26" name="Line 35"/>
              <p:cNvSpPr>
                <a:spLocks noChangeShapeType="1"/>
              </p:cNvSpPr>
              <p:nvPr/>
            </p:nvSpPr>
            <p:spPr bwMode="hidden">
              <a:xfrm>
                <a:off x="1" y="1177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27" name="Line 36"/>
              <p:cNvSpPr>
                <a:spLocks noChangeShapeType="1"/>
              </p:cNvSpPr>
              <p:nvPr/>
            </p:nvSpPr>
            <p:spPr bwMode="hidden">
              <a:xfrm>
                <a:off x="1" y="392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21" name="Line 37"/>
            <p:cNvSpPr>
              <a:spLocks noChangeShapeType="1"/>
            </p:cNvSpPr>
            <p:nvPr/>
          </p:nvSpPr>
          <p:spPr bwMode="hidden">
            <a:xfrm>
              <a:off x="1" y="3928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22" name="Line 38"/>
            <p:cNvSpPr>
              <a:spLocks noChangeShapeType="1"/>
            </p:cNvSpPr>
            <p:nvPr/>
          </p:nvSpPr>
          <p:spPr bwMode="hidden">
            <a:xfrm>
              <a:off x="1" y="3535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</p:grpSp>
      <p:sp>
        <p:nvSpPr>
          <p:cNvPr id="51239" name="Rectangle 39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92275"/>
            <a:ext cx="7772400" cy="1736725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51240" name="Rectangle 40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1" name="Rectangle 41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2" name="Rectangle 4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3" name="Rectangle 4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6681FB-7751-4A72-8ED8-32FAE7E46BF8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4515670"/>
      </p:ext>
    </p:extLst>
  </p:cSld>
  <p:clrMapOvr>
    <a:masterClrMapping/>
  </p:clrMapOvr>
</p:sldLayout>
</file>

<file path=ppt/slideLayouts/slideLayout20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85FA3A2-D422-495D-9B4E-287FB6BE4ED8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3477606"/>
      </p:ext>
    </p:extLst>
  </p:cSld>
  <p:clrMapOvr>
    <a:masterClrMapping/>
  </p:clrMapOvr>
</p:sldLayout>
</file>

<file path=ppt/slideLayouts/slideLayout20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0CFA6BC-E679-4544-9B97-2D68FB1BBC02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5122795"/>
      </p:ext>
    </p:extLst>
  </p:cSld>
  <p:clrMapOvr>
    <a:masterClrMapping/>
  </p:clrMapOvr>
</p:sldLayout>
</file>

<file path=ppt/slideLayouts/slideLayout20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8DA2104-1B4D-48EE-B9F3-D46B9FFC0131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8090054"/>
      </p:ext>
    </p:extLst>
  </p:cSld>
  <p:clrMapOvr>
    <a:masterClrMapping/>
  </p:clrMapOvr>
</p:sldLayout>
</file>

<file path=ppt/slideLayouts/slideLayout20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8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9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DF43CE9-CF79-47CF-9335-7DE3C2E8DC16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6949968"/>
      </p:ext>
    </p:extLst>
  </p:cSld>
  <p:clrMapOvr>
    <a:masterClrMapping/>
  </p:clrMapOvr>
</p:sldLayout>
</file>

<file path=ppt/slideLayouts/slideLayout20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EFD2C28-D031-441A-9CEF-84B9EF3B2F04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2837511"/>
      </p:ext>
    </p:extLst>
  </p:cSld>
  <p:clrMapOvr>
    <a:masterClrMapping/>
  </p:clrMapOvr>
</p:sldLayout>
</file>

<file path=ppt/slideLayouts/slideLayout20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D468CF8-9A17-452F-B0B3-F0CAFB0977DD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703852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4866246"/>
      </p:ext>
    </p:extLst>
  </p:cSld>
  <p:clrMapOvr>
    <a:masterClrMapping/>
  </p:clrMapOvr>
  <p:transition>
    <p:pull dir="r"/>
  </p:transition>
</p:sldLayout>
</file>

<file path=ppt/slideLayouts/slideLayout2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6545CEF-F186-43C3-9CCF-8014858741D7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3711523"/>
      </p:ext>
    </p:extLst>
  </p:cSld>
  <p:clrMapOvr>
    <a:masterClrMapping/>
  </p:clrMapOvr>
</p:sldLayout>
</file>

<file path=ppt/slideLayouts/slideLayout2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DAF25A7-C269-4874-9FAC-C227E8FE64B8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5137858"/>
      </p:ext>
    </p:extLst>
  </p:cSld>
  <p:clrMapOvr>
    <a:masterClrMapping/>
  </p:clrMapOvr>
</p:sldLayout>
</file>

<file path=ppt/slideLayouts/slideLayout2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260E888-04C6-4B26-900F-D9A0B47F8F4E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075399"/>
      </p:ext>
    </p:extLst>
  </p:cSld>
  <p:clrMapOvr>
    <a:masterClrMapping/>
  </p:clrMapOvr>
</p:sldLayout>
</file>

<file path=ppt/slideLayouts/slideLayout2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B178F61-4DA5-4695-AD1B-E4C7EFC7D286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673695"/>
      </p:ext>
    </p:extLst>
  </p:cSld>
  <p:clrMapOvr>
    <a:masterClrMapping/>
  </p:clrMapOvr>
</p:sldLayout>
</file>

<file path=ppt/slideLayouts/slideLayout214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3941763"/>
            <a:ext cx="4038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8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9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0A702BE-15C9-41AA-BE52-85D05EE46DE9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557830"/>
      </p:ext>
    </p:extLst>
  </p:cSld>
  <p:clrMapOvr>
    <a:masterClrMapping/>
  </p:clrMapOvr>
</p:sldLayout>
</file>

<file path=ppt/slideLayouts/slideLayout2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8763" cy="6851650"/>
            <a:chOff x="1" y="0"/>
            <a:chExt cx="5763" cy="4316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5045" y="2626"/>
              <a:ext cx="719" cy="1690"/>
            </a:xfrm>
            <a:custGeom>
              <a:avLst/>
              <a:gdLst/>
              <a:ahLst/>
              <a:cxnLst>
                <a:cxn ang="0">
                  <a:pos x="717" y="72"/>
                </a:cxn>
                <a:cxn ang="0">
                  <a:pos x="717" y="0"/>
                </a:cxn>
                <a:cxn ang="0">
                  <a:pos x="699" y="101"/>
                </a:cxn>
                <a:cxn ang="0">
                  <a:pos x="675" y="209"/>
                </a:cxn>
                <a:cxn ang="0">
                  <a:pos x="627" y="389"/>
                </a:cxn>
                <a:cxn ang="0">
                  <a:pos x="574" y="569"/>
                </a:cxn>
                <a:cxn ang="0">
                  <a:pos x="502" y="749"/>
                </a:cxn>
                <a:cxn ang="0">
                  <a:pos x="424" y="935"/>
                </a:cxn>
                <a:cxn ang="0">
                  <a:pos x="334" y="1121"/>
                </a:cxn>
                <a:cxn ang="0">
                  <a:pos x="233" y="1312"/>
                </a:cxn>
                <a:cxn ang="0">
                  <a:pos x="125" y="1498"/>
                </a:cxn>
                <a:cxn ang="0">
                  <a:pos x="0" y="1690"/>
                </a:cxn>
                <a:cxn ang="0">
                  <a:pos x="11" y="1690"/>
                </a:cxn>
                <a:cxn ang="0">
                  <a:pos x="137" y="1498"/>
                </a:cxn>
                <a:cxn ang="0">
                  <a:pos x="245" y="1312"/>
                </a:cxn>
                <a:cxn ang="0">
                  <a:pos x="346" y="1121"/>
                </a:cxn>
                <a:cxn ang="0">
                  <a:pos x="436" y="935"/>
                </a:cxn>
                <a:cxn ang="0">
                  <a:pos x="514" y="749"/>
                </a:cxn>
                <a:cxn ang="0">
                  <a:pos x="585" y="569"/>
                </a:cxn>
                <a:cxn ang="0">
                  <a:pos x="639" y="389"/>
                </a:cxn>
                <a:cxn ang="0">
                  <a:pos x="687" y="209"/>
                </a:cxn>
                <a:cxn ang="0">
                  <a:pos x="705" y="143"/>
                </a:cxn>
                <a:cxn ang="0">
                  <a:pos x="717" y="72"/>
                </a:cxn>
                <a:cxn ang="0">
                  <a:pos x="717" y="72"/>
                </a:cxn>
              </a:cxnLst>
              <a:rect l="0" t="0" r="r" b="b"/>
              <a:pathLst>
                <a:path w="717" h="1690">
                  <a:moveTo>
                    <a:pt x="717" y="72"/>
                  </a:moveTo>
                  <a:lnTo>
                    <a:pt x="717" y="0"/>
                  </a:lnTo>
                  <a:lnTo>
                    <a:pt x="699" y="101"/>
                  </a:lnTo>
                  <a:lnTo>
                    <a:pt x="675" y="209"/>
                  </a:lnTo>
                  <a:lnTo>
                    <a:pt x="627" y="389"/>
                  </a:lnTo>
                  <a:lnTo>
                    <a:pt x="574" y="569"/>
                  </a:lnTo>
                  <a:lnTo>
                    <a:pt x="502" y="749"/>
                  </a:lnTo>
                  <a:lnTo>
                    <a:pt x="424" y="935"/>
                  </a:lnTo>
                  <a:lnTo>
                    <a:pt x="334" y="1121"/>
                  </a:lnTo>
                  <a:lnTo>
                    <a:pt x="233" y="1312"/>
                  </a:lnTo>
                  <a:lnTo>
                    <a:pt x="125" y="1498"/>
                  </a:lnTo>
                  <a:lnTo>
                    <a:pt x="0" y="1690"/>
                  </a:lnTo>
                  <a:lnTo>
                    <a:pt x="11" y="1690"/>
                  </a:lnTo>
                  <a:lnTo>
                    <a:pt x="137" y="1498"/>
                  </a:lnTo>
                  <a:lnTo>
                    <a:pt x="245" y="1312"/>
                  </a:lnTo>
                  <a:lnTo>
                    <a:pt x="346" y="1121"/>
                  </a:lnTo>
                  <a:lnTo>
                    <a:pt x="436" y="935"/>
                  </a:lnTo>
                  <a:lnTo>
                    <a:pt x="514" y="749"/>
                  </a:lnTo>
                  <a:lnTo>
                    <a:pt x="585" y="569"/>
                  </a:lnTo>
                  <a:lnTo>
                    <a:pt x="639" y="389"/>
                  </a:lnTo>
                  <a:lnTo>
                    <a:pt x="687" y="209"/>
                  </a:lnTo>
                  <a:lnTo>
                    <a:pt x="705" y="143"/>
                  </a:lnTo>
                  <a:lnTo>
                    <a:pt x="717" y="72"/>
                  </a:lnTo>
                  <a:lnTo>
                    <a:pt x="717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5386" y="3794"/>
              <a:ext cx="378" cy="522"/>
            </a:xfrm>
            <a:custGeom>
              <a:avLst/>
              <a:gdLst/>
              <a:ahLst/>
              <a:cxnLst>
                <a:cxn ang="0">
                  <a:pos x="377" y="0"/>
                </a:cxn>
                <a:cxn ang="0">
                  <a:pos x="293" y="132"/>
                </a:cxn>
                <a:cxn ang="0">
                  <a:pos x="204" y="264"/>
                </a:cxn>
                <a:cxn ang="0">
                  <a:pos x="102" y="396"/>
                </a:cxn>
                <a:cxn ang="0">
                  <a:pos x="0" y="522"/>
                </a:cxn>
                <a:cxn ang="0">
                  <a:pos x="12" y="522"/>
                </a:cxn>
                <a:cxn ang="0">
                  <a:pos x="114" y="402"/>
                </a:cxn>
                <a:cxn ang="0">
                  <a:pos x="204" y="282"/>
                </a:cxn>
                <a:cxn ang="0">
                  <a:pos x="377" y="24"/>
                </a:cxn>
                <a:cxn ang="0">
                  <a:pos x="377" y="0"/>
                </a:cxn>
                <a:cxn ang="0">
                  <a:pos x="377" y="0"/>
                </a:cxn>
              </a:cxnLst>
              <a:rect l="0" t="0" r="r" b="b"/>
              <a:pathLst>
                <a:path w="377" h="522">
                  <a:moveTo>
                    <a:pt x="377" y="0"/>
                  </a:moveTo>
                  <a:lnTo>
                    <a:pt x="293" y="132"/>
                  </a:lnTo>
                  <a:lnTo>
                    <a:pt x="204" y="264"/>
                  </a:lnTo>
                  <a:lnTo>
                    <a:pt x="102" y="396"/>
                  </a:lnTo>
                  <a:lnTo>
                    <a:pt x="0" y="522"/>
                  </a:lnTo>
                  <a:lnTo>
                    <a:pt x="12" y="522"/>
                  </a:lnTo>
                  <a:lnTo>
                    <a:pt x="114" y="402"/>
                  </a:lnTo>
                  <a:lnTo>
                    <a:pt x="204" y="282"/>
                  </a:lnTo>
                  <a:lnTo>
                    <a:pt x="377" y="24"/>
                  </a:lnTo>
                  <a:lnTo>
                    <a:pt x="377" y="0"/>
                  </a:lnTo>
                  <a:lnTo>
                    <a:pt x="3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hidden">
            <a:xfrm>
              <a:off x="5680" y="4214"/>
              <a:ext cx="84" cy="102"/>
            </a:xfrm>
            <a:custGeom>
              <a:avLst/>
              <a:gdLst/>
              <a:ahLst/>
              <a:cxnLst>
                <a:cxn ang="0">
                  <a:pos x="0" y="102"/>
                </a:cxn>
                <a:cxn ang="0">
                  <a:pos x="18" y="102"/>
                </a:cxn>
                <a:cxn ang="0">
                  <a:pos x="48" y="60"/>
                </a:cxn>
                <a:cxn ang="0">
                  <a:pos x="84" y="24"/>
                </a:cxn>
                <a:cxn ang="0">
                  <a:pos x="84" y="0"/>
                </a:cxn>
                <a:cxn ang="0">
                  <a:pos x="42" y="54"/>
                </a:cxn>
                <a:cxn ang="0">
                  <a:pos x="0" y="102"/>
                </a:cxn>
                <a:cxn ang="0">
                  <a:pos x="0" y="102"/>
                </a:cxn>
              </a:cxnLst>
              <a:rect l="0" t="0" r="r" b="b"/>
              <a:pathLst>
                <a:path w="84" h="102">
                  <a:moveTo>
                    <a:pt x="0" y="102"/>
                  </a:moveTo>
                  <a:lnTo>
                    <a:pt x="18" y="102"/>
                  </a:lnTo>
                  <a:lnTo>
                    <a:pt x="48" y="60"/>
                  </a:lnTo>
                  <a:lnTo>
                    <a:pt x="84" y="24"/>
                  </a:lnTo>
                  <a:lnTo>
                    <a:pt x="84" y="0"/>
                  </a:lnTo>
                  <a:lnTo>
                    <a:pt x="42" y="54"/>
                  </a:lnTo>
                  <a:lnTo>
                    <a:pt x="0" y="102"/>
                  </a:lnTo>
                  <a:lnTo>
                    <a:pt x="0" y="10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grpSp>
          <p:nvGrpSpPr>
            <p:cNvPr id="8" name="Group 6"/>
            <p:cNvGrpSpPr>
              <a:grpSpLocks/>
            </p:cNvGrpSpPr>
            <p:nvPr/>
          </p:nvGrpSpPr>
          <p:grpSpPr bwMode="auto">
            <a:xfrm>
              <a:off x="288" y="0"/>
              <a:ext cx="5098" cy="4316"/>
              <a:chOff x="288" y="0"/>
              <a:chExt cx="5098" cy="4316"/>
            </a:xfrm>
          </p:grpSpPr>
          <p:sp>
            <p:nvSpPr>
              <p:cNvPr id="28" name="Freeform 7"/>
              <p:cNvSpPr>
                <a:spLocks/>
              </p:cNvSpPr>
              <p:nvPr/>
            </p:nvSpPr>
            <p:spPr bwMode="hidden">
              <a:xfrm>
                <a:off x="2789" y="0"/>
                <a:ext cx="72" cy="431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0" y="4316"/>
                  </a:cxn>
                  <a:cxn ang="0">
                    <a:pos x="72" y="4316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72" h="4316">
                    <a:moveTo>
                      <a:pt x="0" y="0"/>
                    </a:moveTo>
                    <a:lnTo>
                      <a:pt x="60" y="4316"/>
                    </a:lnTo>
                    <a:lnTo>
                      <a:pt x="72" y="4316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29" name="Freeform 8"/>
              <p:cNvSpPr>
                <a:spLocks/>
              </p:cNvSpPr>
              <p:nvPr/>
            </p:nvSpPr>
            <p:spPr bwMode="hidden">
              <a:xfrm>
                <a:off x="3089" y="0"/>
                <a:ext cx="174" cy="4316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12" y="0"/>
                  </a:cxn>
                  <a:cxn ang="0">
                    <a:pos x="42" y="216"/>
                  </a:cxn>
                  <a:cxn ang="0">
                    <a:pos x="72" y="444"/>
                  </a:cxn>
                  <a:cxn ang="0">
                    <a:pos x="96" y="689"/>
                  </a:cxn>
                  <a:cxn ang="0">
                    <a:pos x="120" y="947"/>
                  </a:cxn>
                  <a:cxn ang="0">
                    <a:pos x="132" y="1211"/>
                  </a:cxn>
                  <a:cxn ang="0">
                    <a:pos x="150" y="1487"/>
                  </a:cxn>
                  <a:cxn ang="0">
                    <a:pos x="156" y="1768"/>
                  </a:cxn>
                  <a:cxn ang="0">
                    <a:pos x="162" y="2062"/>
                  </a:cxn>
                  <a:cxn ang="0">
                    <a:pos x="156" y="2644"/>
                  </a:cxn>
                  <a:cxn ang="0">
                    <a:pos x="126" y="3225"/>
                  </a:cxn>
                  <a:cxn ang="0">
                    <a:pos x="108" y="3507"/>
                  </a:cxn>
                  <a:cxn ang="0">
                    <a:pos x="78" y="3788"/>
                  </a:cxn>
                  <a:cxn ang="0">
                    <a:pos x="42" y="4058"/>
                  </a:cxn>
                  <a:cxn ang="0">
                    <a:pos x="0" y="4316"/>
                  </a:cxn>
                  <a:cxn ang="0">
                    <a:pos x="12" y="4316"/>
                  </a:cxn>
                  <a:cxn ang="0">
                    <a:pos x="54" y="4058"/>
                  </a:cxn>
                  <a:cxn ang="0">
                    <a:pos x="90" y="3782"/>
                  </a:cxn>
                  <a:cxn ang="0">
                    <a:pos x="120" y="3507"/>
                  </a:cxn>
                  <a:cxn ang="0">
                    <a:pos x="138" y="3219"/>
                  </a:cxn>
                  <a:cxn ang="0">
                    <a:pos x="168" y="2638"/>
                  </a:cxn>
                  <a:cxn ang="0">
                    <a:pos x="174" y="2056"/>
                  </a:cxn>
                  <a:cxn ang="0">
                    <a:pos x="168" y="1768"/>
                  </a:cxn>
                  <a:cxn ang="0">
                    <a:pos x="162" y="1487"/>
                  </a:cxn>
                  <a:cxn ang="0">
                    <a:pos x="144" y="1211"/>
                  </a:cxn>
                  <a:cxn ang="0">
                    <a:pos x="132" y="941"/>
                  </a:cxn>
                  <a:cxn ang="0">
                    <a:pos x="108" y="689"/>
                  </a:cxn>
                  <a:cxn ang="0">
                    <a:pos x="84" y="444"/>
                  </a:cxn>
                  <a:cxn ang="0">
                    <a:pos x="54" y="216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174" h="4316">
                    <a:moveTo>
                      <a:pt x="24" y="0"/>
                    </a:moveTo>
                    <a:lnTo>
                      <a:pt x="12" y="0"/>
                    </a:lnTo>
                    <a:lnTo>
                      <a:pt x="42" y="216"/>
                    </a:lnTo>
                    <a:lnTo>
                      <a:pt x="72" y="444"/>
                    </a:lnTo>
                    <a:lnTo>
                      <a:pt x="96" y="689"/>
                    </a:lnTo>
                    <a:lnTo>
                      <a:pt x="120" y="947"/>
                    </a:lnTo>
                    <a:lnTo>
                      <a:pt x="132" y="1211"/>
                    </a:lnTo>
                    <a:lnTo>
                      <a:pt x="150" y="1487"/>
                    </a:lnTo>
                    <a:lnTo>
                      <a:pt x="156" y="1768"/>
                    </a:lnTo>
                    <a:lnTo>
                      <a:pt x="162" y="2062"/>
                    </a:lnTo>
                    <a:lnTo>
                      <a:pt x="156" y="2644"/>
                    </a:lnTo>
                    <a:lnTo>
                      <a:pt x="126" y="3225"/>
                    </a:lnTo>
                    <a:lnTo>
                      <a:pt x="108" y="3507"/>
                    </a:lnTo>
                    <a:lnTo>
                      <a:pt x="78" y="3788"/>
                    </a:lnTo>
                    <a:lnTo>
                      <a:pt x="42" y="4058"/>
                    </a:lnTo>
                    <a:lnTo>
                      <a:pt x="0" y="4316"/>
                    </a:lnTo>
                    <a:lnTo>
                      <a:pt x="12" y="4316"/>
                    </a:lnTo>
                    <a:lnTo>
                      <a:pt x="54" y="4058"/>
                    </a:lnTo>
                    <a:lnTo>
                      <a:pt x="90" y="3782"/>
                    </a:lnTo>
                    <a:lnTo>
                      <a:pt x="120" y="3507"/>
                    </a:lnTo>
                    <a:lnTo>
                      <a:pt x="138" y="3219"/>
                    </a:lnTo>
                    <a:lnTo>
                      <a:pt x="168" y="2638"/>
                    </a:lnTo>
                    <a:lnTo>
                      <a:pt x="174" y="2056"/>
                    </a:lnTo>
                    <a:lnTo>
                      <a:pt x="168" y="1768"/>
                    </a:lnTo>
                    <a:lnTo>
                      <a:pt x="162" y="1487"/>
                    </a:lnTo>
                    <a:lnTo>
                      <a:pt x="144" y="1211"/>
                    </a:lnTo>
                    <a:lnTo>
                      <a:pt x="132" y="941"/>
                    </a:lnTo>
                    <a:lnTo>
                      <a:pt x="108" y="689"/>
                    </a:lnTo>
                    <a:lnTo>
                      <a:pt x="84" y="444"/>
                    </a:lnTo>
                    <a:lnTo>
                      <a:pt x="54" y="216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0" name="Freeform 9"/>
              <p:cNvSpPr>
                <a:spLocks/>
              </p:cNvSpPr>
              <p:nvPr/>
            </p:nvSpPr>
            <p:spPr bwMode="hidden">
              <a:xfrm>
                <a:off x="3358" y="0"/>
                <a:ext cx="337" cy="4316"/>
              </a:xfrm>
              <a:custGeom>
                <a:avLst/>
                <a:gdLst/>
                <a:ahLst/>
                <a:cxnLst>
                  <a:cxn ang="0">
                    <a:pos x="329" y="2014"/>
                  </a:cxn>
                  <a:cxn ang="0">
                    <a:pos x="317" y="1726"/>
                  </a:cxn>
                  <a:cxn ang="0">
                    <a:pos x="293" y="1445"/>
                  </a:cxn>
                  <a:cxn ang="0">
                    <a:pos x="263" y="1175"/>
                  </a:cxn>
                  <a:cxn ang="0">
                    <a:pos x="228" y="917"/>
                  </a:cxn>
                  <a:cxn ang="0">
                    <a:pos x="186" y="665"/>
                  </a:cxn>
                  <a:cxn ang="0">
                    <a:pos x="132" y="432"/>
                  </a:cxn>
                  <a:cxn ang="0">
                    <a:pos x="78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66" y="204"/>
                  </a:cxn>
                  <a:cxn ang="0">
                    <a:pos x="120" y="432"/>
                  </a:cxn>
                  <a:cxn ang="0">
                    <a:pos x="174" y="665"/>
                  </a:cxn>
                  <a:cxn ang="0">
                    <a:pos x="216" y="917"/>
                  </a:cxn>
                  <a:cxn ang="0">
                    <a:pos x="251" y="1175"/>
                  </a:cxn>
                  <a:cxn ang="0">
                    <a:pos x="281" y="1445"/>
                  </a:cxn>
                  <a:cxn ang="0">
                    <a:pos x="305" y="1726"/>
                  </a:cxn>
                  <a:cxn ang="0">
                    <a:pos x="317" y="2014"/>
                  </a:cxn>
                  <a:cxn ang="0">
                    <a:pos x="323" y="2314"/>
                  </a:cxn>
                  <a:cxn ang="0">
                    <a:pos x="317" y="2608"/>
                  </a:cxn>
                  <a:cxn ang="0">
                    <a:pos x="305" y="2907"/>
                  </a:cxn>
                  <a:cxn ang="0">
                    <a:pos x="281" y="3201"/>
                  </a:cxn>
                  <a:cxn ang="0">
                    <a:pos x="257" y="3489"/>
                  </a:cxn>
                  <a:cxn ang="0">
                    <a:pos x="216" y="3777"/>
                  </a:cxn>
                  <a:cxn ang="0">
                    <a:pos x="174" y="4052"/>
                  </a:cxn>
                  <a:cxn ang="0">
                    <a:pos x="120" y="4316"/>
                  </a:cxn>
                  <a:cxn ang="0">
                    <a:pos x="132" y="4316"/>
                  </a:cxn>
                  <a:cxn ang="0">
                    <a:pos x="186" y="4052"/>
                  </a:cxn>
                  <a:cxn ang="0">
                    <a:pos x="228" y="3777"/>
                  </a:cxn>
                  <a:cxn ang="0">
                    <a:pos x="269" y="3489"/>
                  </a:cxn>
                  <a:cxn ang="0">
                    <a:pos x="293" y="3201"/>
                  </a:cxn>
                  <a:cxn ang="0">
                    <a:pos x="317" y="2907"/>
                  </a:cxn>
                  <a:cxn ang="0">
                    <a:pos x="329" y="2608"/>
                  </a:cxn>
                  <a:cxn ang="0">
                    <a:pos x="335" y="2314"/>
                  </a:cxn>
                  <a:cxn ang="0">
                    <a:pos x="329" y="2014"/>
                  </a:cxn>
                  <a:cxn ang="0">
                    <a:pos x="329" y="2014"/>
                  </a:cxn>
                </a:cxnLst>
                <a:rect l="0" t="0" r="r" b="b"/>
                <a:pathLst>
                  <a:path w="335" h="4316">
                    <a:moveTo>
                      <a:pt x="329" y="2014"/>
                    </a:moveTo>
                    <a:lnTo>
                      <a:pt x="317" y="1726"/>
                    </a:lnTo>
                    <a:lnTo>
                      <a:pt x="293" y="1445"/>
                    </a:lnTo>
                    <a:lnTo>
                      <a:pt x="263" y="1175"/>
                    </a:lnTo>
                    <a:lnTo>
                      <a:pt x="228" y="917"/>
                    </a:lnTo>
                    <a:lnTo>
                      <a:pt x="186" y="665"/>
                    </a:lnTo>
                    <a:lnTo>
                      <a:pt x="132" y="432"/>
                    </a:lnTo>
                    <a:lnTo>
                      <a:pt x="78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66" y="204"/>
                    </a:lnTo>
                    <a:lnTo>
                      <a:pt x="120" y="432"/>
                    </a:lnTo>
                    <a:lnTo>
                      <a:pt x="174" y="665"/>
                    </a:lnTo>
                    <a:lnTo>
                      <a:pt x="216" y="917"/>
                    </a:lnTo>
                    <a:lnTo>
                      <a:pt x="251" y="1175"/>
                    </a:lnTo>
                    <a:lnTo>
                      <a:pt x="281" y="1445"/>
                    </a:lnTo>
                    <a:lnTo>
                      <a:pt x="305" y="1726"/>
                    </a:lnTo>
                    <a:lnTo>
                      <a:pt x="317" y="2014"/>
                    </a:lnTo>
                    <a:lnTo>
                      <a:pt x="323" y="2314"/>
                    </a:lnTo>
                    <a:lnTo>
                      <a:pt x="317" y="2608"/>
                    </a:lnTo>
                    <a:lnTo>
                      <a:pt x="305" y="2907"/>
                    </a:lnTo>
                    <a:lnTo>
                      <a:pt x="281" y="3201"/>
                    </a:lnTo>
                    <a:lnTo>
                      <a:pt x="257" y="3489"/>
                    </a:lnTo>
                    <a:lnTo>
                      <a:pt x="216" y="3777"/>
                    </a:lnTo>
                    <a:lnTo>
                      <a:pt x="174" y="4052"/>
                    </a:lnTo>
                    <a:lnTo>
                      <a:pt x="120" y="4316"/>
                    </a:lnTo>
                    <a:lnTo>
                      <a:pt x="132" y="4316"/>
                    </a:lnTo>
                    <a:lnTo>
                      <a:pt x="186" y="4052"/>
                    </a:lnTo>
                    <a:lnTo>
                      <a:pt x="228" y="3777"/>
                    </a:lnTo>
                    <a:lnTo>
                      <a:pt x="269" y="3489"/>
                    </a:lnTo>
                    <a:lnTo>
                      <a:pt x="293" y="3201"/>
                    </a:lnTo>
                    <a:lnTo>
                      <a:pt x="317" y="2907"/>
                    </a:lnTo>
                    <a:lnTo>
                      <a:pt x="329" y="2608"/>
                    </a:lnTo>
                    <a:lnTo>
                      <a:pt x="335" y="2314"/>
                    </a:lnTo>
                    <a:lnTo>
                      <a:pt x="329" y="2014"/>
                    </a:lnTo>
                    <a:lnTo>
                      <a:pt x="329" y="20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1" name="Freeform 10"/>
              <p:cNvSpPr>
                <a:spLocks/>
              </p:cNvSpPr>
              <p:nvPr/>
            </p:nvSpPr>
            <p:spPr bwMode="hidden">
              <a:xfrm>
                <a:off x="3676" y="0"/>
                <a:ext cx="427" cy="4316"/>
              </a:xfrm>
              <a:custGeom>
                <a:avLst/>
                <a:gdLst/>
                <a:ahLst/>
                <a:cxnLst>
                  <a:cxn ang="0">
                    <a:pos x="413" y="1924"/>
                  </a:cxn>
                  <a:cxn ang="0">
                    <a:pos x="395" y="1690"/>
                  </a:cxn>
                  <a:cxn ang="0">
                    <a:pos x="365" y="1457"/>
                  </a:cxn>
                  <a:cxn ang="0">
                    <a:pos x="329" y="1229"/>
                  </a:cxn>
                  <a:cxn ang="0">
                    <a:pos x="281" y="1001"/>
                  </a:cxn>
                  <a:cxn ang="0">
                    <a:pos x="227" y="761"/>
                  </a:cxn>
                  <a:cxn ang="0">
                    <a:pos x="162" y="522"/>
                  </a:cxn>
                  <a:cxn ang="0">
                    <a:pos x="90" y="27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84" y="270"/>
                  </a:cxn>
                  <a:cxn ang="0">
                    <a:pos x="156" y="522"/>
                  </a:cxn>
                  <a:cxn ang="0">
                    <a:pos x="216" y="767"/>
                  </a:cxn>
                  <a:cxn ang="0">
                    <a:pos x="275" y="1001"/>
                  </a:cxn>
                  <a:cxn ang="0">
                    <a:pos x="317" y="1235"/>
                  </a:cxn>
                  <a:cxn ang="0">
                    <a:pos x="353" y="1463"/>
                  </a:cxn>
                  <a:cxn ang="0">
                    <a:pos x="383" y="1690"/>
                  </a:cxn>
                  <a:cxn ang="0">
                    <a:pos x="401" y="1924"/>
                  </a:cxn>
                  <a:cxn ang="0">
                    <a:pos x="413" y="2188"/>
                  </a:cxn>
                  <a:cxn ang="0">
                    <a:pos x="407" y="2458"/>
                  </a:cxn>
                  <a:cxn ang="0">
                    <a:pos x="395" y="2733"/>
                  </a:cxn>
                  <a:cxn ang="0">
                    <a:pos x="365" y="3021"/>
                  </a:cxn>
                  <a:cxn ang="0">
                    <a:pos x="329" y="3321"/>
                  </a:cxn>
                  <a:cxn ang="0">
                    <a:pos x="275" y="3639"/>
                  </a:cxn>
                  <a:cxn ang="0">
                    <a:pos x="204" y="3968"/>
                  </a:cxn>
                  <a:cxn ang="0">
                    <a:pos x="126" y="4316"/>
                  </a:cxn>
                  <a:cxn ang="0">
                    <a:pos x="138" y="4316"/>
                  </a:cxn>
                  <a:cxn ang="0">
                    <a:pos x="216" y="3968"/>
                  </a:cxn>
                  <a:cxn ang="0">
                    <a:pos x="287" y="3639"/>
                  </a:cxn>
                  <a:cxn ang="0">
                    <a:pos x="341" y="3321"/>
                  </a:cxn>
                  <a:cxn ang="0">
                    <a:pos x="377" y="3021"/>
                  </a:cxn>
                  <a:cxn ang="0">
                    <a:pos x="407" y="2733"/>
                  </a:cxn>
                  <a:cxn ang="0">
                    <a:pos x="419" y="2458"/>
                  </a:cxn>
                  <a:cxn ang="0">
                    <a:pos x="425" y="2188"/>
                  </a:cxn>
                  <a:cxn ang="0">
                    <a:pos x="413" y="1924"/>
                  </a:cxn>
                  <a:cxn ang="0">
                    <a:pos x="413" y="1924"/>
                  </a:cxn>
                </a:cxnLst>
                <a:rect l="0" t="0" r="r" b="b"/>
                <a:pathLst>
                  <a:path w="425" h="4316">
                    <a:moveTo>
                      <a:pt x="413" y="1924"/>
                    </a:moveTo>
                    <a:lnTo>
                      <a:pt x="395" y="1690"/>
                    </a:lnTo>
                    <a:lnTo>
                      <a:pt x="365" y="1457"/>
                    </a:lnTo>
                    <a:lnTo>
                      <a:pt x="329" y="1229"/>
                    </a:lnTo>
                    <a:lnTo>
                      <a:pt x="281" y="1001"/>
                    </a:lnTo>
                    <a:lnTo>
                      <a:pt x="227" y="761"/>
                    </a:lnTo>
                    <a:lnTo>
                      <a:pt x="162" y="522"/>
                    </a:lnTo>
                    <a:lnTo>
                      <a:pt x="90" y="27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84" y="270"/>
                    </a:lnTo>
                    <a:lnTo>
                      <a:pt x="156" y="522"/>
                    </a:lnTo>
                    <a:lnTo>
                      <a:pt x="216" y="767"/>
                    </a:lnTo>
                    <a:lnTo>
                      <a:pt x="275" y="1001"/>
                    </a:lnTo>
                    <a:lnTo>
                      <a:pt x="317" y="1235"/>
                    </a:lnTo>
                    <a:lnTo>
                      <a:pt x="353" y="1463"/>
                    </a:lnTo>
                    <a:lnTo>
                      <a:pt x="383" y="1690"/>
                    </a:lnTo>
                    <a:lnTo>
                      <a:pt x="401" y="1924"/>
                    </a:lnTo>
                    <a:lnTo>
                      <a:pt x="413" y="2188"/>
                    </a:lnTo>
                    <a:lnTo>
                      <a:pt x="407" y="2458"/>
                    </a:lnTo>
                    <a:lnTo>
                      <a:pt x="395" y="2733"/>
                    </a:lnTo>
                    <a:lnTo>
                      <a:pt x="365" y="3021"/>
                    </a:lnTo>
                    <a:lnTo>
                      <a:pt x="329" y="3321"/>
                    </a:lnTo>
                    <a:lnTo>
                      <a:pt x="275" y="3639"/>
                    </a:lnTo>
                    <a:lnTo>
                      <a:pt x="204" y="3968"/>
                    </a:lnTo>
                    <a:lnTo>
                      <a:pt x="126" y="4316"/>
                    </a:lnTo>
                    <a:lnTo>
                      <a:pt x="138" y="4316"/>
                    </a:lnTo>
                    <a:lnTo>
                      <a:pt x="216" y="3968"/>
                    </a:lnTo>
                    <a:lnTo>
                      <a:pt x="287" y="3639"/>
                    </a:lnTo>
                    <a:lnTo>
                      <a:pt x="341" y="3321"/>
                    </a:lnTo>
                    <a:lnTo>
                      <a:pt x="377" y="3021"/>
                    </a:lnTo>
                    <a:lnTo>
                      <a:pt x="407" y="2733"/>
                    </a:lnTo>
                    <a:lnTo>
                      <a:pt x="419" y="2458"/>
                    </a:lnTo>
                    <a:lnTo>
                      <a:pt x="425" y="2188"/>
                    </a:lnTo>
                    <a:lnTo>
                      <a:pt x="413" y="1924"/>
                    </a:lnTo>
                    <a:lnTo>
                      <a:pt x="413" y="192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2" name="Freeform 11"/>
              <p:cNvSpPr>
                <a:spLocks/>
              </p:cNvSpPr>
              <p:nvPr/>
            </p:nvSpPr>
            <p:spPr bwMode="hidden">
              <a:xfrm>
                <a:off x="3946" y="0"/>
                <a:ext cx="558" cy="4316"/>
              </a:xfrm>
              <a:custGeom>
                <a:avLst/>
                <a:gdLst/>
                <a:ahLst/>
                <a:cxnLst>
                  <a:cxn ang="0">
                    <a:pos x="556" y="2020"/>
                  </a:cxn>
                  <a:cxn ang="0">
                    <a:pos x="538" y="1732"/>
                  </a:cxn>
                  <a:cxn ang="0">
                    <a:pos x="503" y="1445"/>
                  </a:cxn>
                  <a:cxn ang="0">
                    <a:pos x="455" y="1175"/>
                  </a:cxn>
                  <a:cxn ang="0">
                    <a:pos x="395" y="911"/>
                  </a:cxn>
                  <a:cxn ang="0">
                    <a:pos x="317" y="659"/>
                  </a:cxn>
                  <a:cxn ang="0">
                    <a:pos x="228" y="426"/>
                  </a:cxn>
                  <a:cxn ang="0">
                    <a:pos x="126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14" y="204"/>
                  </a:cxn>
                  <a:cxn ang="0">
                    <a:pos x="216" y="426"/>
                  </a:cxn>
                  <a:cxn ang="0">
                    <a:pos x="305" y="659"/>
                  </a:cxn>
                  <a:cxn ang="0">
                    <a:pos x="383" y="911"/>
                  </a:cxn>
                  <a:cxn ang="0">
                    <a:pos x="443" y="1175"/>
                  </a:cxn>
                  <a:cxn ang="0">
                    <a:pos x="491" y="1445"/>
                  </a:cxn>
                  <a:cxn ang="0">
                    <a:pos x="526" y="1732"/>
                  </a:cxn>
                  <a:cxn ang="0">
                    <a:pos x="544" y="2020"/>
                  </a:cxn>
                  <a:cxn ang="0">
                    <a:pos x="544" y="2326"/>
                  </a:cxn>
                  <a:cxn ang="0">
                    <a:pos x="532" y="2632"/>
                  </a:cxn>
                  <a:cxn ang="0">
                    <a:pos x="503" y="2931"/>
                  </a:cxn>
                  <a:cxn ang="0">
                    <a:pos x="455" y="3225"/>
                  </a:cxn>
                  <a:cxn ang="0">
                    <a:pos x="389" y="3513"/>
                  </a:cxn>
                  <a:cxn ang="0">
                    <a:pos x="311" y="3788"/>
                  </a:cxn>
                  <a:cxn ang="0">
                    <a:pos x="216" y="4058"/>
                  </a:cxn>
                  <a:cxn ang="0">
                    <a:pos x="102" y="4316"/>
                  </a:cxn>
                  <a:cxn ang="0">
                    <a:pos x="114" y="4316"/>
                  </a:cxn>
                  <a:cxn ang="0">
                    <a:pos x="228" y="4058"/>
                  </a:cxn>
                  <a:cxn ang="0">
                    <a:pos x="323" y="3788"/>
                  </a:cxn>
                  <a:cxn ang="0">
                    <a:pos x="401" y="3513"/>
                  </a:cxn>
                  <a:cxn ang="0">
                    <a:pos x="467" y="3225"/>
                  </a:cxn>
                  <a:cxn ang="0">
                    <a:pos x="515" y="2931"/>
                  </a:cxn>
                  <a:cxn ang="0">
                    <a:pos x="544" y="2632"/>
                  </a:cxn>
                  <a:cxn ang="0">
                    <a:pos x="556" y="2326"/>
                  </a:cxn>
                  <a:cxn ang="0">
                    <a:pos x="556" y="2020"/>
                  </a:cxn>
                  <a:cxn ang="0">
                    <a:pos x="556" y="2020"/>
                  </a:cxn>
                </a:cxnLst>
                <a:rect l="0" t="0" r="r" b="b"/>
                <a:pathLst>
                  <a:path w="556" h="4316">
                    <a:moveTo>
                      <a:pt x="556" y="2020"/>
                    </a:moveTo>
                    <a:lnTo>
                      <a:pt x="538" y="1732"/>
                    </a:lnTo>
                    <a:lnTo>
                      <a:pt x="503" y="1445"/>
                    </a:lnTo>
                    <a:lnTo>
                      <a:pt x="455" y="1175"/>
                    </a:lnTo>
                    <a:lnTo>
                      <a:pt x="395" y="911"/>
                    </a:lnTo>
                    <a:lnTo>
                      <a:pt x="317" y="659"/>
                    </a:lnTo>
                    <a:lnTo>
                      <a:pt x="228" y="426"/>
                    </a:lnTo>
                    <a:lnTo>
                      <a:pt x="126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14" y="204"/>
                    </a:lnTo>
                    <a:lnTo>
                      <a:pt x="216" y="426"/>
                    </a:lnTo>
                    <a:lnTo>
                      <a:pt x="305" y="659"/>
                    </a:lnTo>
                    <a:lnTo>
                      <a:pt x="383" y="911"/>
                    </a:lnTo>
                    <a:lnTo>
                      <a:pt x="443" y="1175"/>
                    </a:lnTo>
                    <a:lnTo>
                      <a:pt x="491" y="1445"/>
                    </a:lnTo>
                    <a:lnTo>
                      <a:pt x="526" y="1732"/>
                    </a:lnTo>
                    <a:lnTo>
                      <a:pt x="544" y="2020"/>
                    </a:lnTo>
                    <a:lnTo>
                      <a:pt x="544" y="2326"/>
                    </a:lnTo>
                    <a:lnTo>
                      <a:pt x="532" y="2632"/>
                    </a:lnTo>
                    <a:lnTo>
                      <a:pt x="503" y="2931"/>
                    </a:lnTo>
                    <a:lnTo>
                      <a:pt x="455" y="3225"/>
                    </a:lnTo>
                    <a:lnTo>
                      <a:pt x="389" y="3513"/>
                    </a:lnTo>
                    <a:lnTo>
                      <a:pt x="311" y="3788"/>
                    </a:lnTo>
                    <a:lnTo>
                      <a:pt x="216" y="4058"/>
                    </a:lnTo>
                    <a:lnTo>
                      <a:pt x="102" y="4316"/>
                    </a:lnTo>
                    <a:lnTo>
                      <a:pt x="114" y="4316"/>
                    </a:lnTo>
                    <a:lnTo>
                      <a:pt x="228" y="4058"/>
                    </a:lnTo>
                    <a:lnTo>
                      <a:pt x="323" y="3788"/>
                    </a:lnTo>
                    <a:lnTo>
                      <a:pt x="401" y="3513"/>
                    </a:lnTo>
                    <a:lnTo>
                      <a:pt x="467" y="3225"/>
                    </a:lnTo>
                    <a:lnTo>
                      <a:pt x="515" y="2931"/>
                    </a:lnTo>
                    <a:lnTo>
                      <a:pt x="544" y="2632"/>
                    </a:lnTo>
                    <a:lnTo>
                      <a:pt x="556" y="2326"/>
                    </a:lnTo>
                    <a:lnTo>
                      <a:pt x="556" y="2020"/>
                    </a:lnTo>
                    <a:lnTo>
                      <a:pt x="556" y="202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3" name="Freeform 12"/>
              <p:cNvSpPr>
                <a:spLocks/>
              </p:cNvSpPr>
              <p:nvPr/>
            </p:nvSpPr>
            <p:spPr bwMode="hidden">
              <a:xfrm>
                <a:off x="4246" y="0"/>
                <a:ext cx="690" cy="4316"/>
              </a:xfrm>
              <a:custGeom>
                <a:avLst/>
                <a:gdLst/>
                <a:ahLst/>
                <a:cxnLst>
                  <a:cxn ang="0">
                    <a:pos x="688" y="2086"/>
                  </a:cxn>
                  <a:cxn ang="0">
                    <a:pos x="670" y="1810"/>
                  </a:cxn>
                  <a:cxn ang="0">
                    <a:pos x="634" y="1541"/>
                  </a:cxn>
                  <a:cxn ang="0">
                    <a:pos x="574" y="1271"/>
                  </a:cxn>
                  <a:cxn ang="0">
                    <a:pos x="497" y="1007"/>
                  </a:cxn>
                  <a:cxn ang="0">
                    <a:pos x="401" y="749"/>
                  </a:cxn>
                  <a:cxn ang="0">
                    <a:pos x="293" y="492"/>
                  </a:cxn>
                  <a:cxn ang="0">
                    <a:pos x="162" y="24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50" y="240"/>
                  </a:cxn>
                  <a:cxn ang="0">
                    <a:pos x="281" y="492"/>
                  </a:cxn>
                  <a:cxn ang="0">
                    <a:pos x="389" y="749"/>
                  </a:cxn>
                  <a:cxn ang="0">
                    <a:pos x="485" y="1007"/>
                  </a:cxn>
                  <a:cxn ang="0">
                    <a:pos x="562" y="1271"/>
                  </a:cxn>
                  <a:cxn ang="0">
                    <a:pos x="622" y="1541"/>
                  </a:cxn>
                  <a:cxn ang="0">
                    <a:pos x="658" y="1810"/>
                  </a:cxn>
                  <a:cxn ang="0">
                    <a:pos x="676" y="2086"/>
                  </a:cxn>
                  <a:cxn ang="0">
                    <a:pos x="676" y="2368"/>
                  </a:cxn>
                  <a:cxn ang="0">
                    <a:pos x="658" y="2650"/>
                  </a:cxn>
                  <a:cxn ang="0">
                    <a:pos x="616" y="2931"/>
                  </a:cxn>
                  <a:cxn ang="0">
                    <a:pos x="556" y="3213"/>
                  </a:cxn>
                  <a:cxn ang="0">
                    <a:pos x="473" y="3495"/>
                  </a:cxn>
                  <a:cxn ang="0">
                    <a:pos x="371" y="3777"/>
                  </a:cxn>
                  <a:cxn ang="0">
                    <a:pos x="251" y="4046"/>
                  </a:cxn>
                  <a:cxn ang="0">
                    <a:pos x="114" y="4316"/>
                  </a:cxn>
                  <a:cxn ang="0">
                    <a:pos x="126" y="4316"/>
                  </a:cxn>
                  <a:cxn ang="0">
                    <a:pos x="263" y="4046"/>
                  </a:cxn>
                  <a:cxn ang="0">
                    <a:pos x="383" y="3777"/>
                  </a:cxn>
                  <a:cxn ang="0">
                    <a:pos x="485" y="3495"/>
                  </a:cxn>
                  <a:cxn ang="0">
                    <a:pos x="568" y="3219"/>
                  </a:cxn>
                  <a:cxn ang="0">
                    <a:pos x="628" y="2937"/>
                  </a:cxn>
                  <a:cxn ang="0">
                    <a:pos x="670" y="2656"/>
                  </a:cxn>
                  <a:cxn ang="0">
                    <a:pos x="688" y="2368"/>
                  </a:cxn>
                  <a:cxn ang="0">
                    <a:pos x="688" y="2086"/>
                  </a:cxn>
                  <a:cxn ang="0">
                    <a:pos x="688" y="2086"/>
                  </a:cxn>
                </a:cxnLst>
                <a:rect l="0" t="0" r="r" b="b"/>
                <a:pathLst>
                  <a:path w="688" h="4316">
                    <a:moveTo>
                      <a:pt x="688" y="2086"/>
                    </a:moveTo>
                    <a:lnTo>
                      <a:pt x="670" y="1810"/>
                    </a:lnTo>
                    <a:lnTo>
                      <a:pt x="634" y="1541"/>
                    </a:lnTo>
                    <a:lnTo>
                      <a:pt x="574" y="1271"/>
                    </a:lnTo>
                    <a:lnTo>
                      <a:pt x="497" y="1007"/>
                    </a:lnTo>
                    <a:lnTo>
                      <a:pt x="401" y="749"/>
                    </a:lnTo>
                    <a:lnTo>
                      <a:pt x="293" y="492"/>
                    </a:lnTo>
                    <a:lnTo>
                      <a:pt x="162" y="24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50" y="240"/>
                    </a:lnTo>
                    <a:lnTo>
                      <a:pt x="281" y="492"/>
                    </a:lnTo>
                    <a:lnTo>
                      <a:pt x="389" y="749"/>
                    </a:lnTo>
                    <a:lnTo>
                      <a:pt x="485" y="1007"/>
                    </a:lnTo>
                    <a:lnTo>
                      <a:pt x="562" y="1271"/>
                    </a:lnTo>
                    <a:lnTo>
                      <a:pt x="622" y="1541"/>
                    </a:lnTo>
                    <a:lnTo>
                      <a:pt x="658" y="1810"/>
                    </a:lnTo>
                    <a:lnTo>
                      <a:pt x="676" y="2086"/>
                    </a:lnTo>
                    <a:lnTo>
                      <a:pt x="676" y="2368"/>
                    </a:lnTo>
                    <a:lnTo>
                      <a:pt x="658" y="2650"/>
                    </a:lnTo>
                    <a:lnTo>
                      <a:pt x="616" y="2931"/>
                    </a:lnTo>
                    <a:lnTo>
                      <a:pt x="556" y="3213"/>
                    </a:lnTo>
                    <a:lnTo>
                      <a:pt x="473" y="3495"/>
                    </a:lnTo>
                    <a:lnTo>
                      <a:pt x="371" y="3777"/>
                    </a:lnTo>
                    <a:lnTo>
                      <a:pt x="251" y="4046"/>
                    </a:lnTo>
                    <a:lnTo>
                      <a:pt x="114" y="4316"/>
                    </a:lnTo>
                    <a:lnTo>
                      <a:pt x="126" y="4316"/>
                    </a:lnTo>
                    <a:lnTo>
                      <a:pt x="263" y="4046"/>
                    </a:lnTo>
                    <a:lnTo>
                      <a:pt x="383" y="3777"/>
                    </a:lnTo>
                    <a:lnTo>
                      <a:pt x="485" y="3495"/>
                    </a:lnTo>
                    <a:lnTo>
                      <a:pt x="568" y="3219"/>
                    </a:lnTo>
                    <a:lnTo>
                      <a:pt x="628" y="2937"/>
                    </a:lnTo>
                    <a:lnTo>
                      <a:pt x="670" y="2656"/>
                    </a:lnTo>
                    <a:lnTo>
                      <a:pt x="688" y="2368"/>
                    </a:lnTo>
                    <a:lnTo>
                      <a:pt x="688" y="2086"/>
                    </a:lnTo>
                    <a:lnTo>
                      <a:pt x="688" y="208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4" name="Freeform 13"/>
              <p:cNvSpPr>
                <a:spLocks/>
              </p:cNvSpPr>
              <p:nvPr/>
            </p:nvSpPr>
            <p:spPr bwMode="hidden">
              <a:xfrm>
                <a:off x="4522" y="0"/>
                <a:ext cx="864" cy="4316"/>
              </a:xfrm>
              <a:custGeom>
                <a:avLst/>
                <a:gdLst/>
                <a:ahLst/>
                <a:cxnLst>
                  <a:cxn ang="0">
                    <a:pos x="855" y="2128"/>
                  </a:cxn>
                  <a:cxn ang="0">
                    <a:pos x="831" y="1834"/>
                  </a:cxn>
                  <a:cxn ang="0">
                    <a:pos x="808" y="1684"/>
                  </a:cxn>
                  <a:cxn ang="0">
                    <a:pos x="784" y="1541"/>
                  </a:cxn>
                  <a:cxn ang="0">
                    <a:pos x="748" y="1397"/>
                  </a:cxn>
                  <a:cxn ang="0">
                    <a:pos x="712" y="1253"/>
                  </a:cxn>
                  <a:cxn ang="0">
                    <a:pos x="664" y="1115"/>
                  </a:cxn>
                  <a:cxn ang="0">
                    <a:pos x="610" y="977"/>
                  </a:cxn>
                  <a:cxn ang="0">
                    <a:pos x="491" y="719"/>
                  </a:cxn>
                  <a:cxn ang="0">
                    <a:pos x="353" y="468"/>
                  </a:cxn>
                  <a:cxn ang="0">
                    <a:pos x="192" y="228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80" y="228"/>
                  </a:cxn>
                  <a:cxn ang="0">
                    <a:pos x="341" y="468"/>
                  </a:cxn>
                  <a:cxn ang="0">
                    <a:pos x="479" y="719"/>
                  </a:cxn>
                  <a:cxn ang="0">
                    <a:pos x="598" y="983"/>
                  </a:cxn>
                  <a:cxn ang="0">
                    <a:pos x="652" y="1121"/>
                  </a:cxn>
                  <a:cxn ang="0">
                    <a:pos x="700" y="1259"/>
                  </a:cxn>
                  <a:cxn ang="0">
                    <a:pos x="736" y="1403"/>
                  </a:cxn>
                  <a:cxn ang="0">
                    <a:pos x="772" y="1547"/>
                  </a:cxn>
                  <a:cxn ang="0">
                    <a:pos x="802" y="1690"/>
                  </a:cxn>
                  <a:cxn ang="0">
                    <a:pos x="819" y="1834"/>
                  </a:cxn>
                  <a:cxn ang="0">
                    <a:pos x="837" y="1984"/>
                  </a:cxn>
                  <a:cxn ang="0">
                    <a:pos x="843" y="2128"/>
                  </a:cxn>
                  <a:cxn ang="0">
                    <a:pos x="849" y="2278"/>
                  </a:cxn>
                  <a:cxn ang="0">
                    <a:pos x="843" y="2428"/>
                  </a:cxn>
                  <a:cxn ang="0">
                    <a:pos x="831" y="2572"/>
                  </a:cxn>
                  <a:cxn ang="0">
                    <a:pos x="819" y="2721"/>
                  </a:cxn>
                  <a:cxn ang="0">
                    <a:pos x="796" y="2865"/>
                  </a:cxn>
                  <a:cxn ang="0">
                    <a:pos x="766" y="3015"/>
                  </a:cxn>
                  <a:cxn ang="0">
                    <a:pos x="724" y="3159"/>
                  </a:cxn>
                  <a:cxn ang="0">
                    <a:pos x="682" y="3303"/>
                  </a:cxn>
                  <a:cxn ang="0">
                    <a:pos x="586" y="3567"/>
                  </a:cxn>
                  <a:cxn ang="0">
                    <a:pos x="473" y="3824"/>
                  </a:cxn>
                  <a:cxn ang="0">
                    <a:pos x="335" y="4076"/>
                  </a:cxn>
                  <a:cxn ang="0">
                    <a:pos x="180" y="4316"/>
                  </a:cxn>
                  <a:cxn ang="0">
                    <a:pos x="192" y="4316"/>
                  </a:cxn>
                  <a:cxn ang="0">
                    <a:pos x="347" y="4076"/>
                  </a:cxn>
                  <a:cxn ang="0">
                    <a:pos x="485" y="3824"/>
                  </a:cxn>
                  <a:cxn ang="0">
                    <a:pos x="598" y="3573"/>
                  </a:cxn>
                  <a:cxn ang="0">
                    <a:pos x="694" y="3309"/>
                  </a:cxn>
                  <a:cxn ang="0">
                    <a:pos x="736" y="3165"/>
                  </a:cxn>
                  <a:cxn ang="0">
                    <a:pos x="778" y="3021"/>
                  </a:cxn>
                  <a:cxn ang="0">
                    <a:pos x="808" y="2871"/>
                  </a:cxn>
                  <a:cxn ang="0">
                    <a:pos x="831" y="2727"/>
                  </a:cxn>
                  <a:cxn ang="0">
                    <a:pos x="843" y="2578"/>
                  </a:cxn>
                  <a:cxn ang="0">
                    <a:pos x="855" y="2428"/>
                  </a:cxn>
                  <a:cxn ang="0">
                    <a:pos x="861" y="2278"/>
                  </a:cxn>
                  <a:cxn ang="0">
                    <a:pos x="855" y="2128"/>
                  </a:cxn>
                  <a:cxn ang="0">
                    <a:pos x="855" y="2128"/>
                  </a:cxn>
                </a:cxnLst>
                <a:rect l="0" t="0" r="r" b="b"/>
                <a:pathLst>
                  <a:path w="861" h="4316">
                    <a:moveTo>
                      <a:pt x="855" y="2128"/>
                    </a:moveTo>
                    <a:lnTo>
                      <a:pt x="831" y="1834"/>
                    </a:lnTo>
                    <a:lnTo>
                      <a:pt x="808" y="1684"/>
                    </a:lnTo>
                    <a:lnTo>
                      <a:pt x="784" y="1541"/>
                    </a:lnTo>
                    <a:lnTo>
                      <a:pt x="748" y="1397"/>
                    </a:lnTo>
                    <a:lnTo>
                      <a:pt x="712" y="1253"/>
                    </a:lnTo>
                    <a:lnTo>
                      <a:pt x="664" y="1115"/>
                    </a:lnTo>
                    <a:lnTo>
                      <a:pt x="610" y="977"/>
                    </a:lnTo>
                    <a:lnTo>
                      <a:pt x="491" y="719"/>
                    </a:lnTo>
                    <a:lnTo>
                      <a:pt x="353" y="468"/>
                    </a:lnTo>
                    <a:lnTo>
                      <a:pt x="192" y="228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80" y="228"/>
                    </a:lnTo>
                    <a:lnTo>
                      <a:pt x="341" y="468"/>
                    </a:lnTo>
                    <a:lnTo>
                      <a:pt x="479" y="719"/>
                    </a:lnTo>
                    <a:lnTo>
                      <a:pt x="598" y="983"/>
                    </a:lnTo>
                    <a:lnTo>
                      <a:pt x="652" y="1121"/>
                    </a:lnTo>
                    <a:lnTo>
                      <a:pt x="700" y="1259"/>
                    </a:lnTo>
                    <a:lnTo>
                      <a:pt x="736" y="1403"/>
                    </a:lnTo>
                    <a:lnTo>
                      <a:pt x="772" y="1547"/>
                    </a:lnTo>
                    <a:lnTo>
                      <a:pt x="802" y="1690"/>
                    </a:lnTo>
                    <a:lnTo>
                      <a:pt x="819" y="1834"/>
                    </a:lnTo>
                    <a:lnTo>
                      <a:pt x="837" y="1984"/>
                    </a:lnTo>
                    <a:lnTo>
                      <a:pt x="843" y="2128"/>
                    </a:lnTo>
                    <a:lnTo>
                      <a:pt x="849" y="2278"/>
                    </a:lnTo>
                    <a:lnTo>
                      <a:pt x="843" y="2428"/>
                    </a:lnTo>
                    <a:lnTo>
                      <a:pt x="831" y="2572"/>
                    </a:lnTo>
                    <a:lnTo>
                      <a:pt x="819" y="2721"/>
                    </a:lnTo>
                    <a:lnTo>
                      <a:pt x="796" y="2865"/>
                    </a:lnTo>
                    <a:lnTo>
                      <a:pt x="766" y="3015"/>
                    </a:lnTo>
                    <a:lnTo>
                      <a:pt x="724" y="3159"/>
                    </a:lnTo>
                    <a:lnTo>
                      <a:pt x="682" y="3303"/>
                    </a:lnTo>
                    <a:lnTo>
                      <a:pt x="586" y="3567"/>
                    </a:lnTo>
                    <a:lnTo>
                      <a:pt x="473" y="3824"/>
                    </a:lnTo>
                    <a:lnTo>
                      <a:pt x="335" y="4076"/>
                    </a:lnTo>
                    <a:lnTo>
                      <a:pt x="180" y="4316"/>
                    </a:lnTo>
                    <a:lnTo>
                      <a:pt x="192" y="4316"/>
                    </a:lnTo>
                    <a:lnTo>
                      <a:pt x="347" y="4076"/>
                    </a:lnTo>
                    <a:lnTo>
                      <a:pt x="485" y="3824"/>
                    </a:lnTo>
                    <a:lnTo>
                      <a:pt x="598" y="3573"/>
                    </a:lnTo>
                    <a:lnTo>
                      <a:pt x="694" y="3309"/>
                    </a:lnTo>
                    <a:lnTo>
                      <a:pt x="736" y="3165"/>
                    </a:lnTo>
                    <a:lnTo>
                      <a:pt x="778" y="3021"/>
                    </a:lnTo>
                    <a:lnTo>
                      <a:pt x="808" y="2871"/>
                    </a:lnTo>
                    <a:lnTo>
                      <a:pt x="831" y="2727"/>
                    </a:lnTo>
                    <a:lnTo>
                      <a:pt x="843" y="2578"/>
                    </a:lnTo>
                    <a:lnTo>
                      <a:pt x="855" y="2428"/>
                    </a:lnTo>
                    <a:lnTo>
                      <a:pt x="861" y="2278"/>
                    </a:lnTo>
                    <a:lnTo>
                      <a:pt x="855" y="2128"/>
                    </a:lnTo>
                    <a:lnTo>
                      <a:pt x="855" y="212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5" name="Freeform 14"/>
              <p:cNvSpPr>
                <a:spLocks/>
              </p:cNvSpPr>
              <p:nvPr/>
            </p:nvSpPr>
            <p:spPr bwMode="hidden">
              <a:xfrm>
                <a:off x="2399" y="0"/>
                <a:ext cx="150" cy="4316"/>
              </a:xfrm>
              <a:custGeom>
                <a:avLst/>
                <a:gdLst/>
                <a:ahLst/>
                <a:cxnLst>
                  <a:cxn ang="0">
                    <a:pos x="18" y="1942"/>
                  </a:cxn>
                  <a:cxn ang="0">
                    <a:pos x="30" y="1630"/>
                  </a:cxn>
                  <a:cxn ang="0">
                    <a:pos x="42" y="1331"/>
                  </a:cxn>
                  <a:cxn ang="0">
                    <a:pos x="59" y="1055"/>
                  </a:cxn>
                  <a:cxn ang="0">
                    <a:pos x="77" y="791"/>
                  </a:cxn>
                  <a:cxn ang="0">
                    <a:pos x="83" y="671"/>
                  </a:cxn>
                  <a:cxn ang="0">
                    <a:pos x="95" y="557"/>
                  </a:cxn>
                  <a:cxn ang="0">
                    <a:pos x="107" y="444"/>
                  </a:cxn>
                  <a:cxn ang="0">
                    <a:pos x="113" y="342"/>
                  </a:cxn>
                  <a:cxn ang="0">
                    <a:pos x="125" y="246"/>
                  </a:cxn>
                  <a:cxn ang="0">
                    <a:pos x="131" y="156"/>
                  </a:cxn>
                  <a:cxn ang="0">
                    <a:pos x="143" y="72"/>
                  </a:cxn>
                  <a:cxn ang="0">
                    <a:pos x="149" y="0"/>
                  </a:cxn>
                  <a:cxn ang="0">
                    <a:pos x="137" y="0"/>
                  </a:cxn>
                  <a:cxn ang="0">
                    <a:pos x="131" y="72"/>
                  </a:cxn>
                  <a:cxn ang="0">
                    <a:pos x="119" y="156"/>
                  </a:cxn>
                  <a:cxn ang="0">
                    <a:pos x="113" y="246"/>
                  </a:cxn>
                  <a:cxn ang="0">
                    <a:pos x="101" y="342"/>
                  </a:cxn>
                  <a:cxn ang="0">
                    <a:pos x="95" y="444"/>
                  </a:cxn>
                  <a:cxn ang="0">
                    <a:pos x="83" y="557"/>
                  </a:cxn>
                  <a:cxn ang="0">
                    <a:pos x="71" y="671"/>
                  </a:cxn>
                  <a:cxn ang="0">
                    <a:pos x="65" y="791"/>
                  </a:cxn>
                  <a:cxn ang="0">
                    <a:pos x="48" y="1055"/>
                  </a:cxn>
                  <a:cxn ang="0">
                    <a:pos x="30" y="1331"/>
                  </a:cxn>
                  <a:cxn ang="0">
                    <a:pos x="18" y="1630"/>
                  </a:cxn>
                  <a:cxn ang="0">
                    <a:pos x="6" y="1942"/>
                  </a:cxn>
                  <a:cxn ang="0">
                    <a:pos x="0" y="2278"/>
                  </a:cxn>
                  <a:cxn ang="0">
                    <a:pos x="6" y="2602"/>
                  </a:cxn>
                  <a:cxn ang="0">
                    <a:pos x="12" y="2919"/>
                  </a:cxn>
                  <a:cxn ang="0">
                    <a:pos x="24" y="3219"/>
                  </a:cxn>
                  <a:cxn ang="0">
                    <a:pos x="36" y="3513"/>
                  </a:cxn>
                  <a:cxn ang="0">
                    <a:pos x="59" y="3794"/>
                  </a:cxn>
                  <a:cxn ang="0">
                    <a:pos x="89" y="4058"/>
                  </a:cxn>
                  <a:cxn ang="0">
                    <a:pos x="125" y="4316"/>
                  </a:cxn>
                  <a:cxn ang="0">
                    <a:pos x="137" y="4316"/>
                  </a:cxn>
                  <a:cxn ang="0">
                    <a:pos x="101" y="4058"/>
                  </a:cxn>
                  <a:cxn ang="0">
                    <a:pos x="71" y="3794"/>
                  </a:cxn>
                  <a:cxn ang="0">
                    <a:pos x="48" y="3513"/>
                  </a:cxn>
                  <a:cxn ang="0">
                    <a:pos x="36" y="3225"/>
                  </a:cxn>
                  <a:cxn ang="0">
                    <a:pos x="24" y="2919"/>
                  </a:cxn>
                  <a:cxn ang="0">
                    <a:pos x="18" y="2608"/>
                  </a:cxn>
                  <a:cxn ang="0">
                    <a:pos x="12" y="2278"/>
                  </a:cxn>
                  <a:cxn ang="0">
                    <a:pos x="18" y="1942"/>
                  </a:cxn>
                  <a:cxn ang="0">
                    <a:pos x="18" y="1942"/>
                  </a:cxn>
                </a:cxnLst>
                <a:rect l="0" t="0" r="r" b="b"/>
                <a:pathLst>
                  <a:path w="149" h="4316">
                    <a:moveTo>
                      <a:pt x="18" y="1942"/>
                    </a:moveTo>
                    <a:lnTo>
                      <a:pt x="30" y="1630"/>
                    </a:lnTo>
                    <a:lnTo>
                      <a:pt x="42" y="1331"/>
                    </a:lnTo>
                    <a:lnTo>
                      <a:pt x="59" y="1055"/>
                    </a:lnTo>
                    <a:lnTo>
                      <a:pt x="77" y="791"/>
                    </a:lnTo>
                    <a:lnTo>
                      <a:pt x="83" y="671"/>
                    </a:lnTo>
                    <a:lnTo>
                      <a:pt x="95" y="557"/>
                    </a:lnTo>
                    <a:lnTo>
                      <a:pt x="107" y="444"/>
                    </a:lnTo>
                    <a:lnTo>
                      <a:pt x="113" y="342"/>
                    </a:lnTo>
                    <a:lnTo>
                      <a:pt x="125" y="246"/>
                    </a:lnTo>
                    <a:lnTo>
                      <a:pt x="131" y="156"/>
                    </a:lnTo>
                    <a:lnTo>
                      <a:pt x="143" y="72"/>
                    </a:lnTo>
                    <a:lnTo>
                      <a:pt x="149" y="0"/>
                    </a:lnTo>
                    <a:lnTo>
                      <a:pt x="137" y="0"/>
                    </a:lnTo>
                    <a:lnTo>
                      <a:pt x="131" y="72"/>
                    </a:lnTo>
                    <a:lnTo>
                      <a:pt x="119" y="156"/>
                    </a:lnTo>
                    <a:lnTo>
                      <a:pt x="113" y="246"/>
                    </a:lnTo>
                    <a:lnTo>
                      <a:pt x="101" y="342"/>
                    </a:lnTo>
                    <a:lnTo>
                      <a:pt x="95" y="444"/>
                    </a:lnTo>
                    <a:lnTo>
                      <a:pt x="83" y="557"/>
                    </a:lnTo>
                    <a:lnTo>
                      <a:pt x="71" y="671"/>
                    </a:lnTo>
                    <a:lnTo>
                      <a:pt x="65" y="791"/>
                    </a:lnTo>
                    <a:lnTo>
                      <a:pt x="48" y="1055"/>
                    </a:lnTo>
                    <a:lnTo>
                      <a:pt x="30" y="1331"/>
                    </a:lnTo>
                    <a:lnTo>
                      <a:pt x="18" y="1630"/>
                    </a:lnTo>
                    <a:lnTo>
                      <a:pt x="6" y="1942"/>
                    </a:lnTo>
                    <a:lnTo>
                      <a:pt x="0" y="2278"/>
                    </a:lnTo>
                    <a:lnTo>
                      <a:pt x="6" y="2602"/>
                    </a:lnTo>
                    <a:lnTo>
                      <a:pt x="12" y="2919"/>
                    </a:lnTo>
                    <a:lnTo>
                      <a:pt x="24" y="3219"/>
                    </a:lnTo>
                    <a:lnTo>
                      <a:pt x="36" y="3513"/>
                    </a:lnTo>
                    <a:lnTo>
                      <a:pt x="59" y="3794"/>
                    </a:lnTo>
                    <a:lnTo>
                      <a:pt x="89" y="4058"/>
                    </a:lnTo>
                    <a:lnTo>
                      <a:pt x="125" y="4316"/>
                    </a:lnTo>
                    <a:lnTo>
                      <a:pt x="137" y="4316"/>
                    </a:lnTo>
                    <a:lnTo>
                      <a:pt x="101" y="4058"/>
                    </a:lnTo>
                    <a:lnTo>
                      <a:pt x="71" y="3794"/>
                    </a:lnTo>
                    <a:lnTo>
                      <a:pt x="48" y="3513"/>
                    </a:lnTo>
                    <a:lnTo>
                      <a:pt x="36" y="3225"/>
                    </a:lnTo>
                    <a:lnTo>
                      <a:pt x="24" y="2919"/>
                    </a:lnTo>
                    <a:lnTo>
                      <a:pt x="18" y="2608"/>
                    </a:lnTo>
                    <a:lnTo>
                      <a:pt x="12" y="2278"/>
                    </a:lnTo>
                    <a:lnTo>
                      <a:pt x="18" y="1942"/>
                    </a:lnTo>
                    <a:lnTo>
                      <a:pt x="18" y="194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6" name="Freeform 15"/>
              <p:cNvSpPr>
                <a:spLocks/>
              </p:cNvSpPr>
              <p:nvPr/>
            </p:nvSpPr>
            <p:spPr bwMode="hidden">
              <a:xfrm>
                <a:off x="1967" y="0"/>
                <a:ext cx="300" cy="4316"/>
              </a:xfrm>
              <a:custGeom>
                <a:avLst/>
                <a:gdLst/>
                <a:ahLst/>
                <a:cxnLst>
                  <a:cxn ang="0">
                    <a:pos x="18" y="2062"/>
                  </a:cxn>
                  <a:cxn ang="0">
                    <a:pos x="30" y="1750"/>
                  </a:cxn>
                  <a:cxn ang="0">
                    <a:pos x="54" y="1451"/>
                  </a:cxn>
                  <a:cxn ang="0">
                    <a:pos x="84" y="1169"/>
                  </a:cxn>
                  <a:cxn ang="0">
                    <a:pos x="126" y="899"/>
                  </a:cxn>
                  <a:cxn ang="0">
                    <a:pos x="162" y="641"/>
                  </a:cxn>
                  <a:cxn ang="0">
                    <a:pos x="209" y="408"/>
                  </a:cxn>
                  <a:cxn ang="0">
                    <a:pos x="251" y="192"/>
                  </a:cxn>
                  <a:cxn ang="0">
                    <a:pos x="299" y="0"/>
                  </a:cxn>
                  <a:cxn ang="0">
                    <a:pos x="287" y="0"/>
                  </a:cxn>
                  <a:cxn ang="0">
                    <a:pos x="239" y="192"/>
                  </a:cxn>
                  <a:cxn ang="0">
                    <a:pos x="198" y="408"/>
                  </a:cxn>
                  <a:cxn ang="0">
                    <a:pos x="156" y="641"/>
                  </a:cxn>
                  <a:cxn ang="0">
                    <a:pos x="114" y="899"/>
                  </a:cxn>
                  <a:cxn ang="0">
                    <a:pos x="78" y="1169"/>
                  </a:cxn>
                  <a:cxn ang="0">
                    <a:pos x="48" y="1451"/>
                  </a:cxn>
                  <a:cxn ang="0">
                    <a:pos x="24" y="1750"/>
                  </a:cxn>
                  <a:cxn ang="0">
                    <a:pos x="6" y="2062"/>
                  </a:cxn>
                  <a:cxn ang="0">
                    <a:pos x="0" y="2374"/>
                  </a:cxn>
                  <a:cxn ang="0">
                    <a:pos x="12" y="2674"/>
                  </a:cxn>
                  <a:cxn ang="0">
                    <a:pos x="30" y="2973"/>
                  </a:cxn>
                  <a:cxn ang="0">
                    <a:pos x="54" y="3255"/>
                  </a:cxn>
                  <a:cxn ang="0">
                    <a:pos x="96" y="3537"/>
                  </a:cxn>
                  <a:cxn ang="0">
                    <a:pos x="144" y="3806"/>
                  </a:cxn>
                  <a:cxn ang="0">
                    <a:pos x="203" y="4064"/>
                  </a:cxn>
                  <a:cxn ang="0">
                    <a:pos x="275" y="4316"/>
                  </a:cxn>
                  <a:cxn ang="0">
                    <a:pos x="287" y="4316"/>
                  </a:cxn>
                  <a:cxn ang="0">
                    <a:pos x="215" y="4064"/>
                  </a:cxn>
                  <a:cxn ang="0">
                    <a:pos x="156" y="3806"/>
                  </a:cxn>
                  <a:cxn ang="0">
                    <a:pos x="108" y="3537"/>
                  </a:cxn>
                  <a:cxn ang="0">
                    <a:pos x="66" y="3261"/>
                  </a:cxn>
                  <a:cxn ang="0">
                    <a:pos x="42" y="2973"/>
                  </a:cxn>
                  <a:cxn ang="0">
                    <a:pos x="24" y="2680"/>
                  </a:cxn>
                  <a:cxn ang="0">
                    <a:pos x="12" y="2374"/>
                  </a:cxn>
                  <a:cxn ang="0">
                    <a:pos x="18" y="2062"/>
                  </a:cxn>
                  <a:cxn ang="0">
                    <a:pos x="18" y="2062"/>
                  </a:cxn>
                </a:cxnLst>
                <a:rect l="0" t="0" r="r" b="b"/>
                <a:pathLst>
                  <a:path w="299" h="4316">
                    <a:moveTo>
                      <a:pt x="18" y="2062"/>
                    </a:moveTo>
                    <a:lnTo>
                      <a:pt x="30" y="1750"/>
                    </a:lnTo>
                    <a:lnTo>
                      <a:pt x="54" y="1451"/>
                    </a:lnTo>
                    <a:lnTo>
                      <a:pt x="84" y="1169"/>
                    </a:lnTo>
                    <a:lnTo>
                      <a:pt x="126" y="899"/>
                    </a:lnTo>
                    <a:lnTo>
                      <a:pt x="162" y="641"/>
                    </a:lnTo>
                    <a:lnTo>
                      <a:pt x="209" y="408"/>
                    </a:lnTo>
                    <a:lnTo>
                      <a:pt x="251" y="192"/>
                    </a:lnTo>
                    <a:lnTo>
                      <a:pt x="299" y="0"/>
                    </a:lnTo>
                    <a:lnTo>
                      <a:pt x="287" y="0"/>
                    </a:lnTo>
                    <a:lnTo>
                      <a:pt x="239" y="192"/>
                    </a:lnTo>
                    <a:lnTo>
                      <a:pt x="198" y="408"/>
                    </a:lnTo>
                    <a:lnTo>
                      <a:pt x="156" y="641"/>
                    </a:lnTo>
                    <a:lnTo>
                      <a:pt x="114" y="899"/>
                    </a:lnTo>
                    <a:lnTo>
                      <a:pt x="78" y="1169"/>
                    </a:lnTo>
                    <a:lnTo>
                      <a:pt x="48" y="1451"/>
                    </a:lnTo>
                    <a:lnTo>
                      <a:pt x="24" y="1750"/>
                    </a:lnTo>
                    <a:lnTo>
                      <a:pt x="6" y="2062"/>
                    </a:lnTo>
                    <a:lnTo>
                      <a:pt x="0" y="2374"/>
                    </a:lnTo>
                    <a:lnTo>
                      <a:pt x="12" y="2674"/>
                    </a:lnTo>
                    <a:lnTo>
                      <a:pt x="30" y="2973"/>
                    </a:lnTo>
                    <a:lnTo>
                      <a:pt x="54" y="3255"/>
                    </a:lnTo>
                    <a:lnTo>
                      <a:pt x="96" y="3537"/>
                    </a:lnTo>
                    <a:lnTo>
                      <a:pt x="144" y="3806"/>
                    </a:lnTo>
                    <a:lnTo>
                      <a:pt x="203" y="4064"/>
                    </a:lnTo>
                    <a:lnTo>
                      <a:pt x="275" y="4316"/>
                    </a:lnTo>
                    <a:lnTo>
                      <a:pt x="287" y="4316"/>
                    </a:lnTo>
                    <a:lnTo>
                      <a:pt x="215" y="4064"/>
                    </a:lnTo>
                    <a:lnTo>
                      <a:pt x="156" y="3806"/>
                    </a:lnTo>
                    <a:lnTo>
                      <a:pt x="108" y="3537"/>
                    </a:lnTo>
                    <a:lnTo>
                      <a:pt x="66" y="3261"/>
                    </a:lnTo>
                    <a:lnTo>
                      <a:pt x="42" y="2973"/>
                    </a:lnTo>
                    <a:lnTo>
                      <a:pt x="24" y="2680"/>
                    </a:lnTo>
                    <a:lnTo>
                      <a:pt x="12" y="2374"/>
                    </a:lnTo>
                    <a:lnTo>
                      <a:pt x="18" y="2062"/>
                    </a:lnTo>
                    <a:lnTo>
                      <a:pt x="18" y="206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7" name="Freeform 16"/>
              <p:cNvSpPr>
                <a:spLocks/>
              </p:cNvSpPr>
              <p:nvPr/>
            </p:nvSpPr>
            <p:spPr bwMode="hidden">
              <a:xfrm>
                <a:off x="1566" y="0"/>
                <a:ext cx="425" cy="4316"/>
              </a:xfrm>
              <a:custGeom>
                <a:avLst/>
                <a:gdLst/>
                <a:ahLst/>
                <a:cxnLst>
                  <a:cxn ang="0">
                    <a:pos x="424" y="0"/>
                  </a:cxn>
                  <a:cxn ang="0">
                    <a:pos x="412" y="0"/>
                  </a:cxn>
                  <a:cxn ang="0">
                    <a:pos x="316" y="222"/>
                  </a:cxn>
                  <a:cxn ang="0">
                    <a:pos x="239" y="462"/>
                  </a:cxn>
                  <a:cxn ang="0">
                    <a:pos x="167" y="707"/>
                  </a:cxn>
                  <a:cxn ang="0">
                    <a:pos x="107" y="971"/>
                  </a:cxn>
                  <a:cxn ang="0">
                    <a:pos x="65" y="1247"/>
                  </a:cxn>
                  <a:cxn ang="0">
                    <a:pos x="29" y="1529"/>
                  </a:cxn>
                  <a:cxn ang="0">
                    <a:pos x="6" y="1822"/>
                  </a:cxn>
                  <a:cxn ang="0">
                    <a:pos x="0" y="2122"/>
                  </a:cxn>
                  <a:cxn ang="0">
                    <a:pos x="6" y="2404"/>
                  </a:cxn>
                  <a:cxn ang="0">
                    <a:pos x="24" y="2686"/>
                  </a:cxn>
                  <a:cxn ang="0">
                    <a:pos x="47" y="2961"/>
                  </a:cxn>
                  <a:cxn ang="0">
                    <a:pos x="89" y="3243"/>
                  </a:cxn>
                  <a:cxn ang="0">
                    <a:pos x="137" y="3519"/>
                  </a:cxn>
                  <a:cxn ang="0">
                    <a:pos x="197" y="3788"/>
                  </a:cxn>
                  <a:cxn ang="0">
                    <a:pos x="269" y="4058"/>
                  </a:cxn>
                  <a:cxn ang="0">
                    <a:pos x="346" y="4316"/>
                  </a:cxn>
                  <a:cxn ang="0">
                    <a:pos x="358" y="4316"/>
                  </a:cxn>
                  <a:cxn ang="0">
                    <a:pos x="281" y="4058"/>
                  </a:cxn>
                  <a:cxn ang="0">
                    <a:pos x="209" y="3788"/>
                  </a:cxn>
                  <a:cxn ang="0">
                    <a:pos x="149" y="3519"/>
                  </a:cxn>
                  <a:cxn ang="0">
                    <a:pos x="101" y="3243"/>
                  </a:cxn>
                  <a:cxn ang="0">
                    <a:pos x="59" y="2961"/>
                  </a:cxn>
                  <a:cxn ang="0">
                    <a:pos x="35" y="2686"/>
                  </a:cxn>
                  <a:cxn ang="0">
                    <a:pos x="18" y="2404"/>
                  </a:cxn>
                  <a:cxn ang="0">
                    <a:pos x="12" y="2122"/>
                  </a:cxn>
                  <a:cxn ang="0">
                    <a:pos x="18" y="1822"/>
                  </a:cxn>
                  <a:cxn ang="0">
                    <a:pos x="41" y="1529"/>
                  </a:cxn>
                  <a:cxn ang="0">
                    <a:pos x="71" y="1247"/>
                  </a:cxn>
                  <a:cxn ang="0">
                    <a:pos x="119" y="971"/>
                  </a:cxn>
                  <a:cxn ang="0">
                    <a:pos x="179" y="707"/>
                  </a:cxn>
                  <a:cxn ang="0">
                    <a:pos x="245" y="462"/>
                  </a:cxn>
                  <a:cxn ang="0">
                    <a:pos x="328" y="222"/>
                  </a:cxn>
                  <a:cxn ang="0">
                    <a:pos x="424" y="0"/>
                  </a:cxn>
                  <a:cxn ang="0">
                    <a:pos x="424" y="0"/>
                  </a:cxn>
                </a:cxnLst>
                <a:rect l="0" t="0" r="r" b="b"/>
                <a:pathLst>
                  <a:path w="424" h="4316">
                    <a:moveTo>
                      <a:pt x="424" y="0"/>
                    </a:moveTo>
                    <a:lnTo>
                      <a:pt x="412" y="0"/>
                    </a:lnTo>
                    <a:lnTo>
                      <a:pt x="316" y="222"/>
                    </a:lnTo>
                    <a:lnTo>
                      <a:pt x="239" y="462"/>
                    </a:lnTo>
                    <a:lnTo>
                      <a:pt x="167" y="707"/>
                    </a:lnTo>
                    <a:lnTo>
                      <a:pt x="107" y="971"/>
                    </a:lnTo>
                    <a:lnTo>
                      <a:pt x="65" y="1247"/>
                    </a:lnTo>
                    <a:lnTo>
                      <a:pt x="29" y="1529"/>
                    </a:lnTo>
                    <a:lnTo>
                      <a:pt x="6" y="1822"/>
                    </a:lnTo>
                    <a:lnTo>
                      <a:pt x="0" y="2122"/>
                    </a:lnTo>
                    <a:lnTo>
                      <a:pt x="6" y="2404"/>
                    </a:lnTo>
                    <a:lnTo>
                      <a:pt x="24" y="2686"/>
                    </a:lnTo>
                    <a:lnTo>
                      <a:pt x="47" y="2961"/>
                    </a:lnTo>
                    <a:lnTo>
                      <a:pt x="89" y="3243"/>
                    </a:lnTo>
                    <a:lnTo>
                      <a:pt x="137" y="3519"/>
                    </a:lnTo>
                    <a:lnTo>
                      <a:pt x="197" y="3788"/>
                    </a:lnTo>
                    <a:lnTo>
                      <a:pt x="269" y="4058"/>
                    </a:lnTo>
                    <a:lnTo>
                      <a:pt x="346" y="4316"/>
                    </a:lnTo>
                    <a:lnTo>
                      <a:pt x="358" y="4316"/>
                    </a:lnTo>
                    <a:lnTo>
                      <a:pt x="281" y="4058"/>
                    </a:lnTo>
                    <a:lnTo>
                      <a:pt x="209" y="3788"/>
                    </a:lnTo>
                    <a:lnTo>
                      <a:pt x="149" y="3519"/>
                    </a:lnTo>
                    <a:lnTo>
                      <a:pt x="101" y="3243"/>
                    </a:lnTo>
                    <a:lnTo>
                      <a:pt x="59" y="2961"/>
                    </a:lnTo>
                    <a:lnTo>
                      <a:pt x="35" y="2686"/>
                    </a:lnTo>
                    <a:lnTo>
                      <a:pt x="18" y="2404"/>
                    </a:lnTo>
                    <a:lnTo>
                      <a:pt x="12" y="2122"/>
                    </a:lnTo>
                    <a:lnTo>
                      <a:pt x="18" y="1822"/>
                    </a:lnTo>
                    <a:lnTo>
                      <a:pt x="41" y="1529"/>
                    </a:lnTo>
                    <a:lnTo>
                      <a:pt x="71" y="1247"/>
                    </a:lnTo>
                    <a:lnTo>
                      <a:pt x="119" y="971"/>
                    </a:lnTo>
                    <a:lnTo>
                      <a:pt x="179" y="707"/>
                    </a:lnTo>
                    <a:lnTo>
                      <a:pt x="245" y="462"/>
                    </a:lnTo>
                    <a:lnTo>
                      <a:pt x="328" y="222"/>
                    </a:lnTo>
                    <a:lnTo>
                      <a:pt x="424" y="0"/>
                    </a:lnTo>
                    <a:lnTo>
                      <a:pt x="4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8" name="Freeform 17"/>
              <p:cNvSpPr>
                <a:spLocks/>
              </p:cNvSpPr>
              <p:nvPr/>
            </p:nvSpPr>
            <p:spPr bwMode="hidden">
              <a:xfrm>
                <a:off x="1128" y="0"/>
                <a:ext cx="575" cy="4316"/>
              </a:xfrm>
              <a:custGeom>
                <a:avLst/>
                <a:gdLst/>
                <a:ahLst/>
                <a:cxnLst>
                  <a:cxn ang="0">
                    <a:pos x="12" y="2146"/>
                  </a:cxn>
                  <a:cxn ang="0">
                    <a:pos x="24" y="1846"/>
                  </a:cxn>
                  <a:cxn ang="0">
                    <a:pos x="54" y="1559"/>
                  </a:cxn>
                  <a:cxn ang="0">
                    <a:pos x="96" y="1277"/>
                  </a:cxn>
                  <a:cxn ang="0">
                    <a:pos x="162" y="1001"/>
                  </a:cxn>
                  <a:cxn ang="0">
                    <a:pos x="239" y="731"/>
                  </a:cxn>
                  <a:cxn ang="0">
                    <a:pos x="335" y="480"/>
                  </a:cxn>
                  <a:cxn ang="0">
                    <a:pos x="449" y="234"/>
                  </a:cxn>
                  <a:cxn ang="0">
                    <a:pos x="574" y="0"/>
                  </a:cxn>
                  <a:cxn ang="0">
                    <a:pos x="562" y="0"/>
                  </a:cxn>
                  <a:cxn ang="0">
                    <a:pos x="437" y="234"/>
                  </a:cxn>
                  <a:cxn ang="0">
                    <a:pos x="323" y="480"/>
                  </a:cxn>
                  <a:cxn ang="0">
                    <a:pos x="227" y="737"/>
                  </a:cxn>
                  <a:cxn ang="0">
                    <a:pos x="150" y="1001"/>
                  </a:cxn>
                  <a:cxn ang="0">
                    <a:pos x="84" y="1277"/>
                  </a:cxn>
                  <a:cxn ang="0">
                    <a:pos x="42" y="1559"/>
                  </a:cxn>
                  <a:cxn ang="0">
                    <a:pos x="12" y="1852"/>
                  </a:cxn>
                  <a:cxn ang="0">
                    <a:pos x="0" y="2146"/>
                  </a:cxn>
                  <a:cxn ang="0">
                    <a:pos x="6" y="2434"/>
                  </a:cxn>
                  <a:cxn ang="0">
                    <a:pos x="30" y="2715"/>
                  </a:cxn>
                  <a:cxn ang="0">
                    <a:pos x="66" y="2997"/>
                  </a:cxn>
                  <a:cxn ang="0">
                    <a:pos x="120" y="3273"/>
                  </a:cxn>
                  <a:cxn ang="0">
                    <a:pos x="191" y="3549"/>
                  </a:cxn>
                  <a:cxn ang="0">
                    <a:pos x="275" y="3812"/>
                  </a:cxn>
                  <a:cxn ang="0">
                    <a:pos x="371" y="4070"/>
                  </a:cxn>
                  <a:cxn ang="0">
                    <a:pos x="484" y="4316"/>
                  </a:cxn>
                  <a:cxn ang="0">
                    <a:pos x="496" y="4316"/>
                  </a:cxn>
                  <a:cxn ang="0">
                    <a:pos x="383" y="4070"/>
                  </a:cxn>
                  <a:cxn ang="0">
                    <a:pos x="287" y="3812"/>
                  </a:cxn>
                  <a:cxn ang="0">
                    <a:pos x="203" y="3549"/>
                  </a:cxn>
                  <a:cxn ang="0">
                    <a:pos x="132" y="3273"/>
                  </a:cxn>
                  <a:cxn ang="0">
                    <a:pos x="78" y="2997"/>
                  </a:cxn>
                  <a:cxn ang="0">
                    <a:pos x="42" y="2715"/>
                  </a:cxn>
                  <a:cxn ang="0">
                    <a:pos x="18" y="2434"/>
                  </a:cxn>
                  <a:cxn ang="0">
                    <a:pos x="12" y="2146"/>
                  </a:cxn>
                  <a:cxn ang="0">
                    <a:pos x="12" y="2146"/>
                  </a:cxn>
                </a:cxnLst>
                <a:rect l="0" t="0" r="r" b="b"/>
                <a:pathLst>
                  <a:path w="574" h="4316">
                    <a:moveTo>
                      <a:pt x="12" y="2146"/>
                    </a:moveTo>
                    <a:lnTo>
                      <a:pt x="24" y="1846"/>
                    </a:lnTo>
                    <a:lnTo>
                      <a:pt x="54" y="1559"/>
                    </a:lnTo>
                    <a:lnTo>
                      <a:pt x="96" y="1277"/>
                    </a:lnTo>
                    <a:lnTo>
                      <a:pt x="162" y="1001"/>
                    </a:lnTo>
                    <a:lnTo>
                      <a:pt x="239" y="731"/>
                    </a:lnTo>
                    <a:lnTo>
                      <a:pt x="335" y="480"/>
                    </a:lnTo>
                    <a:lnTo>
                      <a:pt x="449" y="234"/>
                    </a:lnTo>
                    <a:lnTo>
                      <a:pt x="574" y="0"/>
                    </a:lnTo>
                    <a:lnTo>
                      <a:pt x="562" y="0"/>
                    </a:lnTo>
                    <a:lnTo>
                      <a:pt x="437" y="234"/>
                    </a:lnTo>
                    <a:lnTo>
                      <a:pt x="323" y="480"/>
                    </a:lnTo>
                    <a:lnTo>
                      <a:pt x="227" y="737"/>
                    </a:lnTo>
                    <a:lnTo>
                      <a:pt x="150" y="1001"/>
                    </a:lnTo>
                    <a:lnTo>
                      <a:pt x="84" y="1277"/>
                    </a:lnTo>
                    <a:lnTo>
                      <a:pt x="42" y="1559"/>
                    </a:lnTo>
                    <a:lnTo>
                      <a:pt x="12" y="1852"/>
                    </a:lnTo>
                    <a:lnTo>
                      <a:pt x="0" y="2146"/>
                    </a:lnTo>
                    <a:lnTo>
                      <a:pt x="6" y="2434"/>
                    </a:lnTo>
                    <a:lnTo>
                      <a:pt x="30" y="2715"/>
                    </a:lnTo>
                    <a:lnTo>
                      <a:pt x="66" y="2997"/>
                    </a:lnTo>
                    <a:lnTo>
                      <a:pt x="120" y="3273"/>
                    </a:lnTo>
                    <a:lnTo>
                      <a:pt x="191" y="3549"/>
                    </a:lnTo>
                    <a:lnTo>
                      <a:pt x="275" y="3812"/>
                    </a:lnTo>
                    <a:lnTo>
                      <a:pt x="371" y="4070"/>
                    </a:lnTo>
                    <a:lnTo>
                      <a:pt x="484" y="4316"/>
                    </a:lnTo>
                    <a:lnTo>
                      <a:pt x="496" y="4316"/>
                    </a:lnTo>
                    <a:lnTo>
                      <a:pt x="383" y="4070"/>
                    </a:lnTo>
                    <a:lnTo>
                      <a:pt x="287" y="3812"/>
                    </a:lnTo>
                    <a:lnTo>
                      <a:pt x="203" y="3549"/>
                    </a:lnTo>
                    <a:lnTo>
                      <a:pt x="132" y="3273"/>
                    </a:lnTo>
                    <a:lnTo>
                      <a:pt x="78" y="2997"/>
                    </a:lnTo>
                    <a:lnTo>
                      <a:pt x="42" y="2715"/>
                    </a:lnTo>
                    <a:lnTo>
                      <a:pt x="18" y="2434"/>
                    </a:lnTo>
                    <a:lnTo>
                      <a:pt x="12" y="2146"/>
                    </a:lnTo>
                    <a:lnTo>
                      <a:pt x="12" y="214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9" name="Freeform 18"/>
              <p:cNvSpPr>
                <a:spLocks/>
              </p:cNvSpPr>
              <p:nvPr/>
            </p:nvSpPr>
            <p:spPr bwMode="hidden">
              <a:xfrm>
                <a:off x="702" y="0"/>
                <a:ext cx="737" cy="4316"/>
              </a:xfrm>
              <a:custGeom>
                <a:avLst/>
                <a:gdLst/>
                <a:ahLst/>
                <a:cxnLst>
                  <a:cxn ang="0">
                    <a:pos x="12" y="2098"/>
                  </a:cxn>
                  <a:cxn ang="0">
                    <a:pos x="29" y="1798"/>
                  </a:cxn>
                  <a:cxn ang="0">
                    <a:pos x="71" y="1505"/>
                  </a:cxn>
                  <a:cxn ang="0">
                    <a:pos x="131" y="1223"/>
                  </a:cxn>
                  <a:cxn ang="0">
                    <a:pos x="215" y="941"/>
                  </a:cxn>
                  <a:cxn ang="0">
                    <a:pos x="316" y="689"/>
                  </a:cxn>
                  <a:cxn ang="0">
                    <a:pos x="442" y="444"/>
                  </a:cxn>
                  <a:cxn ang="0">
                    <a:pos x="580" y="216"/>
                  </a:cxn>
                  <a:cxn ang="0">
                    <a:pos x="735" y="0"/>
                  </a:cxn>
                  <a:cxn ang="0">
                    <a:pos x="723" y="0"/>
                  </a:cxn>
                  <a:cxn ang="0">
                    <a:pos x="568" y="210"/>
                  </a:cxn>
                  <a:cxn ang="0">
                    <a:pos x="430" y="438"/>
                  </a:cxn>
                  <a:cxn ang="0">
                    <a:pos x="311" y="683"/>
                  </a:cxn>
                  <a:cxn ang="0">
                    <a:pos x="209" y="941"/>
                  </a:cxn>
                  <a:cxn ang="0">
                    <a:pos x="125" y="1217"/>
                  </a:cxn>
                  <a:cxn ang="0">
                    <a:pos x="59" y="1505"/>
                  </a:cxn>
                  <a:cxn ang="0">
                    <a:pos x="18" y="1798"/>
                  </a:cxn>
                  <a:cxn ang="0">
                    <a:pos x="0" y="2098"/>
                  </a:cxn>
                  <a:cxn ang="0">
                    <a:pos x="6" y="2404"/>
                  </a:cxn>
                  <a:cxn ang="0">
                    <a:pos x="29" y="2709"/>
                  </a:cxn>
                  <a:cxn ang="0">
                    <a:pos x="77" y="3015"/>
                  </a:cxn>
                  <a:cxn ang="0">
                    <a:pos x="149" y="3315"/>
                  </a:cxn>
                  <a:cxn ang="0">
                    <a:pos x="227" y="3573"/>
                  </a:cxn>
                  <a:cxn ang="0">
                    <a:pos x="316" y="3824"/>
                  </a:cxn>
                  <a:cxn ang="0">
                    <a:pos x="424" y="4076"/>
                  </a:cxn>
                  <a:cxn ang="0">
                    <a:pos x="544" y="4316"/>
                  </a:cxn>
                  <a:cxn ang="0">
                    <a:pos x="556" y="4316"/>
                  </a:cxn>
                  <a:cxn ang="0">
                    <a:pos x="436" y="4076"/>
                  </a:cxn>
                  <a:cxn ang="0">
                    <a:pos x="328" y="3824"/>
                  </a:cxn>
                  <a:cxn ang="0">
                    <a:pos x="239" y="3573"/>
                  </a:cxn>
                  <a:cxn ang="0">
                    <a:pos x="161" y="3315"/>
                  </a:cxn>
                  <a:cxn ang="0">
                    <a:pos x="89" y="3015"/>
                  </a:cxn>
                  <a:cxn ang="0">
                    <a:pos x="41" y="2709"/>
                  </a:cxn>
                  <a:cxn ang="0">
                    <a:pos x="18" y="2404"/>
                  </a:cxn>
                  <a:cxn ang="0">
                    <a:pos x="12" y="2098"/>
                  </a:cxn>
                  <a:cxn ang="0">
                    <a:pos x="12" y="2098"/>
                  </a:cxn>
                </a:cxnLst>
                <a:rect l="0" t="0" r="r" b="b"/>
                <a:pathLst>
                  <a:path w="735" h="4316">
                    <a:moveTo>
                      <a:pt x="12" y="2098"/>
                    </a:moveTo>
                    <a:lnTo>
                      <a:pt x="29" y="1798"/>
                    </a:lnTo>
                    <a:lnTo>
                      <a:pt x="71" y="1505"/>
                    </a:lnTo>
                    <a:lnTo>
                      <a:pt x="131" y="1223"/>
                    </a:lnTo>
                    <a:lnTo>
                      <a:pt x="215" y="941"/>
                    </a:lnTo>
                    <a:lnTo>
                      <a:pt x="316" y="689"/>
                    </a:lnTo>
                    <a:lnTo>
                      <a:pt x="442" y="444"/>
                    </a:lnTo>
                    <a:lnTo>
                      <a:pt x="580" y="216"/>
                    </a:lnTo>
                    <a:lnTo>
                      <a:pt x="735" y="0"/>
                    </a:lnTo>
                    <a:lnTo>
                      <a:pt x="723" y="0"/>
                    </a:lnTo>
                    <a:lnTo>
                      <a:pt x="568" y="210"/>
                    </a:lnTo>
                    <a:lnTo>
                      <a:pt x="430" y="438"/>
                    </a:lnTo>
                    <a:lnTo>
                      <a:pt x="311" y="683"/>
                    </a:lnTo>
                    <a:lnTo>
                      <a:pt x="209" y="941"/>
                    </a:lnTo>
                    <a:lnTo>
                      <a:pt x="125" y="1217"/>
                    </a:lnTo>
                    <a:lnTo>
                      <a:pt x="59" y="1505"/>
                    </a:lnTo>
                    <a:lnTo>
                      <a:pt x="18" y="1798"/>
                    </a:lnTo>
                    <a:lnTo>
                      <a:pt x="0" y="2098"/>
                    </a:lnTo>
                    <a:lnTo>
                      <a:pt x="6" y="2404"/>
                    </a:lnTo>
                    <a:lnTo>
                      <a:pt x="29" y="2709"/>
                    </a:lnTo>
                    <a:lnTo>
                      <a:pt x="77" y="3015"/>
                    </a:lnTo>
                    <a:lnTo>
                      <a:pt x="149" y="3315"/>
                    </a:lnTo>
                    <a:lnTo>
                      <a:pt x="227" y="3573"/>
                    </a:lnTo>
                    <a:lnTo>
                      <a:pt x="316" y="3824"/>
                    </a:lnTo>
                    <a:lnTo>
                      <a:pt x="424" y="4076"/>
                    </a:lnTo>
                    <a:lnTo>
                      <a:pt x="544" y="4316"/>
                    </a:lnTo>
                    <a:lnTo>
                      <a:pt x="556" y="4316"/>
                    </a:lnTo>
                    <a:lnTo>
                      <a:pt x="436" y="4076"/>
                    </a:lnTo>
                    <a:lnTo>
                      <a:pt x="328" y="3824"/>
                    </a:lnTo>
                    <a:lnTo>
                      <a:pt x="239" y="3573"/>
                    </a:lnTo>
                    <a:lnTo>
                      <a:pt x="161" y="3315"/>
                    </a:lnTo>
                    <a:lnTo>
                      <a:pt x="89" y="3015"/>
                    </a:lnTo>
                    <a:lnTo>
                      <a:pt x="41" y="2709"/>
                    </a:lnTo>
                    <a:lnTo>
                      <a:pt x="18" y="2404"/>
                    </a:lnTo>
                    <a:lnTo>
                      <a:pt x="12" y="2098"/>
                    </a:lnTo>
                    <a:lnTo>
                      <a:pt x="12" y="209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40" name="Freeform 19"/>
              <p:cNvSpPr>
                <a:spLocks/>
              </p:cNvSpPr>
              <p:nvPr/>
            </p:nvSpPr>
            <p:spPr bwMode="hidden">
              <a:xfrm>
                <a:off x="288" y="0"/>
                <a:ext cx="840" cy="4316"/>
              </a:xfrm>
              <a:custGeom>
                <a:avLst/>
                <a:gdLst/>
                <a:ahLst/>
                <a:cxnLst>
                  <a:cxn ang="0">
                    <a:pos x="18" y="1948"/>
                  </a:cxn>
                  <a:cxn ang="0">
                    <a:pos x="48" y="1708"/>
                  </a:cxn>
                  <a:cxn ang="0">
                    <a:pos x="96" y="1475"/>
                  </a:cxn>
                  <a:cxn ang="0">
                    <a:pos x="161" y="1235"/>
                  </a:cxn>
                  <a:cxn ang="0">
                    <a:pos x="251" y="995"/>
                  </a:cxn>
                  <a:cxn ang="0">
                    <a:pos x="365" y="755"/>
                  </a:cxn>
                  <a:cxn ang="0">
                    <a:pos x="496" y="510"/>
                  </a:cxn>
                  <a:cxn ang="0">
                    <a:pos x="658" y="258"/>
                  </a:cxn>
                  <a:cxn ang="0">
                    <a:pos x="741" y="132"/>
                  </a:cxn>
                  <a:cxn ang="0">
                    <a:pos x="837" y="0"/>
                  </a:cxn>
                  <a:cxn ang="0">
                    <a:pos x="825" y="0"/>
                  </a:cxn>
                  <a:cxn ang="0">
                    <a:pos x="729" y="132"/>
                  </a:cxn>
                  <a:cxn ang="0">
                    <a:pos x="640" y="258"/>
                  </a:cxn>
                  <a:cxn ang="0">
                    <a:pos x="562" y="384"/>
                  </a:cxn>
                  <a:cxn ang="0">
                    <a:pos x="484" y="510"/>
                  </a:cxn>
                  <a:cxn ang="0">
                    <a:pos x="353" y="755"/>
                  </a:cxn>
                  <a:cxn ang="0">
                    <a:pos x="239" y="995"/>
                  </a:cxn>
                  <a:cxn ang="0">
                    <a:pos x="150" y="1235"/>
                  </a:cxn>
                  <a:cxn ang="0">
                    <a:pos x="84" y="1469"/>
                  </a:cxn>
                  <a:cxn ang="0">
                    <a:pos x="36" y="1702"/>
                  </a:cxn>
                  <a:cxn ang="0">
                    <a:pos x="6" y="1942"/>
                  </a:cxn>
                  <a:cxn ang="0">
                    <a:pos x="0" y="2200"/>
                  </a:cxn>
                  <a:cxn ang="0">
                    <a:pos x="12" y="2470"/>
                  </a:cxn>
                  <a:cxn ang="0">
                    <a:pos x="48" y="2739"/>
                  </a:cxn>
                  <a:cxn ang="0">
                    <a:pos x="114" y="3027"/>
                  </a:cxn>
                  <a:cxn ang="0">
                    <a:pos x="150" y="3171"/>
                  </a:cxn>
                  <a:cxn ang="0">
                    <a:pos x="197" y="3321"/>
                  </a:cxn>
                  <a:cxn ang="0">
                    <a:pos x="245" y="3477"/>
                  </a:cxn>
                  <a:cxn ang="0">
                    <a:pos x="305" y="3639"/>
                  </a:cxn>
                  <a:cxn ang="0">
                    <a:pos x="365" y="3800"/>
                  </a:cxn>
                  <a:cxn ang="0">
                    <a:pos x="437" y="3968"/>
                  </a:cxn>
                  <a:cxn ang="0">
                    <a:pos x="508" y="4136"/>
                  </a:cxn>
                  <a:cxn ang="0">
                    <a:pos x="592" y="4316"/>
                  </a:cxn>
                  <a:cxn ang="0">
                    <a:pos x="604" y="4316"/>
                  </a:cxn>
                  <a:cxn ang="0">
                    <a:pos x="520" y="4136"/>
                  </a:cxn>
                  <a:cxn ang="0">
                    <a:pos x="448" y="3968"/>
                  </a:cxn>
                  <a:cxn ang="0">
                    <a:pos x="377" y="3800"/>
                  </a:cxn>
                  <a:cxn ang="0">
                    <a:pos x="317" y="3639"/>
                  </a:cxn>
                  <a:cxn ang="0">
                    <a:pos x="257" y="3477"/>
                  </a:cxn>
                  <a:cxn ang="0">
                    <a:pos x="209" y="3327"/>
                  </a:cxn>
                  <a:cxn ang="0">
                    <a:pos x="161" y="3171"/>
                  </a:cxn>
                  <a:cxn ang="0">
                    <a:pos x="126" y="3027"/>
                  </a:cxn>
                  <a:cxn ang="0">
                    <a:pos x="60" y="2739"/>
                  </a:cxn>
                  <a:cxn ang="0">
                    <a:pos x="24" y="2470"/>
                  </a:cxn>
                  <a:cxn ang="0">
                    <a:pos x="12" y="2206"/>
                  </a:cxn>
                  <a:cxn ang="0">
                    <a:pos x="18" y="1948"/>
                  </a:cxn>
                  <a:cxn ang="0">
                    <a:pos x="18" y="1948"/>
                  </a:cxn>
                </a:cxnLst>
                <a:rect l="0" t="0" r="r" b="b"/>
                <a:pathLst>
                  <a:path w="837" h="4316">
                    <a:moveTo>
                      <a:pt x="18" y="1948"/>
                    </a:moveTo>
                    <a:lnTo>
                      <a:pt x="48" y="1708"/>
                    </a:lnTo>
                    <a:lnTo>
                      <a:pt x="96" y="1475"/>
                    </a:lnTo>
                    <a:lnTo>
                      <a:pt x="161" y="1235"/>
                    </a:lnTo>
                    <a:lnTo>
                      <a:pt x="251" y="995"/>
                    </a:lnTo>
                    <a:lnTo>
                      <a:pt x="365" y="755"/>
                    </a:lnTo>
                    <a:lnTo>
                      <a:pt x="496" y="510"/>
                    </a:lnTo>
                    <a:lnTo>
                      <a:pt x="658" y="258"/>
                    </a:lnTo>
                    <a:lnTo>
                      <a:pt x="741" y="132"/>
                    </a:lnTo>
                    <a:lnTo>
                      <a:pt x="837" y="0"/>
                    </a:lnTo>
                    <a:lnTo>
                      <a:pt x="825" y="0"/>
                    </a:lnTo>
                    <a:lnTo>
                      <a:pt x="729" y="132"/>
                    </a:lnTo>
                    <a:lnTo>
                      <a:pt x="640" y="258"/>
                    </a:lnTo>
                    <a:lnTo>
                      <a:pt x="562" y="384"/>
                    </a:lnTo>
                    <a:lnTo>
                      <a:pt x="484" y="510"/>
                    </a:lnTo>
                    <a:lnTo>
                      <a:pt x="353" y="755"/>
                    </a:lnTo>
                    <a:lnTo>
                      <a:pt x="239" y="995"/>
                    </a:lnTo>
                    <a:lnTo>
                      <a:pt x="150" y="1235"/>
                    </a:lnTo>
                    <a:lnTo>
                      <a:pt x="84" y="1469"/>
                    </a:lnTo>
                    <a:lnTo>
                      <a:pt x="36" y="1702"/>
                    </a:lnTo>
                    <a:lnTo>
                      <a:pt x="6" y="1942"/>
                    </a:lnTo>
                    <a:lnTo>
                      <a:pt x="0" y="2200"/>
                    </a:lnTo>
                    <a:lnTo>
                      <a:pt x="12" y="2470"/>
                    </a:lnTo>
                    <a:lnTo>
                      <a:pt x="48" y="2739"/>
                    </a:lnTo>
                    <a:lnTo>
                      <a:pt x="114" y="3027"/>
                    </a:lnTo>
                    <a:lnTo>
                      <a:pt x="150" y="3171"/>
                    </a:lnTo>
                    <a:lnTo>
                      <a:pt x="197" y="3321"/>
                    </a:lnTo>
                    <a:lnTo>
                      <a:pt x="245" y="3477"/>
                    </a:lnTo>
                    <a:lnTo>
                      <a:pt x="305" y="3639"/>
                    </a:lnTo>
                    <a:lnTo>
                      <a:pt x="365" y="3800"/>
                    </a:lnTo>
                    <a:lnTo>
                      <a:pt x="437" y="3968"/>
                    </a:lnTo>
                    <a:lnTo>
                      <a:pt x="508" y="4136"/>
                    </a:lnTo>
                    <a:lnTo>
                      <a:pt x="592" y="4316"/>
                    </a:lnTo>
                    <a:lnTo>
                      <a:pt x="604" y="4316"/>
                    </a:lnTo>
                    <a:lnTo>
                      <a:pt x="520" y="4136"/>
                    </a:lnTo>
                    <a:lnTo>
                      <a:pt x="448" y="3968"/>
                    </a:lnTo>
                    <a:lnTo>
                      <a:pt x="377" y="3800"/>
                    </a:lnTo>
                    <a:lnTo>
                      <a:pt x="317" y="3639"/>
                    </a:lnTo>
                    <a:lnTo>
                      <a:pt x="257" y="3477"/>
                    </a:lnTo>
                    <a:lnTo>
                      <a:pt x="209" y="3327"/>
                    </a:lnTo>
                    <a:lnTo>
                      <a:pt x="161" y="3171"/>
                    </a:lnTo>
                    <a:lnTo>
                      <a:pt x="126" y="3027"/>
                    </a:lnTo>
                    <a:lnTo>
                      <a:pt x="60" y="2739"/>
                    </a:lnTo>
                    <a:lnTo>
                      <a:pt x="24" y="2470"/>
                    </a:lnTo>
                    <a:lnTo>
                      <a:pt x="12" y="2206"/>
                    </a:lnTo>
                    <a:lnTo>
                      <a:pt x="18" y="1948"/>
                    </a:lnTo>
                    <a:lnTo>
                      <a:pt x="18" y="194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9" name="Freeform 20"/>
            <p:cNvSpPr>
              <a:spLocks/>
            </p:cNvSpPr>
            <p:nvPr/>
          </p:nvSpPr>
          <p:spPr bwMode="hidden">
            <a:xfrm>
              <a:off x="6" y="2901"/>
              <a:ext cx="606" cy="1415"/>
            </a:xfrm>
            <a:custGeom>
              <a:avLst/>
              <a:gdLst/>
              <a:ahLst/>
              <a:cxnLst>
                <a:cxn ang="0">
                  <a:pos x="0" y="54"/>
                </a:cxn>
                <a:cxn ang="0">
                  <a:pos x="42" y="228"/>
                </a:cxn>
                <a:cxn ang="0">
                  <a:pos x="96" y="402"/>
                </a:cxn>
                <a:cxn ang="0">
                  <a:pos x="161" y="576"/>
                </a:cxn>
                <a:cxn ang="0">
                  <a:pos x="227" y="744"/>
                </a:cxn>
                <a:cxn ang="0">
                  <a:pos x="305" y="917"/>
                </a:cxn>
                <a:cxn ang="0">
                  <a:pos x="389" y="1085"/>
                </a:cxn>
                <a:cxn ang="0">
                  <a:pos x="484" y="1253"/>
                </a:cxn>
                <a:cxn ang="0">
                  <a:pos x="586" y="1415"/>
                </a:cxn>
                <a:cxn ang="0">
                  <a:pos x="604" y="1415"/>
                </a:cxn>
                <a:cxn ang="0">
                  <a:pos x="496" y="1247"/>
                </a:cxn>
                <a:cxn ang="0">
                  <a:pos x="401" y="1073"/>
                </a:cxn>
                <a:cxn ang="0">
                  <a:pos x="311" y="899"/>
                </a:cxn>
                <a:cxn ang="0">
                  <a:pos x="233" y="720"/>
                </a:cxn>
                <a:cxn ang="0">
                  <a:pos x="161" y="546"/>
                </a:cxn>
                <a:cxn ang="0">
                  <a:pos x="102" y="366"/>
                </a:cxn>
                <a:cxn ang="0">
                  <a:pos x="48" y="180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0" y="54"/>
                </a:cxn>
              </a:cxnLst>
              <a:rect l="0" t="0" r="r" b="b"/>
              <a:pathLst>
                <a:path w="604" h="1415">
                  <a:moveTo>
                    <a:pt x="0" y="54"/>
                  </a:moveTo>
                  <a:lnTo>
                    <a:pt x="42" y="228"/>
                  </a:lnTo>
                  <a:lnTo>
                    <a:pt x="96" y="402"/>
                  </a:lnTo>
                  <a:lnTo>
                    <a:pt x="161" y="576"/>
                  </a:lnTo>
                  <a:lnTo>
                    <a:pt x="227" y="744"/>
                  </a:lnTo>
                  <a:lnTo>
                    <a:pt x="305" y="917"/>
                  </a:lnTo>
                  <a:lnTo>
                    <a:pt x="389" y="1085"/>
                  </a:lnTo>
                  <a:lnTo>
                    <a:pt x="484" y="1253"/>
                  </a:lnTo>
                  <a:lnTo>
                    <a:pt x="586" y="1415"/>
                  </a:lnTo>
                  <a:lnTo>
                    <a:pt x="604" y="1415"/>
                  </a:lnTo>
                  <a:lnTo>
                    <a:pt x="496" y="1247"/>
                  </a:lnTo>
                  <a:lnTo>
                    <a:pt x="401" y="1073"/>
                  </a:lnTo>
                  <a:lnTo>
                    <a:pt x="311" y="899"/>
                  </a:lnTo>
                  <a:lnTo>
                    <a:pt x="233" y="720"/>
                  </a:lnTo>
                  <a:lnTo>
                    <a:pt x="161" y="546"/>
                  </a:lnTo>
                  <a:lnTo>
                    <a:pt x="102" y="366"/>
                  </a:lnTo>
                  <a:lnTo>
                    <a:pt x="48" y="180"/>
                  </a:lnTo>
                  <a:lnTo>
                    <a:pt x="0" y="0"/>
                  </a:lnTo>
                  <a:lnTo>
                    <a:pt x="0" y="54"/>
                  </a:lnTo>
                  <a:lnTo>
                    <a:pt x="0" y="54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0" name="Freeform 21"/>
            <p:cNvSpPr>
              <a:spLocks/>
            </p:cNvSpPr>
            <p:nvPr/>
          </p:nvSpPr>
          <p:spPr bwMode="hidden">
            <a:xfrm>
              <a:off x="6" y="3890"/>
              <a:ext cx="228" cy="426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108" y="240"/>
                </a:cxn>
                <a:cxn ang="0">
                  <a:pos x="215" y="426"/>
                </a:cxn>
                <a:cxn ang="0">
                  <a:pos x="227" y="426"/>
                </a:cxn>
                <a:cxn ang="0">
                  <a:pos x="167" y="330"/>
                </a:cxn>
                <a:cxn ang="0">
                  <a:pos x="114" y="222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0" y="30"/>
                </a:cxn>
              </a:cxnLst>
              <a:rect l="0" t="0" r="r" b="b"/>
              <a:pathLst>
                <a:path w="227" h="426">
                  <a:moveTo>
                    <a:pt x="0" y="30"/>
                  </a:moveTo>
                  <a:lnTo>
                    <a:pt x="108" y="240"/>
                  </a:lnTo>
                  <a:lnTo>
                    <a:pt x="215" y="426"/>
                  </a:lnTo>
                  <a:lnTo>
                    <a:pt x="227" y="426"/>
                  </a:lnTo>
                  <a:lnTo>
                    <a:pt x="167" y="330"/>
                  </a:lnTo>
                  <a:lnTo>
                    <a:pt x="114" y="222"/>
                  </a:lnTo>
                  <a:lnTo>
                    <a:pt x="0" y="0"/>
                  </a:lnTo>
                  <a:lnTo>
                    <a:pt x="0" y="30"/>
                  </a:lnTo>
                  <a:lnTo>
                    <a:pt x="0" y="3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1" name="Freeform 22"/>
            <p:cNvSpPr>
              <a:spLocks/>
            </p:cNvSpPr>
            <p:nvPr/>
          </p:nvSpPr>
          <p:spPr bwMode="hidden">
            <a:xfrm>
              <a:off x="4776" y="0"/>
              <a:ext cx="984" cy="1786"/>
            </a:xfrm>
            <a:custGeom>
              <a:avLst/>
              <a:gdLst/>
              <a:ahLst/>
              <a:cxnLst>
                <a:cxn ang="0">
                  <a:pos x="981" y="1786"/>
                </a:cxn>
                <a:cxn ang="0">
                  <a:pos x="981" y="1720"/>
                </a:cxn>
                <a:cxn ang="0">
                  <a:pos x="969" y="1666"/>
                </a:cxn>
                <a:cxn ang="0">
                  <a:pos x="957" y="1613"/>
                </a:cxn>
                <a:cxn ang="0">
                  <a:pos x="921" y="1487"/>
                </a:cxn>
                <a:cxn ang="0">
                  <a:pos x="885" y="1361"/>
                </a:cxn>
                <a:cxn ang="0">
                  <a:pos x="796" y="1121"/>
                </a:cxn>
                <a:cxn ang="0">
                  <a:pos x="682" y="899"/>
                </a:cxn>
                <a:cxn ang="0">
                  <a:pos x="562" y="689"/>
                </a:cxn>
                <a:cxn ang="0">
                  <a:pos x="431" y="498"/>
                </a:cxn>
                <a:cxn ang="0">
                  <a:pos x="293" y="318"/>
                </a:cxn>
                <a:cxn ang="0">
                  <a:pos x="150" y="15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38" y="150"/>
                </a:cxn>
                <a:cxn ang="0">
                  <a:pos x="275" y="318"/>
                </a:cxn>
                <a:cxn ang="0">
                  <a:pos x="413" y="498"/>
                </a:cxn>
                <a:cxn ang="0">
                  <a:pos x="545" y="689"/>
                </a:cxn>
                <a:cxn ang="0">
                  <a:pos x="670" y="899"/>
                </a:cxn>
                <a:cxn ang="0">
                  <a:pos x="778" y="1121"/>
                </a:cxn>
                <a:cxn ang="0">
                  <a:pos x="873" y="1361"/>
                </a:cxn>
                <a:cxn ang="0">
                  <a:pos x="909" y="1487"/>
                </a:cxn>
                <a:cxn ang="0">
                  <a:pos x="945" y="1619"/>
                </a:cxn>
                <a:cxn ang="0">
                  <a:pos x="963" y="1702"/>
                </a:cxn>
                <a:cxn ang="0">
                  <a:pos x="981" y="1786"/>
                </a:cxn>
                <a:cxn ang="0">
                  <a:pos x="981" y="1786"/>
                </a:cxn>
              </a:cxnLst>
              <a:rect l="0" t="0" r="r" b="b"/>
              <a:pathLst>
                <a:path w="981" h="1786">
                  <a:moveTo>
                    <a:pt x="981" y="1786"/>
                  </a:moveTo>
                  <a:lnTo>
                    <a:pt x="981" y="1720"/>
                  </a:lnTo>
                  <a:lnTo>
                    <a:pt x="969" y="1666"/>
                  </a:lnTo>
                  <a:lnTo>
                    <a:pt x="957" y="1613"/>
                  </a:lnTo>
                  <a:lnTo>
                    <a:pt x="921" y="1487"/>
                  </a:lnTo>
                  <a:lnTo>
                    <a:pt x="885" y="1361"/>
                  </a:lnTo>
                  <a:lnTo>
                    <a:pt x="796" y="1121"/>
                  </a:lnTo>
                  <a:lnTo>
                    <a:pt x="682" y="899"/>
                  </a:lnTo>
                  <a:lnTo>
                    <a:pt x="562" y="689"/>
                  </a:lnTo>
                  <a:lnTo>
                    <a:pt x="431" y="498"/>
                  </a:lnTo>
                  <a:lnTo>
                    <a:pt x="293" y="318"/>
                  </a:lnTo>
                  <a:lnTo>
                    <a:pt x="150" y="15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38" y="150"/>
                  </a:lnTo>
                  <a:lnTo>
                    <a:pt x="275" y="318"/>
                  </a:lnTo>
                  <a:lnTo>
                    <a:pt x="413" y="498"/>
                  </a:lnTo>
                  <a:lnTo>
                    <a:pt x="545" y="689"/>
                  </a:lnTo>
                  <a:lnTo>
                    <a:pt x="670" y="899"/>
                  </a:lnTo>
                  <a:lnTo>
                    <a:pt x="778" y="1121"/>
                  </a:lnTo>
                  <a:lnTo>
                    <a:pt x="873" y="1361"/>
                  </a:lnTo>
                  <a:lnTo>
                    <a:pt x="909" y="1487"/>
                  </a:lnTo>
                  <a:lnTo>
                    <a:pt x="945" y="1619"/>
                  </a:lnTo>
                  <a:lnTo>
                    <a:pt x="963" y="1702"/>
                  </a:lnTo>
                  <a:lnTo>
                    <a:pt x="981" y="1786"/>
                  </a:lnTo>
                  <a:lnTo>
                    <a:pt x="981" y="178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2" name="Freeform 23"/>
            <p:cNvSpPr>
              <a:spLocks/>
            </p:cNvSpPr>
            <p:nvPr/>
          </p:nvSpPr>
          <p:spPr bwMode="hidden">
            <a:xfrm>
              <a:off x="5041" y="0"/>
              <a:ext cx="719" cy="845"/>
            </a:xfrm>
            <a:custGeom>
              <a:avLst/>
              <a:gdLst/>
              <a:ahLst/>
              <a:cxnLst>
                <a:cxn ang="0">
                  <a:pos x="717" y="845"/>
                </a:cxn>
                <a:cxn ang="0">
                  <a:pos x="717" y="821"/>
                </a:cxn>
                <a:cxn ang="0">
                  <a:pos x="574" y="605"/>
                </a:cxn>
                <a:cxn ang="0">
                  <a:pos x="406" y="396"/>
                </a:cxn>
                <a:cxn ang="0">
                  <a:pos x="221" y="192"/>
                </a:cxn>
                <a:cxn ang="0">
                  <a:pos x="17" y="0"/>
                </a:cxn>
                <a:cxn ang="0">
                  <a:pos x="0" y="0"/>
                </a:cxn>
                <a:cxn ang="0">
                  <a:pos x="209" y="198"/>
                </a:cxn>
                <a:cxn ang="0">
                  <a:pos x="400" y="408"/>
                </a:cxn>
                <a:cxn ang="0">
                  <a:pos x="568" y="623"/>
                </a:cxn>
                <a:cxn ang="0">
                  <a:pos x="717" y="845"/>
                </a:cxn>
                <a:cxn ang="0">
                  <a:pos x="717" y="845"/>
                </a:cxn>
              </a:cxnLst>
              <a:rect l="0" t="0" r="r" b="b"/>
              <a:pathLst>
                <a:path w="717" h="845">
                  <a:moveTo>
                    <a:pt x="717" y="845"/>
                  </a:moveTo>
                  <a:lnTo>
                    <a:pt x="717" y="821"/>
                  </a:lnTo>
                  <a:lnTo>
                    <a:pt x="574" y="605"/>
                  </a:lnTo>
                  <a:lnTo>
                    <a:pt x="406" y="396"/>
                  </a:lnTo>
                  <a:lnTo>
                    <a:pt x="221" y="192"/>
                  </a:lnTo>
                  <a:lnTo>
                    <a:pt x="17" y="0"/>
                  </a:lnTo>
                  <a:lnTo>
                    <a:pt x="0" y="0"/>
                  </a:lnTo>
                  <a:lnTo>
                    <a:pt x="209" y="198"/>
                  </a:lnTo>
                  <a:lnTo>
                    <a:pt x="400" y="408"/>
                  </a:lnTo>
                  <a:lnTo>
                    <a:pt x="568" y="623"/>
                  </a:lnTo>
                  <a:lnTo>
                    <a:pt x="717" y="845"/>
                  </a:lnTo>
                  <a:lnTo>
                    <a:pt x="717" y="84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3" name="Freeform 24"/>
            <p:cNvSpPr>
              <a:spLocks/>
            </p:cNvSpPr>
            <p:nvPr/>
          </p:nvSpPr>
          <p:spPr bwMode="hidden">
            <a:xfrm>
              <a:off x="5352" y="0"/>
              <a:ext cx="408" cy="414"/>
            </a:xfrm>
            <a:custGeom>
              <a:avLst/>
              <a:gdLst/>
              <a:ahLst/>
              <a:cxnLst>
                <a:cxn ang="0">
                  <a:pos x="407" y="414"/>
                </a:cxn>
                <a:cxn ang="0">
                  <a:pos x="407" y="396"/>
                </a:cxn>
                <a:cxn ang="0">
                  <a:pos x="222" y="192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08" y="102"/>
                </a:cxn>
                <a:cxn ang="0">
                  <a:pos x="216" y="204"/>
                </a:cxn>
                <a:cxn ang="0">
                  <a:pos x="407" y="414"/>
                </a:cxn>
                <a:cxn ang="0">
                  <a:pos x="407" y="414"/>
                </a:cxn>
              </a:cxnLst>
              <a:rect l="0" t="0" r="r" b="b"/>
              <a:pathLst>
                <a:path w="407" h="414">
                  <a:moveTo>
                    <a:pt x="407" y="414"/>
                  </a:moveTo>
                  <a:lnTo>
                    <a:pt x="407" y="396"/>
                  </a:lnTo>
                  <a:lnTo>
                    <a:pt x="222" y="192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08" y="102"/>
                  </a:lnTo>
                  <a:lnTo>
                    <a:pt x="216" y="204"/>
                  </a:lnTo>
                  <a:lnTo>
                    <a:pt x="407" y="414"/>
                  </a:lnTo>
                  <a:lnTo>
                    <a:pt x="407" y="41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4" name="Freeform 25"/>
            <p:cNvSpPr>
              <a:spLocks/>
            </p:cNvSpPr>
            <p:nvPr/>
          </p:nvSpPr>
          <p:spPr bwMode="hidden">
            <a:xfrm>
              <a:off x="6" y="0"/>
              <a:ext cx="858" cy="1409"/>
            </a:xfrm>
            <a:custGeom>
              <a:avLst/>
              <a:gdLst/>
              <a:ahLst/>
              <a:cxnLst>
                <a:cxn ang="0">
                  <a:pos x="0" y="1361"/>
                </a:cxn>
                <a:cxn ang="0">
                  <a:pos x="0" y="1409"/>
                </a:cxn>
                <a:cxn ang="0">
                  <a:pos x="54" y="1211"/>
                </a:cxn>
                <a:cxn ang="0">
                  <a:pos x="126" y="1013"/>
                </a:cxn>
                <a:cxn ang="0">
                  <a:pos x="215" y="827"/>
                </a:cxn>
                <a:cxn ang="0">
                  <a:pos x="311" y="647"/>
                </a:cxn>
                <a:cxn ang="0">
                  <a:pos x="431" y="474"/>
                </a:cxn>
                <a:cxn ang="0">
                  <a:pos x="556" y="312"/>
                </a:cxn>
                <a:cxn ang="0">
                  <a:pos x="700" y="150"/>
                </a:cxn>
                <a:cxn ang="0">
                  <a:pos x="855" y="0"/>
                </a:cxn>
                <a:cxn ang="0">
                  <a:pos x="837" y="0"/>
                </a:cxn>
                <a:cxn ang="0">
                  <a:pos x="688" y="144"/>
                </a:cxn>
                <a:cxn ang="0">
                  <a:pos x="550" y="300"/>
                </a:cxn>
                <a:cxn ang="0">
                  <a:pos x="425" y="462"/>
                </a:cxn>
                <a:cxn ang="0">
                  <a:pos x="311" y="629"/>
                </a:cxn>
                <a:cxn ang="0">
                  <a:pos x="215" y="803"/>
                </a:cxn>
                <a:cxn ang="0">
                  <a:pos x="132" y="983"/>
                </a:cxn>
                <a:cxn ang="0">
                  <a:pos x="60" y="1169"/>
                </a:cxn>
                <a:cxn ang="0">
                  <a:pos x="0" y="1361"/>
                </a:cxn>
                <a:cxn ang="0">
                  <a:pos x="0" y="1361"/>
                </a:cxn>
              </a:cxnLst>
              <a:rect l="0" t="0" r="r" b="b"/>
              <a:pathLst>
                <a:path w="855" h="1409">
                  <a:moveTo>
                    <a:pt x="0" y="1361"/>
                  </a:moveTo>
                  <a:lnTo>
                    <a:pt x="0" y="1409"/>
                  </a:lnTo>
                  <a:lnTo>
                    <a:pt x="54" y="1211"/>
                  </a:lnTo>
                  <a:lnTo>
                    <a:pt x="126" y="1013"/>
                  </a:lnTo>
                  <a:lnTo>
                    <a:pt x="215" y="827"/>
                  </a:lnTo>
                  <a:lnTo>
                    <a:pt x="311" y="647"/>
                  </a:lnTo>
                  <a:lnTo>
                    <a:pt x="431" y="474"/>
                  </a:lnTo>
                  <a:lnTo>
                    <a:pt x="556" y="312"/>
                  </a:lnTo>
                  <a:lnTo>
                    <a:pt x="700" y="150"/>
                  </a:lnTo>
                  <a:lnTo>
                    <a:pt x="855" y="0"/>
                  </a:lnTo>
                  <a:lnTo>
                    <a:pt x="837" y="0"/>
                  </a:lnTo>
                  <a:lnTo>
                    <a:pt x="688" y="144"/>
                  </a:lnTo>
                  <a:lnTo>
                    <a:pt x="550" y="300"/>
                  </a:lnTo>
                  <a:lnTo>
                    <a:pt x="425" y="462"/>
                  </a:lnTo>
                  <a:lnTo>
                    <a:pt x="311" y="629"/>
                  </a:lnTo>
                  <a:lnTo>
                    <a:pt x="215" y="803"/>
                  </a:lnTo>
                  <a:lnTo>
                    <a:pt x="132" y="983"/>
                  </a:lnTo>
                  <a:lnTo>
                    <a:pt x="60" y="1169"/>
                  </a:lnTo>
                  <a:lnTo>
                    <a:pt x="0" y="1361"/>
                  </a:lnTo>
                  <a:lnTo>
                    <a:pt x="0" y="1361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5" name="Freeform 26"/>
            <p:cNvSpPr>
              <a:spLocks/>
            </p:cNvSpPr>
            <p:nvPr/>
          </p:nvSpPr>
          <p:spPr bwMode="hidden">
            <a:xfrm>
              <a:off x="6" y="0"/>
              <a:ext cx="588" cy="599"/>
            </a:xfrm>
            <a:custGeom>
              <a:avLst/>
              <a:gdLst/>
              <a:ahLst/>
              <a:cxnLst>
                <a:cxn ang="0">
                  <a:pos x="586" y="0"/>
                </a:cxn>
                <a:cxn ang="0">
                  <a:pos x="568" y="0"/>
                </a:cxn>
                <a:cxn ang="0">
                  <a:pos x="407" y="132"/>
                </a:cxn>
                <a:cxn ang="0">
                  <a:pos x="257" y="270"/>
                </a:cxn>
                <a:cxn ang="0">
                  <a:pos x="120" y="420"/>
                </a:cxn>
                <a:cxn ang="0">
                  <a:pos x="0" y="575"/>
                </a:cxn>
                <a:cxn ang="0">
                  <a:pos x="0" y="599"/>
                </a:cxn>
                <a:cxn ang="0">
                  <a:pos x="120" y="432"/>
                </a:cxn>
                <a:cxn ang="0">
                  <a:pos x="257" y="282"/>
                </a:cxn>
                <a:cxn ang="0">
                  <a:pos x="413" y="138"/>
                </a:cxn>
                <a:cxn ang="0">
                  <a:pos x="586" y="0"/>
                </a:cxn>
                <a:cxn ang="0">
                  <a:pos x="586" y="0"/>
                </a:cxn>
              </a:cxnLst>
              <a:rect l="0" t="0" r="r" b="b"/>
              <a:pathLst>
                <a:path w="586" h="599">
                  <a:moveTo>
                    <a:pt x="586" y="0"/>
                  </a:moveTo>
                  <a:lnTo>
                    <a:pt x="568" y="0"/>
                  </a:lnTo>
                  <a:lnTo>
                    <a:pt x="407" y="132"/>
                  </a:lnTo>
                  <a:lnTo>
                    <a:pt x="257" y="270"/>
                  </a:lnTo>
                  <a:lnTo>
                    <a:pt x="120" y="420"/>
                  </a:lnTo>
                  <a:lnTo>
                    <a:pt x="0" y="575"/>
                  </a:lnTo>
                  <a:lnTo>
                    <a:pt x="0" y="599"/>
                  </a:lnTo>
                  <a:lnTo>
                    <a:pt x="120" y="432"/>
                  </a:lnTo>
                  <a:lnTo>
                    <a:pt x="257" y="282"/>
                  </a:lnTo>
                  <a:lnTo>
                    <a:pt x="413" y="138"/>
                  </a:lnTo>
                  <a:lnTo>
                    <a:pt x="586" y="0"/>
                  </a:lnTo>
                  <a:lnTo>
                    <a:pt x="58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6" name="Freeform 27"/>
            <p:cNvSpPr>
              <a:spLocks/>
            </p:cNvSpPr>
            <p:nvPr/>
          </p:nvSpPr>
          <p:spPr bwMode="hidden">
            <a:xfrm>
              <a:off x="6" y="0"/>
              <a:ext cx="270" cy="252"/>
            </a:xfrm>
            <a:custGeom>
              <a:avLst/>
              <a:gdLst/>
              <a:ahLst/>
              <a:cxnLst>
                <a:cxn ang="0">
                  <a:pos x="269" y="0"/>
                </a:cxn>
                <a:cxn ang="0">
                  <a:pos x="251" y="0"/>
                </a:cxn>
                <a:cxn ang="0">
                  <a:pos x="120" y="114"/>
                </a:cxn>
                <a:cxn ang="0">
                  <a:pos x="60" y="174"/>
                </a:cxn>
                <a:cxn ang="0">
                  <a:pos x="0" y="234"/>
                </a:cxn>
                <a:cxn ang="0">
                  <a:pos x="0" y="252"/>
                </a:cxn>
                <a:cxn ang="0">
                  <a:pos x="126" y="120"/>
                </a:cxn>
                <a:cxn ang="0">
                  <a:pos x="269" y="0"/>
                </a:cxn>
                <a:cxn ang="0">
                  <a:pos x="269" y="0"/>
                </a:cxn>
              </a:cxnLst>
              <a:rect l="0" t="0" r="r" b="b"/>
              <a:pathLst>
                <a:path w="269" h="252">
                  <a:moveTo>
                    <a:pt x="269" y="0"/>
                  </a:moveTo>
                  <a:lnTo>
                    <a:pt x="251" y="0"/>
                  </a:lnTo>
                  <a:lnTo>
                    <a:pt x="120" y="114"/>
                  </a:lnTo>
                  <a:lnTo>
                    <a:pt x="60" y="174"/>
                  </a:lnTo>
                  <a:lnTo>
                    <a:pt x="0" y="234"/>
                  </a:lnTo>
                  <a:lnTo>
                    <a:pt x="0" y="252"/>
                  </a:lnTo>
                  <a:lnTo>
                    <a:pt x="126" y="120"/>
                  </a:lnTo>
                  <a:lnTo>
                    <a:pt x="269" y="0"/>
                  </a:lnTo>
                  <a:lnTo>
                    <a:pt x="269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7" name="Line 28"/>
            <p:cNvSpPr>
              <a:spLocks noChangeShapeType="1"/>
            </p:cNvSpPr>
            <p:nvPr/>
          </p:nvSpPr>
          <p:spPr bwMode="hidden">
            <a:xfrm>
              <a:off x="1" y="2749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8" name="Line 29"/>
            <p:cNvSpPr>
              <a:spLocks noChangeShapeType="1"/>
            </p:cNvSpPr>
            <p:nvPr/>
          </p:nvSpPr>
          <p:spPr bwMode="hidden">
            <a:xfrm>
              <a:off x="1" y="2356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9" name="Line 30"/>
            <p:cNvSpPr>
              <a:spLocks noChangeShapeType="1"/>
            </p:cNvSpPr>
            <p:nvPr/>
          </p:nvSpPr>
          <p:spPr bwMode="hidden">
            <a:xfrm>
              <a:off x="1" y="3142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grpSp>
          <p:nvGrpSpPr>
            <p:cNvPr id="20" name="Group 31"/>
            <p:cNvGrpSpPr>
              <a:grpSpLocks/>
            </p:cNvGrpSpPr>
            <p:nvPr/>
          </p:nvGrpSpPr>
          <p:grpSpPr bwMode="auto">
            <a:xfrm>
              <a:off x="1" y="392"/>
              <a:ext cx="5758" cy="1571"/>
              <a:chOff x="1" y="392"/>
              <a:chExt cx="5758" cy="1571"/>
            </a:xfrm>
          </p:grpSpPr>
          <p:sp>
            <p:nvSpPr>
              <p:cNvPr id="23" name="Line 32"/>
              <p:cNvSpPr>
                <a:spLocks noChangeShapeType="1"/>
              </p:cNvSpPr>
              <p:nvPr/>
            </p:nvSpPr>
            <p:spPr bwMode="hidden">
              <a:xfrm>
                <a:off x="1" y="784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24" name="Line 33"/>
              <p:cNvSpPr>
                <a:spLocks noChangeShapeType="1"/>
              </p:cNvSpPr>
              <p:nvPr/>
            </p:nvSpPr>
            <p:spPr bwMode="hidden">
              <a:xfrm>
                <a:off x="1" y="1963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25" name="Line 34"/>
              <p:cNvSpPr>
                <a:spLocks noChangeShapeType="1"/>
              </p:cNvSpPr>
              <p:nvPr/>
            </p:nvSpPr>
            <p:spPr bwMode="hidden">
              <a:xfrm>
                <a:off x="1" y="1570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26" name="Line 35"/>
              <p:cNvSpPr>
                <a:spLocks noChangeShapeType="1"/>
              </p:cNvSpPr>
              <p:nvPr/>
            </p:nvSpPr>
            <p:spPr bwMode="hidden">
              <a:xfrm>
                <a:off x="1" y="1177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27" name="Line 36"/>
              <p:cNvSpPr>
                <a:spLocks noChangeShapeType="1"/>
              </p:cNvSpPr>
              <p:nvPr/>
            </p:nvSpPr>
            <p:spPr bwMode="hidden">
              <a:xfrm>
                <a:off x="1" y="392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21" name="Line 37"/>
            <p:cNvSpPr>
              <a:spLocks noChangeShapeType="1"/>
            </p:cNvSpPr>
            <p:nvPr/>
          </p:nvSpPr>
          <p:spPr bwMode="hidden">
            <a:xfrm>
              <a:off x="1" y="3928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22" name="Line 38"/>
            <p:cNvSpPr>
              <a:spLocks noChangeShapeType="1"/>
            </p:cNvSpPr>
            <p:nvPr/>
          </p:nvSpPr>
          <p:spPr bwMode="hidden">
            <a:xfrm>
              <a:off x="1" y="3535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</p:grpSp>
      <p:sp>
        <p:nvSpPr>
          <p:cNvPr id="51239" name="Rectangle 39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92275"/>
            <a:ext cx="7772400" cy="1736725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51240" name="Rectangle 40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1" name="Rectangle 41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2" name="Rectangle 4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3" name="Rectangle 4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6681FB-7751-4A72-8ED8-32FAE7E46BF8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0770798"/>
      </p:ext>
    </p:extLst>
  </p:cSld>
  <p:clrMapOvr>
    <a:masterClrMapping/>
  </p:clrMapOvr>
</p:sldLayout>
</file>

<file path=ppt/slideLayouts/slideLayout2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85FA3A2-D422-495D-9B4E-287FB6BE4ED8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0996882"/>
      </p:ext>
    </p:extLst>
  </p:cSld>
  <p:clrMapOvr>
    <a:masterClrMapping/>
  </p:clrMapOvr>
</p:sldLayout>
</file>

<file path=ppt/slideLayouts/slideLayout2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0CFA6BC-E679-4544-9B97-2D68FB1BBC02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5967834"/>
      </p:ext>
    </p:extLst>
  </p:cSld>
  <p:clrMapOvr>
    <a:masterClrMapping/>
  </p:clrMapOvr>
</p:sldLayout>
</file>

<file path=ppt/slideLayouts/slideLayout2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8DA2104-1B4D-48EE-B9F3-D46B9FFC0131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0635541"/>
      </p:ext>
    </p:extLst>
  </p:cSld>
  <p:clrMapOvr>
    <a:masterClrMapping/>
  </p:clrMapOvr>
</p:sldLayout>
</file>

<file path=ppt/slideLayouts/slideLayout2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8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9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DF43CE9-CF79-47CF-9335-7DE3C2E8DC16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318481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43702" y="1357298"/>
            <a:ext cx="2057400" cy="528002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57158" y="1357298"/>
            <a:ext cx="6162676" cy="528002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7715998"/>
      </p:ext>
    </p:extLst>
  </p:cSld>
  <p:clrMapOvr>
    <a:masterClrMapping/>
  </p:clrMapOvr>
  <p:transition>
    <p:pull dir="r"/>
  </p:transition>
</p:sldLayout>
</file>

<file path=ppt/slideLayouts/slideLayout2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EFD2C28-D031-441A-9CEF-84B9EF3B2F04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6089432"/>
      </p:ext>
    </p:extLst>
  </p:cSld>
  <p:clrMapOvr>
    <a:masterClrMapping/>
  </p:clrMapOvr>
</p:sldLayout>
</file>

<file path=ppt/slideLayouts/slideLayout2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D468CF8-9A17-452F-B0B3-F0CAFB0977DD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4495035"/>
      </p:ext>
    </p:extLst>
  </p:cSld>
  <p:clrMapOvr>
    <a:masterClrMapping/>
  </p:clrMapOvr>
</p:sldLayout>
</file>

<file path=ppt/slideLayouts/slideLayout2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6545CEF-F186-43C3-9CCF-8014858741D7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9787437"/>
      </p:ext>
    </p:extLst>
  </p:cSld>
  <p:clrMapOvr>
    <a:masterClrMapping/>
  </p:clrMapOvr>
</p:sldLayout>
</file>

<file path=ppt/slideLayouts/slideLayout2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DAF25A7-C269-4874-9FAC-C227E8FE64B8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989012"/>
      </p:ext>
    </p:extLst>
  </p:cSld>
  <p:clrMapOvr>
    <a:masterClrMapping/>
  </p:clrMapOvr>
</p:sldLayout>
</file>

<file path=ppt/slideLayouts/slideLayout2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260E888-04C6-4B26-900F-D9A0B47F8F4E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0325309"/>
      </p:ext>
    </p:extLst>
  </p:cSld>
  <p:clrMapOvr>
    <a:masterClrMapping/>
  </p:clrMapOvr>
</p:sldLayout>
</file>

<file path=ppt/slideLayouts/slideLayout2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B178F61-4DA5-4695-AD1B-E4C7EFC7D286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244964"/>
      </p:ext>
    </p:extLst>
  </p:cSld>
  <p:clrMapOvr>
    <a:masterClrMapping/>
  </p:clrMapOvr>
</p:sldLayout>
</file>

<file path=ppt/slideLayouts/slideLayout226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3941763"/>
            <a:ext cx="4038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8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9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0A702BE-15C9-41AA-BE52-85D05EE46DE9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118719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7" descr="62771800_1281938811_TheEscapingSmuggler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171950" cy="384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508237-3B56-4290-A8F6-05BEAF1058D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04.06.2020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5DC792-352A-48EA-8A60-CF9DE6CDB8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973657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6FED12-3DD3-472F-9558-93339A54C1A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04.06.2020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429A23-EF8A-42F7-AEEF-70437B4014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945092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7" descr="Безымянный.gif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03988" y="4214813"/>
            <a:ext cx="2425700" cy="2408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8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91C0E6-F943-47E1-A142-FD873D12F44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04.06.2020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6131DE-81F3-4691-A99A-7073763B44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898308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7F9C0A-323A-4282-BAD3-0A2D2B3D0ED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04.06.2020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47BCBF-CCD9-488D-944A-803BC72B41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144817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00521B-2CC3-4896-90B2-E2241890FDC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04.06.2020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A13FFF-5A40-4863-9F2A-4F9DE45167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874380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C4C54F-7701-4EAE-9308-1B3B3EE9C37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04.06.2020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1879D4-C51B-4053-8C06-D5766E2A95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326558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dirty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13A5B8-949F-4CAB-B001-B0A83B523D3B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04.06.2020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6A08CB-3B36-40AB-9F84-FA82680D03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43543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2351010550"/>
      </p:ext>
    </p:extLst>
  </p:cSld>
  <p:clrMapOvr>
    <a:masterClrMapping/>
  </p:clrMapOvr>
  <p:transition>
    <p:pull dir="r"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19938A-BA93-47FF-B652-A6654A0D83E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04.06.2020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A7C908-DA71-4DD9-8EDC-DD9097175A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303240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394DA6-99EB-40C9-872C-1C2FF031F85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04.06.2020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27D689-FDF9-4E05-AFDF-FD3DFF1785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453636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A330ED-925D-4FDC-B7F6-00E66B98A7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96777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7" descr="62771800_1281938811_TheEscapingSmuggler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171950" cy="384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508237-3B56-4290-A8F6-05BEAF1058D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04.06.2020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5DC792-352A-48EA-8A60-CF9DE6CDB8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958151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6FED12-3DD3-472F-9558-93339A54C1A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04.06.2020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429A23-EF8A-42F7-AEEF-70437B4014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472902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7" descr="Безымянный.gif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03988" y="4214813"/>
            <a:ext cx="2425700" cy="2408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8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91C0E6-F943-47E1-A142-FD873D12F44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04.06.2020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6131DE-81F3-4691-A99A-7073763B44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808792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7F9C0A-323A-4282-BAD3-0A2D2B3D0ED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04.06.2020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47BCBF-CCD9-488D-944A-803BC72B41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538088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00521B-2CC3-4896-90B2-E2241890FDC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04.06.2020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A13FFF-5A40-4863-9F2A-4F9DE45167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788578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C4C54F-7701-4EAE-9308-1B3B3EE9C37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04.06.2020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1879D4-C51B-4053-8C06-D5766E2A95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757846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dirty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13A5B8-949F-4CAB-B001-B0A83B523D3B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04.06.2020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6A08CB-3B36-40AB-9F84-FA82680D03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83246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0"/>
            <a:ext cx="8443914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0568150"/>
      </p:ext>
    </p:extLst>
  </p:cSld>
  <p:clrMapOvr>
    <a:masterClrMapping/>
  </p:clrMapOvr>
  <p:transition>
    <p:pull dir="r"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19938A-BA93-47FF-B652-A6654A0D83E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04.06.2020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A7C908-DA71-4DD9-8EDC-DD9097175A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84165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394DA6-99EB-40C9-872C-1C2FF031F85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04.06.2020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27D689-FDF9-4E05-AFDF-FD3DFF1785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595534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A330ED-925D-4FDC-B7F6-00E66B98A7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1978872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Line 2"/>
          <p:cNvSpPr>
            <a:spLocks noChangeShapeType="1"/>
          </p:cNvSpPr>
          <p:nvPr/>
        </p:nvSpPr>
        <p:spPr bwMode="auto">
          <a:xfrm>
            <a:off x="7315200" y="1066800"/>
            <a:ext cx="0" cy="449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15913" y="466725"/>
            <a:ext cx="6781800" cy="2133600"/>
          </a:xfrm>
        </p:spPr>
        <p:txBody>
          <a:bodyPr/>
          <a:lstStyle>
            <a:lvl1pPr algn="r">
              <a:defRPr sz="4800"/>
            </a:lvl1pPr>
          </a:lstStyle>
          <a:p>
            <a:pPr lvl="0"/>
            <a:r>
              <a:rPr lang="ru-RU" altLang="en-US" noProof="0" smtClean="0"/>
              <a:t>Образец заголовка</a:t>
            </a:r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849313" y="3049588"/>
            <a:ext cx="6248400" cy="2362200"/>
          </a:xfrm>
        </p:spPr>
        <p:txBody>
          <a:bodyPr/>
          <a:lstStyle>
            <a:lvl1pPr marL="0" indent="0" algn="r">
              <a:buFont typeface="Wingdings" panose="05000000000000000000" pitchFamily="2" charset="2"/>
              <a:buNone/>
              <a:defRPr sz="3200"/>
            </a:lvl1pPr>
          </a:lstStyle>
          <a:p>
            <a:pPr lvl="0"/>
            <a:r>
              <a:rPr lang="ru-RU" altLang="en-US" noProof="0" smtClean="0"/>
              <a:t>Образец подзаголовка</a:t>
            </a: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2EDFBB55-B4AA-4A00-9EC1-3C862A241873}" type="slidenum">
              <a:rPr lang="ru-RU" altLang="en-US">
                <a:solidFill>
                  <a:srgbClr val="000000"/>
                </a:solidFill>
              </a:rPr>
              <a:pPr/>
              <a:t>‹#›</a:t>
            </a:fld>
            <a:endParaRPr lang="ru-RU" altLang="en-US">
              <a:solidFill>
                <a:srgbClr val="000000"/>
              </a:solidFill>
            </a:endParaRPr>
          </a:p>
        </p:txBody>
      </p:sp>
      <p:grpSp>
        <p:nvGrpSpPr>
          <p:cNvPr id="2056" name="Group 8"/>
          <p:cNvGrpSpPr>
            <a:grpSpLocks/>
          </p:cNvGrpSpPr>
          <p:nvPr/>
        </p:nvGrpSpPr>
        <p:grpSpPr bwMode="auto">
          <a:xfrm>
            <a:off x="7493000" y="2992438"/>
            <a:ext cx="1338263" cy="2189162"/>
            <a:chOff x="4704" y="1885"/>
            <a:chExt cx="843" cy="1379"/>
          </a:xfrm>
        </p:grpSpPr>
        <p:sp>
          <p:nvSpPr>
            <p:cNvPr id="2057" name="Oval 9"/>
            <p:cNvSpPr>
              <a:spLocks noChangeArrowheads="1"/>
            </p:cNvSpPr>
            <p:nvPr/>
          </p:nvSpPr>
          <p:spPr bwMode="auto">
            <a:xfrm>
              <a:off x="4704" y="1885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2058" name="Oval 10"/>
            <p:cNvSpPr>
              <a:spLocks noChangeArrowheads="1"/>
            </p:cNvSpPr>
            <p:nvPr/>
          </p:nvSpPr>
          <p:spPr bwMode="auto">
            <a:xfrm>
              <a:off x="4883" y="1885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2059" name="Oval 11"/>
            <p:cNvSpPr>
              <a:spLocks noChangeArrowheads="1"/>
            </p:cNvSpPr>
            <p:nvPr/>
          </p:nvSpPr>
          <p:spPr bwMode="auto">
            <a:xfrm>
              <a:off x="5062" y="1885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2060" name="Oval 12"/>
            <p:cNvSpPr>
              <a:spLocks noChangeArrowheads="1"/>
            </p:cNvSpPr>
            <p:nvPr/>
          </p:nvSpPr>
          <p:spPr bwMode="auto">
            <a:xfrm>
              <a:off x="4704" y="2064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2061" name="Oval 13"/>
            <p:cNvSpPr>
              <a:spLocks noChangeArrowheads="1"/>
            </p:cNvSpPr>
            <p:nvPr/>
          </p:nvSpPr>
          <p:spPr bwMode="auto">
            <a:xfrm>
              <a:off x="4883" y="2064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2062" name="Oval 14"/>
            <p:cNvSpPr>
              <a:spLocks noChangeArrowheads="1"/>
            </p:cNvSpPr>
            <p:nvPr/>
          </p:nvSpPr>
          <p:spPr bwMode="auto">
            <a:xfrm>
              <a:off x="5062" y="2064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2063" name="Oval 15"/>
            <p:cNvSpPr>
              <a:spLocks noChangeArrowheads="1"/>
            </p:cNvSpPr>
            <p:nvPr/>
          </p:nvSpPr>
          <p:spPr bwMode="auto">
            <a:xfrm>
              <a:off x="5241" y="2064"/>
              <a:ext cx="127" cy="12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2064" name="Oval 16"/>
            <p:cNvSpPr>
              <a:spLocks noChangeArrowheads="1"/>
            </p:cNvSpPr>
            <p:nvPr/>
          </p:nvSpPr>
          <p:spPr bwMode="auto">
            <a:xfrm>
              <a:off x="4704" y="2243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2065" name="Oval 17"/>
            <p:cNvSpPr>
              <a:spLocks noChangeArrowheads="1"/>
            </p:cNvSpPr>
            <p:nvPr/>
          </p:nvSpPr>
          <p:spPr bwMode="auto">
            <a:xfrm>
              <a:off x="4883" y="2243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2066" name="Oval 18"/>
            <p:cNvSpPr>
              <a:spLocks noChangeArrowheads="1"/>
            </p:cNvSpPr>
            <p:nvPr/>
          </p:nvSpPr>
          <p:spPr bwMode="auto">
            <a:xfrm>
              <a:off x="5062" y="2243"/>
              <a:ext cx="127" cy="12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2067" name="Oval 19"/>
            <p:cNvSpPr>
              <a:spLocks noChangeArrowheads="1"/>
            </p:cNvSpPr>
            <p:nvPr/>
          </p:nvSpPr>
          <p:spPr bwMode="auto">
            <a:xfrm>
              <a:off x="5241" y="2243"/>
              <a:ext cx="127" cy="12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2068" name="Oval 20"/>
            <p:cNvSpPr>
              <a:spLocks noChangeArrowheads="1"/>
            </p:cNvSpPr>
            <p:nvPr/>
          </p:nvSpPr>
          <p:spPr bwMode="auto">
            <a:xfrm>
              <a:off x="5420" y="2243"/>
              <a:ext cx="127" cy="1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2069" name="Oval 21"/>
            <p:cNvSpPr>
              <a:spLocks noChangeArrowheads="1"/>
            </p:cNvSpPr>
            <p:nvPr/>
          </p:nvSpPr>
          <p:spPr bwMode="auto">
            <a:xfrm>
              <a:off x="4704" y="2421"/>
              <a:ext cx="127" cy="128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2070" name="Oval 22"/>
            <p:cNvSpPr>
              <a:spLocks noChangeArrowheads="1"/>
            </p:cNvSpPr>
            <p:nvPr/>
          </p:nvSpPr>
          <p:spPr bwMode="auto">
            <a:xfrm>
              <a:off x="4883" y="2421"/>
              <a:ext cx="127" cy="12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2071" name="Oval 23"/>
            <p:cNvSpPr>
              <a:spLocks noChangeArrowheads="1"/>
            </p:cNvSpPr>
            <p:nvPr/>
          </p:nvSpPr>
          <p:spPr bwMode="auto">
            <a:xfrm>
              <a:off x="5062" y="2421"/>
              <a:ext cx="127" cy="12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2072" name="Oval 24"/>
            <p:cNvSpPr>
              <a:spLocks noChangeArrowheads="1"/>
            </p:cNvSpPr>
            <p:nvPr/>
          </p:nvSpPr>
          <p:spPr bwMode="auto">
            <a:xfrm>
              <a:off x="5241" y="2421"/>
              <a:ext cx="127" cy="12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2073" name="Oval 25"/>
            <p:cNvSpPr>
              <a:spLocks noChangeArrowheads="1"/>
            </p:cNvSpPr>
            <p:nvPr/>
          </p:nvSpPr>
          <p:spPr bwMode="auto">
            <a:xfrm>
              <a:off x="4704" y="2600"/>
              <a:ext cx="127" cy="12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2074" name="Oval 26"/>
            <p:cNvSpPr>
              <a:spLocks noChangeArrowheads="1"/>
            </p:cNvSpPr>
            <p:nvPr/>
          </p:nvSpPr>
          <p:spPr bwMode="auto">
            <a:xfrm>
              <a:off x="4883" y="2600"/>
              <a:ext cx="127" cy="12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2075" name="Oval 27"/>
            <p:cNvSpPr>
              <a:spLocks noChangeArrowheads="1"/>
            </p:cNvSpPr>
            <p:nvPr/>
          </p:nvSpPr>
          <p:spPr bwMode="auto">
            <a:xfrm>
              <a:off x="5062" y="2600"/>
              <a:ext cx="127" cy="12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2076" name="Oval 28"/>
            <p:cNvSpPr>
              <a:spLocks noChangeArrowheads="1"/>
            </p:cNvSpPr>
            <p:nvPr/>
          </p:nvSpPr>
          <p:spPr bwMode="auto">
            <a:xfrm>
              <a:off x="5241" y="2600"/>
              <a:ext cx="127" cy="12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2077" name="Oval 29"/>
            <p:cNvSpPr>
              <a:spLocks noChangeArrowheads="1"/>
            </p:cNvSpPr>
            <p:nvPr/>
          </p:nvSpPr>
          <p:spPr bwMode="auto">
            <a:xfrm>
              <a:off x="5420" y="2600"/>
              <a:ext cx="127" cy="128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2078" name="Oval 30"/>
            <p:cNvSpPr>
              <a:spLocks noChangeArrowheads="1"/>
            </p:cNvSpPr>
            <p:nvPr/>
          </p:nvSpPr>
          <p:spPr bwMode="auto">
            <a:xfrm>
              <a:off x="4704" y="2779"/>
              <a:ext cx="127" cy="12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2079" name="Oval 31"/>
            <p:cNvSpPr>
              <a:spLocks noChangeArrowheads="1"/>
            </p:cNvSpPr>
            <p:nvPr/>
          </p:nvSpPr>
          <p:spPr bwMode="auto">
            <a:xfrm>
              <a:off x="4883" y="2779"/>
              <a:ext cx="127" cy="1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2080" name="Oval 32"/>
            <p:cNvSpPr>
              <a:spLocks noChangeArrowheads="1"/>
            </p:cNvSpPr>
            <p:nvPr/>
          </p:nvSpPr>
          <p:spPr bwMode="auto">
            <a:xfrm>
              <a:off x="5062" y="2779"/>
              <a:ext cx="127" cy="1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2081" name="Oval 33"/>
            <p:cNvSpPr>
              <a:spLocks noChangeArrowheads="1"/>
            </p:cNvSpPr>
            <p:nvPr/>
          </p:nvSpPr>
          <p:spPr bwMode="auto">
            <a:xfrm>
              <a:off x="5241" y="2779"/>
              <a:ext cx="127" cy="127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2082" name="Oval 34"/>
            <p:cNvSpPr>
              <a:spLocks noChangeArrowheads="1"/>
            </p:cNvSpPr>
            <p:nvPr/>
          </p:nvSpPr>
          <p:spPr bwMode="auto">
            <a:xfrm>
              <a:off x="4704" y="2958"/>
              <a:ext cx="127" cy="1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2083" name="Oval 35"/>
            <p:cNvSpPr>
              <a:spLocks noChangeArrowheads="1"/>
            </p:cNvSpPr>
            <p:nvPr/>
          </p:nvSpPr>
          <p:spPr bwMode="auto">
            <a:xfrm>
              <a:off x="4883" y="2958"/>
              <a:ext cx="127" cy="1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2084" name="Oval 36"/>
            <p:cNvSpPr>
              <a:spLocks noChangeArrowheads="1"/>
            </p:cNvSpPr>
            <p:nvPr/>
          </p:nvSpPr>
          <p:spPr bwMode="auto">
            <a:xfrm>
              <a:off x="5062" y="2958"/>
              <a:ext cx="127" cy="127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2085" name="Oval 37"/>
            <p:cNvSpPr>
              <a:spLocks noChangeArrowheads="1"/>
            </p:cNvSpPr>
            <p:nvPr/>
          </p:nvSpPr>
          <p:spPr bwMode="auto">
            <a:xfrm>
              <a:off x="5241" y="2958"/>
              <a:ext cx="127" cy="127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2086" name="Oval 38"/>
            <p:cNvSpPr>
              <a:spLocks noChangeArrowheads="1"/>
            </p:cNvSpPr>
            <p:nvPr/>
          </p:nvSpPr>
          <p:spPr bwMode="auto">
            <a:xfrm>
              <a:off x="4883" y="3137"/>
              <a:ext cx="127" cy="127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2087" name="Oval 39"/>
            <p:cNvSpPr>
              <a:spLocks noChangeArrowheads="1"/>
            </p:cNvSpPr>
            <p:nvPr/>
          </p:nvSpPr>
          <p:spPr bwMode="auto">
            <a:xfrm>
              <a:off x="5241" y="3137"/>
              <a:ext cx="127" cy="127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</p:grpSp>
      <p:sp>
        <p:nvSpPr>
          <p:cNvPr id="2088" name="Line 40"/>
          <p:cNvSpPr>
            <a:spLocks noChangeShapeType="1"/>
          </p:cNvSpPr>
          <p:nvPr/>
        </p:nvSpPr>
        <p:spPr bwMode="auto">
          <a:xfrm>
            <a:off x="304800" y="2819400"/>
            <a:ext cx="822960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16832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3B7148-2220-4FA7-857E-CE5740A5DA9C}" type="slidenum">
              <a:rPr lang="ru-RU" altLang="en-US">
                <a:solidFill>
                  <a:srgbClr val="000000"/>
                </a:solidFill>
              </a:rPr>
              <a:pPr/>
              <a:t>‹#›</a:t>
            </a:fld>
            <a:endParaRPr lang="ru-RU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954137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823908-EB3E-4552-9864-1D95616831A8}" type="slidenum">
              <a:rPr lang="ru-RU" altLang="en-US">
                <a:solidFill>
                  <a:srgbClr val="000000"/>
                </a:solidFill>
              </a:rPr>
              <a:pPr/>
              <a:t>‹#›</a:t>
            </a:fld>
            <a:endParaRPr lang="ru-RU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8047231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719263"/>
            <a:ext cx="4038600" cy="44116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719263"/>
            <a:ext cx="4038600" cy="44116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2198ED-7612-4A6B-8009-C6EDA9047289}" type="slidenum">
              <a:rPr lang="ru-RU" altLang="en-US">
                <a:solidFill>
                  <a:srgbClr val="000000"/>
                </a:solidFill>
              </a:rPr>
              <a:pPr/>
              <a:t>‹#›</a:t>
            </a:fld>
            <a:endParaRPr lang="ru-RU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3395335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AEF346-FFF8-4BC3-908D-F6CC5109BC91}" type="slidenum">
              <a:rPr lang="ru-RU" altLang="en-US">
                <a:solidFill>
                  <a:srgbClr val="000000"/>
                </a:solidFill>
              </a:rPr>
              <a:pPr/>
              <a:t>‹#›</a:t>
            </a:fld>
            <a:endParaRPr lang="ru-RU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1656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F7E01F-CCBC-4337-95B3-D50F029B3CBF}" type="slidenum">
              <a:rPr lang="ru-RU" altLang="en-US">
                <a:solidFill>
                  <a:srgbClr val="000000"/>
                </a:solidFill>
              </a:rPr>
              <a:pPr/>
              <a:t>‹#›</a:t>
            </a:fld>
            <a:endParaRPr lang="ru-RU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4737185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09F9FF-F85E-45F7-A5BC-0DE69D6F6236}" type="slidenum">
              <a:rPr lang="ru-RU" altLang="en-US">
                <a:solidFill>
                  <a:srgbClr val="000000"/>
                </a:solidFill>
              </a:rPr>
              <a:pPr/>
              <a:t>‹#›</a:t>
            </a:fld>
            <a:endParaRPr lang="ru-RU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11836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9433326"/>
      </p:ext>
    </p:extLst>
  </p:cSld>
  <p:clrMapOvr>
    <a:masterClrMapping/>
  </p:clrMapOvr>
  <p:transition>
    <p:pull dir="r"/>
  </p:transition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0D837A-81CF-4F50-8F65-D040E3D0A403}" type="slidenum">
              <a:rPr lang="ru-RU" altLang="en-US">
                <a:solidFill>
                  <a:srgbClr val="000000"/>
                </a:solidFill>
              </a:rPr>
              <a:pPr/>
              <a:t>‹#›</a:t>
            </a:fld>
            <a:endParaRPr lang="ru-RU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2787636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3B1D24-5D4A-43B6-921A-6BF8FC0C7387}" type="slidenum">
              <a:rPr lang="ru-RU" altLang="en-US">
                <a:solidFill>
                  <a:srgbClr val="000000"/>
                </a:solidFill>
              </a:rPr>
              <a:pPr/>
              <a:t>‹#›</a:t>
            </a:fld>
            <a:endParaRPr lang="ru-RU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3901885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3A339F-8C26-4C90-A178-E0FEE1D0E3F6}" type="slidenum">
              <a:rPr lang="ru-RU" altLang="en-US">
                <a:solidFill>
                  <a:srgbClr val="000000"/>
                </a:solidFill>
              </a:rPr>
              <a:pPr/>
              <a:t>‹#›</a:t>
            </a:fld>
            <a:endParaRPr lang="ru-RU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7648552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22238"/>
            <a:ext cx="2057400" cy="600868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22238"/>
            <a:ext cx="6019800" cy="600868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A41C1D-8DC4-4BF0-8148-1D5FB2B5503C}" type="slidenum">
              <a:rPr lang="ru-RU" altLang="en-US">
                <a:solidFill>
                  <a:srgbClr val="000000"/>
                </a:solidFill>
              </a:rPr>
              <a:pPr/>
              <a:t>‹#›</a:t>
            </a:fld>
            <a:endParaRPr lang="ru-RU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3056103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Line 2"/>
          <p:cNvSpPr>
            <a:spLocks noChangeShapeType="1"/>
          </p:cNvSpPr>
          <p:nvPr/>
        </p:nvSpPr>
        <p:spPr bwMode="auto">
          <a:xfrm>
            <a:off x="7315200" y="1066800"/>
            <a:ext cx="0" cy="449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15913" y="466725"/>
            <a:ext cx="6781800" cy="2133600"/>
          </a:xfrm>
        </p:spPr>
        <p:txBody>
          <a:bodyPr/>
          <a:lstStyle>
            <a:lvl1pPr algn="r">
              <a:defRPr sz="4800"/>
            </a:lvl1pPr>
          </a:lstStyle>
          <a:p>
            <a:pPr lvl="0"/>
            <a:r>
              <a:rPr lang="ru-RU" altLang="en-US" noProof="0" smtClean="0"/>
              <a:t>Образец заголовка</a:t>
            </a:r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849313" y="3049588"/>
            <a:ext cx="6248400" cy="2362200"/>
          </a:xfrm>
        </p:spPr>
        <p:txBody>
          <a:bodyPr/>
          <a:lstStyle>
            <a:lvl1pPr marL="0" indent="0" algn="r">
              <a:buFont typeface="Wingdings" panose="05000000000000000000" pitchFamily="2" charset="2"/>
              <a:buNone/>
              <a:defRPr sz="3200"/>
            </a:lvl1pPr>
          </a:lstStyle>
          <a:p>
            <a:pPr lvl="0"/>
            <a:r>
              <a:rPr lang="ru-RU" altLang="en-US" noProof="0" smtClean="0"/>
              <a:t>Образец подзаголовка</a:t>
            </a: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2EDFBB55-B4AA-4A00-9EC1-3C862A241873}" type="slidenum">
              <a:rPr lang="ru-RU" altLang="en-US">
                <a:solidFill>
                  <a:srgbClr val="000000"/>
                </a:solidFill>
              </a:rPr>
              <a:pPr/>
              <a:t>‹#›</a:t>
            </a:fld>
            <a:endParaRPr lang="ru-RU" altLang="en-US">
              <a:solidFill>
                <a:srgbClr val="000000"/>
              </a:solidFill>
            </a:endParaRPr>
          </a:p>
        </p:txBody>
      </p:sp>
      <p:grpSp>
        <p:nvGrpSpPr>
          <p:cNvPr id="2056" name="Group 8"/>
          <p:cNvGrpSpPr>
            <a:grpSpLocks/>
          </p:cNvGrpSpPr>
          <p:nvPr/>
        </p:nvGrpSpPr>
        <p:grpSpPr bwMode="auto">
          <a:xfrm>
            <a:off x="7493000" y="2992438"/>
            <a:ext cx="1338263" cy="2189162"/>
            <a:chOff x="4704" y="1885"/>
            <a:chExt cx="843" cy="1379"/>
          </a:xfrm>
        </p:grpSpPr>
        <p:sp>
          <p:nvSpPr>
            <p:cNvPr id="2057" name="Oval 9"/>
            <p:cNvSpPr>
              <a:spLocks noChangeArrowheads="1"/>
            </p:cNvSpPr>
            <p:nvPr/>
          </p:nvSpPr>
          <p:spPr bwMode="auto">
            <a:xfrm>
              <a:off x="4704" y="1885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2058" name="Oval 10"/>
            <p:cNvSpPr>
              <a:spLocks noChangeArrowheads="1"/>
            </p:cNvSpPr>
            <p:nvPr/>
          </p:nvSpPr>
          <p:spPr bwMode="auto">
            <a:xfrm>
              <a:off x="4883" y="1885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2059" name="Oval 11"/>
            <p:cNvSpPr>
              <a:spLocks noChangeArrowheads="1"/>
            </p:cNvSpPr>
            <p:nvPr/>
          </p:nvSpPr>
          <p:spPr bwMode="auto">
            <a:xfrm>
              <a:off x="5062" y="1885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2060" name="Oval 12"/>
            <p:cNvSpPr>
              <a:spLocks noChangeArrowheads="1"/>
            </p:cNvSpPr>
            <p:nvPr/>
          </p:nvSpPr>
          <p:spPr bwMode="auto">
            <a:xfrm>
              <a:off x="4704" y="2064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2061" name="Oval 13"/>
            <p:cNvSpPr>
              <a:spLocks noChangeArrowheads="1"/>
            </p:cNvSpPr>
            <p:nvPr/>
          </p:nvSpPr>
          <p:spPr bwMode="auto">
            <a:xfrm>
              <a:off x="4883" y="2064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2062" name="Oval 14"/>
            <p:cNvSpPr>
              <a:spLocks noChangeArrowheads="1"/>
            </p:cNvSpPr>
            <p:nvPr/>
          </p:nvSpPr>
          <p:spPr bwMode="auto">
            <a:xfrm>
              <a:off x="5062" y="2064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2063" name="Oval 15"/>
            <p:cNvSpPr>
              <a:spLocks noChangeArrowheads="1"/>
            </p:cNvSpPr>
            <p:nvPr/>
          </p:nvSpPr>
          <p:spPr bwMode="auto">
            <a:xfrm>
              <a:off x="5241" y="2064"/>
              <a:ext cx="127" cy="12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2064" name="Oval 16"/>
            <p:cNvSpPr>
              <a:spLocks noChangeArrowheads="1"/>
            </p:cNvSpPr>
            <p:nvPr/>
          </p:nvSpPr>
          <p:spPr bwMode="auto">
            <a:xfrm>
              <a:off x="4704" y="2243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2065" name="Oval 17"/>
            <p:cNvSpPr>
              <a:spLocks noChangeArrowheads="1"/>
            </p:cNvSpPr>
            <p:nvPr/>
          </p:nvSpPr>
          <p:spPr bwMode="auto">
            <a:xfrm>
              <a:off x="4883" y="2243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2066" name="Oval 18"/>
            <p:cNvSpPr>
              <a:spLocks noChangeArrowheads="1"/>
            </p:cNvSpPr>
            <p:nvPr/>
          </p:nvSpPr>
          <p:spPr bwMode="auto">
            <a:xfrm>
              <a:off x="5062" y="2243"/>
              <a:ext cx="127" cy="12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2067" name="Oval 19"/>
            <p:cNvSpPr>
              <a:spLocks noChangeArrowheads="1"/>
            </p:cNvSpPr>
            <p:nvPr/>
          </p:nvSpPr>
          <p:spPr bwMode="auto">
            <a:xfrm>
              <a:off x="5241" y="2243"/>
              <a:ext cx="127" cy="12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2068" name="Oval 20"/>
            <p:cNvSpPr>
              <a:spLocks noChangeArrowheads="1"/>
            </p:cNvSpPr>
            <p:nvPr/>
          </p:nvSpPr>
          <p:spPr bwMode="auto">
            <a:xfrm>
              <a:off x="5420" y="2243"/>
              <a:ext cx="127" cy="1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2069" name="Oval 21"/>
            <p:cNvSpPr>
              <a:spLocks noChangeArrowheads="1"/>
            </p:cNvSpPr>
            <p:nvPr/>
          </p:nvSpPr>
          <p:spPr bwMode="auto">
            <a:xfrm>
              <a:off x="4704" y="2421"/>
              <a:ext cx="127" cy="128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2070" name="Oval 22"/>
            <p:cNvSpPr>
              <a:spLocks noChangeArrowheads="1"/>
            </p:cNvSpPr>
            <p:nvPr/>
          </p:nvSpPr>
          <p:spPr bwMode="auto">
            <a:xfrm>
              <a:off x="4883" y="2421"/>
              <a:ext cx="127" cy="12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2071" name="Oval 23"/>
            <p:cNvSpPr>
              <a:spLocks noChangeArrowheads="1"/>
            </p:cNvSpPr>
            <p:nvPr/>
          </p:nvSpPr>
          <p:spPr bwMode="auto">
            <a:xfrm>
              <a:off x="5062" y="2421"/>
              <a:ext cx="127" cy="12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2072" name="Oval 24"/>
            <p:cNvSpPr>
              <a:spLocks noChangeArrowheads="1"/>
            </p:cNvSpPr>
            <p:nvPr/>
          </p:nvSpPr>
          <p:spPr bwMode="auto">
            <a:xfrm>
              <a:off x="5241" y="2421"/>
              <a:ext cx="127" cy="12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2073" name="Oval 25"/>
            <p:cNvSpPr>
              <a:spLocks noChangeArrowheads="1"/>
            </p:cNvSpPr>
            <p:nvPr/>
          </p:nvSpPr>
          <p:spPr bwMode="auto">
            <a:xfrm>
              <a:off x="4704" y="2600"/>
              <a:ext cx="127" cy="12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2074" name="Oval 26"/>
            <p:cNvSpPr>
              <a:spLocks noChangeArrowheads="1"/>
            </p:cNvSpPr>
            <p:nvPr/>
          </p:nvSpPr>
          <p:spPr bwMode="auto">
            <a:xfrm>
              <a:off x="4883" y="2600"/>
              <a:ext cx="127" cy="12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2075" name="Oval 27"/>
            <p:cNvSpPr>
              <a:spLocks noChangeArrowheads="1"/>
            </p:cNvSpPr>
            <p:nvPr/>
          </p:nvSpPr>
          <p:spPr bwMode="auto">
            <a:xfrm>
              <a:off x="5062" y="2600"/>
              <a:ext cx="127" cy="12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2076" name="Oval 28"/>
            <p:cNvSpPr>
              <a:spLocks noChangeArrowheads="1"/>
            </p:cNvSpPr>
            <p:nvPr/>
          </p:nvSpPr>
          <p:spPr bwMode="auto">
            <a:xfrm>
              <a:off x="5241" y="2600"/>
              <a:ext cx="127" cy="12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2077" name="Oval 29"/>
            <p:cNvSpPr>
              <a:spLocks noChangeArrowheads="1"/>
            </p:cNvSpPr>
            <p:nvPr/>
          </p:nvSpPr>
          <p:spPr bwMode="auto">
            <a:xfrm>
              <a:off x="5420" y="2600"/>
              <a:ext cx="127" cy="128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2078" name="Oval 30"/>
            <p:cNvSpPr>
              <a:spLocks noChangeArrowheads="1"/>
            </p:cNvSpPr>
            <p:nvPr/>
          </p:nvSpPr>
          <p:spPr bwMode="auto">
            <a:xfrm>
              <a:off x="4704" y="2779"/>
              <a:ext cx="127" cy="12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2079" name="Oval 31"/>
            <p:cNvSpPr>
              <a:spLocks noChangeArrowheads="1"/>
            </p:cNvSpPr>
            <p:nvPr/>
          </p:nvSpPr>
          <p:spPr bwMode="auto">
            <a:xfrm>
              <a:off x="4883" y="2779"/>
              <a:ext cx="127" cy="1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2080" name="Oval 32"/>
            <p:cNvSpPr>
              <a:spLocks noChangeArrowheads="1"/>
            </p:cNvSpPr>
            <p:nvPr/>
          </p:nvSpPr>
          <p:spPr bwMode="auto">
            <a:xfrm>
              <a:off x="5062" y="2779"/>
              <a:ext cx="127" cy="1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2081" name="Oval 33"/>
            <p:cNvSpPr>
              <a:spLocks noChangeArrowheads="1"/>
            </p:cNvSpPr>
            <p:nvPr/>
          </p:nvSpPr>
          <p:spPr bwMode="auto">
            <a:xfrm>
              <a:off x="5241" y="2779"/>
              <a:ext cx="127" cy="127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2082" name="Oval 34"/>
            <p:cNvSpPr>
              <a:spLocks noChangeArrowheads="1"/>
            </p:cNvSpPr>
            <p:nvPr/>
          </p:nvSpPr>
          <p:spPr bwMode="auto">
            <a:xfrm>
              <a:off x="4704" y="2958"/>
              <a:ext cx="127" cy="1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2083" name="Oval 35"/>
            <p:cNvSpPr>
              <a:spLocks noChangeArrowheads="1"/>
            </p:cNvSpPr>
            <p:nvPr/>
          </p:nvSpPr>
          <p:spPr bwMode="auto">
            <a:xfrm>
              <a:off x="4883" y="2958"/>
              <a:ext cx="127" cy="1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2084" name="Oval 36"/>
            <p:cNvSpPr>
              <a:spLocks noChangeArrowheads="1"/>
            </p:cNvSpPr>
            <p:nvPr/>
          </p:nvSpPr>
          <p:spPr bwMode="auto">
            <a:xfrm>
              <a:off x="5062" y="2958"/>
              <a:ext cx="127" cy="127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2085" name="Oval 37"/>
            <p:cNvSpPr>
              <a:spLocks noChangeArrowheads="1"/>
            </p:cNvSpPr>
            <p:nvPr/>
          </p:nvSpPr>
          <p:spPr bwMode="auto">
            <a:xfrm>
              <a:off x="5241" y="2958"/>
              <a:ext cx="127" cy="127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2086" name="Oval 38"/>
            <p:cNvSpPr>
              <a:spLocks noChangeArrowheads="1"/>
            </p:cNvSpPr>
            <p:nvPr/>
          </p:nvSpPr>
          <p:spPr bwMode="auto">
            <a:xfrm>
              <a:off x="4883" y="3137"/>
              <a:ext cx="127" cy="127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2087" name="Oval 39"/>
            <p:cNvSpPr>
              <a:spLocks noChangeArrowheads="1"/>
            </p:cNvSpPr>
            <p:nvPr/>
          </p:nvSpPr>
          <p:spPr bwMode="auto">
            <a:xfrm>
              <a:off x="5241" y="3137"/>
              <a:ext cx="127" cy="127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</p:grpSp>
      <p:sp>
        <p:nvSpPr>
          <p:cNvPr id="2088" name="Line 40"/>
          <p:cNvSpPr>
            <a:spLocks noChangeShapeType="1"/>
          </p:cNvSpPr>
          <p:nvPr/>
        </p:nvSpPr>
        <p:spPr bwMode="auto">
          <a:xfrm>
            <a:off x="304800" y="2819400"/>
            <a:ext cx="822960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60903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3B7148-2220-4FA7-857E-CE5740A5DA9C}" type="slidenum">
              <a:rPr lang="ru-RU" altLang="en-US">
                <a:solidFill>
                  <a:srgbClr val="000000"/>
                </a:solidFill>
              </a:rPr>
              <a:pPr/>
              <a:t>‹#›</a:t>
            </a:fld>
            <a:endParaRPr lang="ru-RU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2320951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823908-EB3E-4552-9864-1D95616831A8}" type="slidenum">
              <a:rPr lang="ru-RU" altLang="en-US">
                <a:solidFill>
                  <a:srgbClr val="000000"/>
                </a:solidFill>
              </a:rPr>
              <a:pPr/>
              <a:t>‹#›</a:t>
            </a:fld>
            <a:endParaRPr lang="ru-RU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8215705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719263"/>
            <a:ext cx="4038600" cy="44116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719263"/>
            <a:ext cx="4038600" cy="44116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2198ED-7612-4A6B-8009-C6EDA9047289}" type="slidenum">
              <a:rPr lang="ru-RU" altLang="en-US">
                <a:solidFill>
                  <a:srgbClr val="000000"/>
                </a:solidFill>
              </a:rPr>
              <a:pPr/>
              <a:t>‹#›</a:t>
            </a:fld>
            <a:endParaRPr lang="ru-RU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2361112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AEF346-FFF8-4BC3-908D-F6CC5109BC91}" type="slidenum">
              <a:rPr lang="ru-RU" altLang="en-US">
                <a:solidFill>
                  <a:srgbClr val="000000"/>
                </a:solidFill>
              </a:rPr>
              <a:pPr/>
              <a:t>‹#›</a:t>
            </a:fld>
            <a:endParaRPr lang="ru-RU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1872893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F7E01F-CCBC-4337-95B3-D50F029B3CBF}" type="slidenum">
              <a:rPr lang="ru-RU" altLang="en-US">
                <a:solidFill>
                  <a:srgbClr val="000000"/>
                </a:solidFill>
              </a:rPr>
              <a:pPr/>
              <a:t>‹#›</a:t>
            </a:fld>
            <a:endParaRPr lang="ru-RU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96639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9074726"/>
      </p:ext>
    </p:extLst>
  </p:cSld>
  <p:clrMapOvr>
    <a:masterClrMapping/>
  </p:clrMapOvr>
  <p:transition>
    <p:pull dir="r"/>
  </p:transition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09F9FF-F85E-45F7-A5BC-0DE69D6F6236}" type="slidenum">
              <a:rPr lang="ru-RU" altLang="en-US">
                <a:solidFill>
                  <a:srgbClr val="000000"/>
                </a:solidFill>
              </a:rPr>
              <a:pPr/>
              <a:t>‹#›</a:t>
            </a:fld>
            <a:endParaRPr lang="ru-RU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2852208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0D837A-81CF-4F50-8F65-D040E3D0A403}" type="slidenum">
              <a:rPr lang="ru-RU" altLang="en-US">
                <a:solidFill>
                  <a:srgbClr val="000000"/>
                </a:solidFill>
              </a:rPr>
              <a:pPr/>
              <a:t>‹#›</a:t>
            </a:fld>
            <a:endParaRPr lang="ru-RU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6177524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3B1D24-5D4A-43B6-921A-6BF8FC0C7387}" type="slidenum">
              <a:rPr lang="ru-RU" altLang="en-US">
                <a:solidFill>
                  <a:srgbClr val="000000"/>
                </a:solidFill>
              </a:rPr>
              <a:pPr/>
              <a:t>‹#›</a:t>
            </a:fld>
            <a:endParaRPr lang="ru-RU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1313278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3A339F-8C26-4C90-A178-E0FEE1D0E3F6}" type="slidenum">
              <a:rPr lang="ru-RU" altLang="en-US">
                <a:solidFill>
                  <a:srgbClr val="000000"/>
                </a:solidFill>
              </a:rPr>
              <a:pPr/>
              <a:t>‹#›</a:t>
            </a:fld>
            <a:endParaRPr lang="ru-RU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4344728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22238"/>
            <a:ext cx="2057400" cy="600868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22238"/>
            <a:ext cx="6019800" cy="600868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A41C1D-8DC4-4BF0-8148-1D5FB2B5503C}" type="slidenum">
              <a:rPr lang="ru-RU" altLang="en-US">
                <a:solidFill>
                  <a:srgbClr val="000000"/>
                </a:solidFill>
              </a:rPr>
              <a:pPr/>
              <a:t>‹#›</a:t>
            </a:fld>
            <a:endParaRPr lang="ru-RU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8702946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8763" cy="6851650"/>
            <a:chOff x="1" y="0"/>
            <a:chExt cx="5763" cy="4316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5045" y="2626"/>
              <a:ext cx="719" cy="1690"/>
            </a:xfrm>
            <a:custGeom>
              <a:avLst/>
              <a:gdLst/>
              <a:ahLst/>
              <a:cxnLst>
                <a:cxn ang="0">
                  <a:pos x="717" y="72"/>
                </a:cxn>
                <a:cxn ang="0">
                  <a:pos x="717" y="0"/>
                </a:cxn>
                <a:cxn ang="0">
                  <a:pos x="699" y="101"/>
                </a:cxn>
                <a:cxn ang="0">
                  <a:pos x="675" y="209"/>
                </a:cxn>
                <a:cxn ang="0">
                  <a:pos x="627" y="389"/>
                </a:cxn>
                <a:cxn ang="0">
                  <a:pos x="574" y="569"/>
                </a:cxn>
                <a:cxn ang="0">
                  <a:pos x="502" y="749"/>
                </a:cxn>
                <a:cxn ang="0">
                  <a:pos x="424" y="935"/>
                </a:cxn>
                <a:cxn ang="0">
                  <a:pos x="334" y="1121"/>
                </a:cxn>
                <a:cxn ang="0">
                  <a:pos x="233" y="1312"/>
                </a:cxn>
                <a:cxn ang="0">
                  <a:pos x="125" y="1498"/>
                </a:cxn>
                <a:cxn ang="0">
                  <a:pos x="0" y="1690"/>
                </a:cxn>
                <a:cxn ang="0">
                  <a:pos x="11" y="1690"/>
                </a:cxn>
                <a:cxn ang="0">
                  <a:pos x="137" y="1498"/>
                </a:cxn>
                <a:cxn ang="0">
                  <a:pos x="245" y="1312"/>
                </a:cxn>
                <a:cxn ang="0">
                  <a:pos x="346" y="1121"/>
                </a:cxn>
                <a:cxn ang="0">
                  <a:pos x="436" y="935"/>
                </a:cxn>
                <a:cxn ang="0">
                  <a:pos x="514" y="749"/>
                </a:cxn>
                <a:cxn ang="0">
                  <a:pos x="585" y="569"/>
                </a:cxn>
                <a:cxn ang="0">
                  <a:pos x="639" y="389"/>
                </a:cxn>
                <a:cxn ang="0">
                  <a:pos x="687" y="209"/>
                </a:cxn>
                <a:cxn ang="0">
                  <a:pos x="705" y="143"/>
                </a:cxn>
                <a:cxn ang="0">
                  <a:pos x="717" y="72"/>
                </a:cxn>
                <a:cxn ang="0">
                  <a:pos x="717" y="72"/>
                </a:cxn>
              </a:cxnLst>
              <a:rect l="0" t="0" r="r" b="b"/>
              <a:pathLst>
                <a:path w="717" h="1690">
                  <a:moveTo>
                    <a:pt x="717" y="72"/>
                  </a:moveTo>
                  <a:lnTo>
                    <a:pt x="717" y="0"/>
                  </a:lnTo>
                  <a:lnTo>
                    <a:pt x="699" y="101"/>
                  </a:lnTo>
                  <a:lnTo>
                    <a:pt x="675" y="209"/>
                  </a:lnTo>
                  <a:lnTo>
                    <a:pt x="627" y="389"/>
                  </a:lnTo>
                  <a:lnTo>
                    <a:pt x="574" y="569"/>
                  </a:lnTo>
                  <a:lnTo>
                    <a:pt x="502" y="749"/>
                  </a:lnTo>
                  <a:lnTo>
                    <a:pt x="424" y="935"/>
                  </a:lnTo>
                  <a:lnTo>
                    <a:pt x="334" y="1121"/>
                  </a:lnTo>
                  <a:lnTo>
                    <a:pt x="233" y="1312"/>
                  </a:lnTo>
                  <a:lnTo>
                    <a:pt x="125" y="1498"/>
                  </a:lnTo>
                  <a:lnTo>
                    <a:pt x="0" y="1690"/>
                  </a:lnTo>
                  <a:lnTo>
                    <a:pt x="11" y="1690"/>
                  </a:lnTo>
                  <a:lnTo>
                    <a:pt x="137" y="1498"/>
                  </a:lnTo>
                  <a:lnTo>
                    <a:pt x="245" y="1312"/>
                  </a:lnTo>
                  <a:lnTo>
                    <a:pt x="346" y="1121"/>
                  </a:lnTo>
                  <a:lnTo>
                    <a:pt x="436" y="935"/>
                  </a:lnTo>
                  <a:lnTo>
                    <a:pt x="514" y="749"/>
                  </a:lnTo>
                  <a:lnTo>
                    <a:pt x="585" y="569"/>
                  </a:lnTo>
                  <a:lnTo>
                    <a:pt x="639" y="389"/>
                  </a:lnTo>
                  <a:lnTo>
                    <a:pt x="687" y="209"/>
                  </a:lnTo>
                  <a:lnTo>
                    <a:pt x="705" y="143"/>
                  </a:lnTo>
                  <a:lnTo>
                    <a:pt x="717" y="72"/>
                  </a:lnTo>
                  <a:lnTo>
                    <a:pt x="717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5386" y="3794"/>
              <a:ext cx="378" cy="522"/>
            </a:xfrm>
            <a:custGeom>
              <a:avLst/>
              <a:gdLst/>
              <a:ahLst/>
              <a:cxnLst>
                <a:cxn ang="0">
                  <a:pos x="377" y="0"/>
                </a:cxn>
                <a:cxn ang="0">
                  <a:pos x="293" y="132"/>
                </a:cxn>
                <a:cxn ang="0">
                  <a:pos x="204" y="264"/>
                </a:cxn>
                <a:cxn ang="0">
                  <a:pos x="102" y="396"/>
                </a:cxn>
                <a:cxn ang="0">
                  <a:pos x="0" y="522"/>
                </a:cxn>
                <a:cxn ang="0">
                  <a:pos x="12" y="522"/>
                </a:cxn>
                <a:cxn ang="0">
                  <a:pos x="114" y="402"/>
                </a:cxn>
                <a:cxn ang="0">
                  <a:pos x="204" y="282"/>
                </a:cxn>
                <a:cxn ang="0">
                  <a:pos x="377" y="24"/>
                </a:cxn>
                <a:cxn ang="0">
                  <a:pos x="377" y="0"/>
                </a:cxn>
                <a:cxn ang="0">
                  <a:pos x="377" y="0"/>
                </a:cxn>
              </a:cxnLst>
              <a:rect l="0" t="0" r="r" b="b"/>
              <a:pathLst>
                <a:path w="377" h="522">
                  <a:moveTo>
                    <a:pt x="377" y="0"/>
                  </a:moveTo>
                  <a:lnTo>
                    <a:pt x="293" y="132"/>
                  </a:lnTo>
                  <a:lnTo>
                    <a:pt x="204" y="264"/>
                  </a:lnTo>
                  <a:lnTo>
                    <a:pt x="102" y="396"/>
                  </a:lnTo>
                  <a:lnTo>
                    <a:pt x="0" y="522"/>
                  </a:lnTo>
                  <a:lnTo>
                    <a:pt x="12" y="522"/>
                  </a:lnTo>
                  <a:lnTo>
                    <a:pt x="114" y="402"/>
                  </a:lnTo>
                  <a:lnTo>
                    <a:pt x="204" y="282"/>
                  </a:lnTo>
                  <a:lnTo>
                    <a:pt x="377" y="24"/>
                  </a:lnTo>
                  <a:lnTo>
                    <a:pt x="377" y="0"/>
                  </a:lnTo>
                  <a:lnTo>
                    <a:pt x="3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hidden">
            <a:xfrm>
              <a:off x="5680" y="4214"/>
              <a:ext cx="84" cy="102"/>
            </a:xfrm>
            <a:custGeom>
              <a:avLst/>
              <a:gdLst/>
              <a:ahLst/>
              <a:cxnLst>
                <a:cxn ang="0">
                  <a:pos x="0" y="102"/>
                </a:cxn>
                <a:cxn ang="0">
                  <a:pos x="18" y="102"/>
                </a:cxn>
                <a:cxn ang="0">
                  <a:pos x="48" y="60"/>
                </a:cxn>
                <a:cxn ang="0">
                  <a:pos x="84" y="24"/>
                </a:cxn>
                <a:cxn ang="0">
                  <a:pos x="84" y="0"/>
                </a:cxn>
                <a:cxn ang="0">
                  <a:pos x="42" y="54"/>
                </a:cxn>
                <a:cxn ang="0">
                  <a:pos x="0" y="102"/>
                </a:cxn>
                <a:cxn ang="0">
                  <a:pos x="0" y="102"/>
                </a:cxn>
              </a:cxnLst>
              <a:rect l="0" t="0" r="r" b="b"/>
              <a:pathLst>
                <a:path w="84" h="102">
                  <a:moveTo>
                    <a:pt x="0" y="102"/>
                  </a:moveTo>
                  <a:lnTo>
                    <a:pt x="18" y="102"/>
                  </a:lnTo>
                  <a:lnTo>
                    <a:pt x="48" y="60"/>
                  </a:lnTo>
                  <a:lnTo>
                    <a:pt x="84" y="24"/>
                  </a:lnTo>
                  <a:lnTo>
                    <a:pt x="84" y="0"/>
                  </a:lnTo>
                  <a:lnTo>
                    <a:pt x="42" y="54"/>
                  </a:lnTo>
                  <a:lnTo>
                    <a:pt x="0" y="102"/>
                  </a:lnTo>
                  <a:lnTo>
                    <a:pt x="0" y="10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grpSp>
          <p:nvGrpSpPr>
            <p:cNvPr id="8" name="Group 6"/>
            <p:cNvGrpSpPr>
              <a:grpSpLocks/>
            </p:cNvGrpSpPr>
            <p:nvPr/>
          </p:nvGrpSpPr>
          <p:grpSpPr bwMode="auto">
            <a:xfrm>
              <a:off x="288" y="0"/>
              <a:ext cx="5098" cy="4316"/>
              <a:chOff x="288" y="0"/>
              <a:chExt cx="5098" cy="4316"/>
            </a:xfrm>
          </p:grpSpPr>
          <p:sp>
            <p:nvSpPr>
              <p:cNvPr id="28" name="Freeform 7"/>
              <p:cNvSpPr>
                <a:spLocks/>
              </p:cNvSpPr>
              <p:nvPr/>
            </p:nvSpPr>
            <p:spPr bwMode="hidden">
              <a:xfrm>
                <a:off x="2789" y="0"/>
                <a:ext cx="72" cy="431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0" y="4316"/>
                  </a:cxn>
                  <a:cxn ang="0">
                    <a:pos x="72" y="4316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72" h="4316">
                    <a:moveTo>
                      <a:pt x="0" y="0"/>
                    </a:moveTo>
                    <a:lnTo>
                      <a:pt x="60" y="4316"/>
                    </a:lnTo>
                    <a:lnTo>
                      <a:pt x="72" y="4316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29" name="Freeform 8"/>
              <p:cNvSpPr>
                <a:spLocks/>
              </p:cNvSpPr>
              <p:nvPr/>
            </p:nvSpPr>
            <p:spPr bwMode="hidden">
              <a:xfrm>
                <a:off x="3089" y="0"/>
                <a:ext cx="174" cy="4316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12" y="0"/>
                  </a:cxn>
                  <a:cxn ang="0">
                    <a:pos x="42" y="216"/>
                  </a:cxn>
                  <a:cxn ang="0">
                    <a:pos x="72" y="444"/>
                  </a:cxn>
                  <a:cxn ang="0">
                    <a:pos x="96" y="689"/>
                  </a:cxn>
                  <a:cxn ang="0">
                    <a:pos x="120" y="947"/>
                  </a:cxn>
                  <a:cxn ang="0">
                    <a:pos x="132" y="1211"/>
                  </a:cxn>
                  <a:cxn ang="0">
                    <a:pos x="150" y="1487"/>
                  </a:cxn>
                  <a:cxn ang="0">
                    <a:pos x="156" y="1768"/>
                  </a:cxn>
                  <a:cxn ang="0">
                    <a:pos x="162" y="2062"/>
                  </a:cxn>
                  <a:cxn ang="0">
                    <a:pos x="156" y="2644"/>
                  </a:cxn>
                  <a:cxn ang="0">
                    <a:pos x="126" y="3225"/>
                  </a:cxn>
                  <a:cxn ang="0">
                    <a:pos x="108" y="3507"/>
                  </a:cxn>
                  <a:cxn ang="0">
                    <a:pos x="78" y="3788"/>
                  </a:cxn>
                  <a:cxn ang="0">
                    <a:pos x="42" y="4058"/>
                  </a:cxn>
                  <a:cxn ang="0">
                    <a:pos x="0" y="4316"/>
                  </a:cxn>
                  <a:cxn ang="0">
                    <a:pos x="12" y="4316"/>
                  </a:cxn>
                  <a:cxn ang="0">
                    <a:pos x="54" y="4058"/>
                  </a:cxn>
                  <a:cxn ang="0">
                    <a:pos x="90" y="3782"/>
                  </a:cxn>
                  <a:cxn ang="0">
                    <a:pos x="120" y="3507"/>
                  </a:cxn>
                  <a:cxn ang="0">
                    <a:pos x="138" y="3219"/>
                  </a:cxn>
                  <a:cxn ang="0">
                    <a:pos x="168" y="2638"/>
                  </a:cxn>
                  <a:cxn ang="0">
                    <a:pos x="174" y="2056"/>
                  </a:cxn>
                  <a:cxn ang="0">
                    <a:pos x="168" y="1768"/>
                  </a:cxn>
                  <a:cxn ang="0">
                    <a:pos x="162" y="1487"/>
                  </a:cxn>
                  <a:cxn ang="0">
                    <a:pos x="144" y="1211"/>
                  </a:cxn>
                  <a:cxn ang="0">
                    <a:pos x="132" y="941"/>
                  </a:cxn>
                  <a:cxn ang="0">
                    <a:pos x="108" y="689"/>
                  </a:cxn>
                  <a:cxn ang="0">
                    <a:pos x="84" y="444"/>
                  </a:cxn>
                  <a:cxn ang="0">
                    <a:pos x="54" y="216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174" h="4316">
                    <a:moveTo>
                      <a:pt x="24" y="0"/>
                    </a:moveTo>
                    <a:lnTo>
                      <a:pt x="12" y="0"/>
                    </a:lnTo>
                    <a:lnTo>
                      <a:pt x="42" y="216"/>
                    </a:lnTo>
                    <a:lnTo>
                      <a:pt x="72" y="444"/>
                    </a:lnTo>
                    <a:lnTo>
                      <a:pt x="96" y="689"/>
                    </a:lnTo>
                    <a:lnTo>
                      <a:pt x="120" y="947"/>
                    </a:lnTo>
                    <a:lnTo>
                      <a:pt x="132" y="1211"/>
                    </a:lnTo>
                    <a:lnTo>
                      <a:pt x="150" y="1487"/>
                    </a:lnTo>
                    <a:lnTo>
                      <a:pt x="156" y="1768"/>
                    </a:lnTo>
                    <a:lnTo>
                      <a:pt x="162" y="2062"/>
                    </a:lnTo>
                    <a:lnTo>
                      <a:pt x="156" y="2644"/>
                    </a:lnTo>
                    <a:lnTo>
                      <a:pt x="126" y="3225"/>
                    </a:lnTo>
                    <a:lnTo>
                      <a:pt x="108" y="3507"/>
                    </a:lnTo>
                    <a:lnTo>
                      <a:pt x="78" y="3788"/>
                    </a:lnTo>
                    <a:lnTo>
                      <a:pt x="42" y="4058"/>
                    </a:lnTo>
                    <a:lnTo>
                      <a:pt x="0" y="4316"/>
                    </a:lnTo>
                    <a:lnTo>
                      <a:pt x="12" y="4316"/>
                    </a:lnTo>
                    <a:lnTo>
                      <a:pt x="54" y="4058"/>
                    </a:lnTo>
                    <a:lnTo>
                      <a:pt x="90" y="3782"/>
                    </a:lnTo>
                    <a:lnTo>
                      <a:pt x="120" y="3507"/>
                    </a:lnTo>
                    <a:lnTo>
                      <a:pt x="138" y="3219"/>
                    </a:lnTo>
                    <a:lnTo>
                      <a:pt x="168" y="2638"/>
                    </a:lnTo>
                    <a:lnTo>
                      <a:pt x="174" y="2056"/>
                    </a:lnTo>
                    <a:lnTo>
                      <a:pt x="168" y="1768"/>
                    </a:lnTo>
                    <a:lnTo>
                      <a:pt x="162" y="1487"/>
                    </a:lnTo>
                    <a:lnTo>
                      <a:pt x="144" y="1211"/>
                    </a:lnTo>
                    <a:lnTo>
                      <a:pt x="132" y="941"/>
                    </a:lnTo>
                    <a:lnTo>
                      <a:pt x="108" y="689"/>
                    </a:lnTo>
                    <a:lnTo>
                      <a:pt x="84" y="444"/>
                    </a:lnTo>
                    <a:lnTo>
                      <a:pt x="54" y="216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0" name="Freeform 9"/>
              <p:cNvSpPr>
                <a:spLocks/>
              </p:cNvSpPr>
              <p:nvPr/>
            </p:nvSpPr>
            <p:spPr bwMode="hidden">
              <a:xfrm>
                <a:off x="3358" y="0"/>
                <a:ext cx="337" cy="4316"/>
              </a:xfrm>
              <a:custGeom>
                <a:avLst/>
                <a:gdLst/>
                <a:ahLst/>
                <a:cxnLst>
                  <a:cxn ang="0">
                    <a:pos x="329" y="2014"/>
                  </a:cxn>
                  <a:cxn ang="0">
                    <a:pos x="317" y="1726"/>
                  </a:cxn>
                  <a:cxn ang="0">
                    <a:pos x="293" y="1445"/>
                  </a:cxn>
                  <a:cxn ang="0">
                    <a:pos x="263" y="1175"/>
                  </a:cxn>
                  <a:cxn ang="0">
                    <a:pos x="228" y="917"/>
                  </a:cxn>
                  <a:cxn ang="0">
                    <a:pos x="186" y="665"/>
                  </a:cxn>
                  <a:cxn ang="0">
                    <a:pos x="132" y="432"/>
                  </a:cxn>
                  <a:cxn ang="0">
                    <a:pos x="78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66" y="204"/>
                  </a:cxn>
                  <a:cxn ang="0">
                    <a:pos x="120" y="432"/>
                  </a:cxn>
                  <a:cxn ang="0">
                    <a:pos x="174" y="665"/>
                  </a:cxn>
                  <a:cxn ang="0">
                    <a:pos x="216" y="917"/>
                  </a:cxn>
                  <a:cxn ang="0">
                    <a:pos x="251" y="1175"/>
                  </a:cxn>
                  <a:cxn ang="0">
                    <a:pos x="281" y="1445"/>
                  </a:cxn>
                  <a:cxn ang="0">
                    <a:pos x="305" y="1726"/>
                  </a:cxn>
                  <a:cxn ang="0">
                    <a:pos x="317" y="2014"/>
                  </a:cxn>
                  <a:cxn ang="0">
                    <a:pos x="323" y="2314"/>
                  </a:cxn>
                  <a:cxn ang="0">
                    <a:pos x="317" y="2608"/>
                  </a:cxn>
                  <a:cxn ang="0">
                    <a:pos x="305" y="2907"/>
                  </a:cxn>
                  <a:cxn ang="0">
                    <a:pos x="281" y="3201"/>
                  </a:cxn>
                  <a:cxn ang="0">
                    <a:pos x="257" y="3489"/>
                  </a:cxn>
                  <a:cxn ang="0">
                    <a:pos x="216" y="3777"/>
                  </a:cxn>
                  <a:cxn ang="0">
                    <a:pos x="174" y="4052"/>
                  </a:cxn>
                  <a:cxn ang="0">
                    <a:pos x="120" y="4316"/>
                  </a:cxn>
                  <a:cxn ang="0">
                    <a:pos x="132" y="4316"/>
                  </a:cxn>
                  <a:cxn ang="0">
                    <a:pos x="186" y="4052"/>
                  </a:cxn>
                  <a:cxn ang="0">
                    <a:pos x="228" y="3777"/>
                  </a:cxn>
                  <a:cxn ang="0">
                    <a:pos x="269" y="3489"/>
                  </a:cxn>
                  <a:cxn ang="0">
                    <a:pos x="293" y="3201"/>
                  </a:cxn>
                  <a:cxn ang="0">
                    <a:pos x="317" y="2907"/>
                  </a:cxn>
                  <a:cxn ang="0">
                    <a:pos x="329" y="2608"/>
                  </a:cxn>
                  <a:cxn ang="0">
                    <a:pos x="335" y="2314"/>
                  </a:cxn>
                  <a:cxn ang="0">
                    <a:pos x="329" y="2014"/>
                  </a:cxn>
                  <a:cxn ang="0">
                    <a:pos x="329" y="2014"/>
                  </a:cxn>
                </a:cxnLst>
                <a:rect l="0" t="0" r="r" b="b"/>
                <a:pathLst>
                  <a:path w="335" h="4316">
                    <a:moveTo>
                      <a:pt x="329" y="2014"/>
                    </a:moveTo>
                    <a:lnTo>
                      <a:pt x="317" y="1726"/>
                    </a:lnTo>
                    <a:lnTo>
                      <a:pt x="293" y="1445"/>
                    </a:lnTo>
                    <a:lnTo>
                      <a:pt x="263" y="1175"/>
                    </a:lnTo>
                    <a:lnTo>
                      <a:pt x="228" y="917"/>
                    </a:lnTo>
                    <a:lnTo>
                      <a:pt x="186" y="665"/>
                    </a:lnTo>
                    <a:lnTo>
                      <a:pt x="132" y="432"/>
                    </a:lnTo>
                    <a:lnTo>
                      <a:pt x="78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66" y="204"/>
                    </a:lnTo>
                    <a:lnTo>
                      <a:pt x="120" y="432"/>
                    </a:lnTo>
                    <a:lnTo>
                      <a:pt x="174" y="665"/>
                    </a:lnTo>
                    <a:lnTo>
                      <a:pt x="216" y="917"/>
                    </a:lnTo>
                    <a:lnTo>
                      <a:pt x="251" y="1175"/>
                    </a:lnTo>
                    <a:lnTo>
                      <a:pt x="281" y="1445"/>
                    </a:lnTo>
                    <a:lnTo>
                      <a:pt x="305" y="1726"/>
                    </a:lnTo>
                    <a:lnTo>
                      <a:pt x="317" y="2014"/>
                    </a:lnTo>
                    <a:lnTo>
                      <a:pt x="323" y="2314"/>
                    </a:lnTo>
                    <a:lnTo>
                      <a:pt x="317" y="2608"/>
                    </a:lnTo>
                    <a:lnTo>
                      <a:pt x="305" y="2907"/>
                    </a:lnTo>
                    <a:lnTo>
                      <a:pt x="281" y="3201"/>
                    </a:lnTo>
                    <a:lnTo>
                      <a:pt x="257" y="3489"/>
                    </a:lnTo>
                    <a:lnTo>
                      <a:pt x="216" y="3777"/>
                    </a:lnTo>
                    <a:lnTo>
                      <a:pt x="174" y="4052"/>
                    </a:lnTo>
                    <a:lnTo>
                      <a:pt x="120" y="4316"/>
                    </a:lnTo>
                    <a:lnTo>
                      <a:pt x="132" y="4316"/>
                    </a:lnTo>
                    <a:lnTo>
                      <a:pt x="186" y="4052"/>
                    </a:lnTo>
                    <a:lnTo>
                      <a:pt x="228" y="3777"/>
                    </a:lnTo>
                    <a:lnTo>
                      <a:pt x="269" y="3489"/>
                    </a:lnTo>
                    <a:lnTo>
                      <a:pt x="293" y="3201"/>
                    </a:lnTo>
                    <a:lnTo>
                      <a:pt x="317" y="2907"/>
                    </a:lnTo>
                    <a:lnTo>
                      <a:pt x="329" y="2608"/>
                    </a:lnTo>
                    <a:lnTo>
                      <a:pt x="335" y="2314"/>
                    </a:lnTo>
                    <a:lnTo>
                      <a:pt x="329" y="2014"/>
                    </a:lnTo>
                    <a:lnTo>
                      <a:pt x="329" y="20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1" name="Freeform 10"/>
              <p:cNvSpPr>
                <a:spLocks/>
              </p:cNvSpPr>
              <p:nvPr/>
            </p:nvSpPr>
            <p:spPr bwMode="hidden">
              <a:xfrm>
                <a:off x="3676" y="0"/>
                <a:ext cx="427" cy="4316"/>
              </a:xfrm>
              <a:custGeom>
                <a:avLst/>
                <a:gdLst/>
                <a:ahLst/>
                <a:cxnLst>
                  <a:cxn ang="0">
                    <a:pos x="413" y="1924"/>
                  </a:cxn>
                  <a:cxn ang="0">
                    <a:pos x="395" y="1690"/>
                  </a:cxn>
                  <a:cxn ang="0">
                    <a:pos x="365" y="1457"/>
                  </a:cxn>
                  <a:cxn ang="0">
                    <a:pos x="329" y="1229"/>
                  </a:cxn>
                  <a:cxn ang="0">
                    <a:pos x="281" y="1001"/>
                  </a:cxn>
                  <a:cxn ang="0">
                    <a:pos x="227" y="761"/>
                  </a:cxn>
                  <a:cxn ang="0">
                    <a:pos x="162" y="522"/>
                  </a:cxn>
                  <a:cxn ang="0">
                    <a:pos x="90" y="27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84" y="270"/>
                  </a:cxn>
                  <a:cxn ang="0">
                    <a:pos x="156" y="522"/>
                  </a:cxn>
                  <a:cxn ang="0">
                    <a:pos x="216" y="767"/>
                  </a:cxn>
                  <a:cxn ang="0">
                    <a:pos x="275" y="1001"/>
                  </a:cxn>
                  <a:cxn ang="0">
                    <a:pos x="317" y="1235"/>
                  </a:cxn>
                  <a:cxn ang="0">
                    <a:pos x="353" y="1463"/>
                  </a:cxn>
                  <a:cxn ang="0">
                    <a:pos x="383" y="1690"/>
                  </a:cxn>
                  <a:cxn ang="0">
                    <a:pos x="401" y="1924"/>
                  </a:cxn>
                  <a:cxn ang="0">
                    <a:pos x="413" y="2188"/>
                  </a:cxn>
                  <a:cxn ang="0">
                    <a:pos x="407" y="2458"/>
                  </a:cxn>
                  <a:cxn ang="0">
                    <a:pos x="395" y="2733"/>
                  </a:cxn>
                  <a:cxn ang="0">
                    <a:pos x="365" y="3021"/>
                  </a:cxn>
                  <a:cxn ang="0">
                    <a:pos x="329" y="3321"/>
                  </a:cxn>
                  <a:cxn ang="0">
                    <a:pos x="275" y="3639"/>
                  </a:cxn>
                  <a:cxn ang="0">
                    <a:pos x="204" y="3968"/>
                  </a:cxn>
                  <a:cxn ang="0">
                    <a:pos x="126" y="4316"/>
                  </a:cxn>
                  <a:cxn ang="0">
                    <a:pos x="138" y="4316"/>
                  </a:cxn>
                  <a:cxn ang="0">
                    <a:pos x="216" y="3968"/>
                  </a:cxn>
                  <a:cxn ang="0">
                    <a:pos x="287" y="3639"/>
                  </a:cxn>
                  <a:cxn ang="0">
                    <a:pos x="341" y="3321"/>
                  </a:cxn>
                  <a:cxn ang="0">
                    <a:pos x="377" y="3021"/>
                  </a:cxn>
                  <a:cxn ang="0">
                    <a:pos x="407" y="2733"/>
                  </a:cxn>
                  <a:cxn ang="0">
                    <a:pos x="419" y="2458"/>
                  </a:cxn>
                  <a:cxn ang="0">
                    <a:pos x="425" y="2188"/>
                  </a:cxn>
                  <a:cxn ang="0">
                    <a:pos x="413" y="1924"/>
                  </a:cxn>
                  <a:cxn ang="0">
                    <a:pos x="413" y="1924"/>
                  </a:cxn>
                </a:cxnLst>
                <a:rect l="0" t="0" r="r" b="b"/>
                <a:pathLst>
                  <a:path w="425" h="4316">
                    <a:moveTo>
                      <a:pt x="413" y="1924"/>
                    </a:moveTo>
                    <a:lnTo>
                      <a:pt x="395" y="1690"/>
                    </a:lnTo>
                    <a:lnTo>
                      <a:pt x="365" y="1457"/>
                    </a:lnTo>
                    <a:lnTo>
                      <a:pt x="329" y="1229"/>
                    </a:lnTo>
                    <a:lnTo>
                      <a:pt x="281" y="1001"/>
                    </a:lnTo>
                    <a:lnTo>
                      <a:pt x="227" y="761"/>
                    </a:lnTo>
                    <a:lnTo>
                      <a:pt x="162" y="522"/>
                    </a:lnTo>
                    <a:lnTo>
                      <a:pt x="90" y="27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84" y="270"/>
                    </a:lnTo>
                    <a:lnTo>
                      <a:pt x="156" y="522"/>
                    </a:lnTo>
                    <a:lnTo>
                      <a:pt x="216" y="767"/>
                    </a:lnTo>
                    <a:lnTo>
                      <a:pt x="275" y="1001"/>
                    </a:lnTo>
                    <a:lnTo>
                      <a:pt x="317" y="1235"/>
                    </a:lnTo>
                    <a:lnTo>
                      <a:pt x="353" y="1463"/>
                    </a:lnTo>
                    <a:lnTo>
                      <a:pt x="383" y="1690"/>
                    </a:lnTo>
                    <a:lnTo>
                      <a:pt x="401" y="1924"/>
                    </a:lnTo>
                    <a:lnTo>
                      <a:pt x="413" y="2188"/>
                    </a:lnTo>
                    <a:lnTo>
                      <a:pt x="407" y="2458"/>
                    </a:lnTo>
                    <a:lnTo>
                      <a:pt x="395" y="2733"/>
                    </a:lnTo>
                    <a:lnTo>
                      <a:pt x="365" y="3021"/>
                    </a:lnTo>
                    <a:lnTo>
                      <a:pt x="329" y="3321"/>
                    </a:lnTo>
                    <a:lnTo>
                      <a:pt x="275" y="3639"/>
                    </a:lnTo>
                    <a:lnTo>
                      <a:pt x="204" y="3968"/>
                    </a:lnTo>
                    <a:lnTo>
                      <a:pt x="126" y="4316"/>
                    </a:lnTo>
                    <a:lnTo>
                      <a:pt x="138" y="4316"/>
                    </a:lnTo>
                    <a:lnTo>
                      <a:pt x="216" y="3968"/>
                    </a:lnTo>
                    <a:lnTo>
                      <a:pt x="287" y="3639"/>
                    </a:lnTo>
                    <a:lnTo>
                      <a:pt x="341" y="3321"/>
                    </a:lnTo>
                    <a:lnTo>
                      <a:pt x="377" y="3021"/>
                    </a:lnTo>
                    <a:lnTo>
                      <a:pt x="407" y="2733"/>
                    </a:lnTo>
                    <a:lnTo>
                      <a:pt x="419" y="2458"/>
                    </a:lnTo>
                    <a:lnTo>
                      <a:pt x="425" y="2188"/>
                    </a:lnTo>
                    <a:lnTo>
                      <a:pt x="413" y="1924"/>
                    </a:lnTo>
                    <a:lnTo>
                      <a:pt x="413" y="192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2" name="Freeform 11"/>
              <p:cNvSpPr>
                <a:spLocks/>
              </p:cNvSpPr>
              <p:nvPr/>
            </p:nvSpPr>
            <p:spPr bwMode="hidden">
              <a:xfrm>
                <a:off x="3946" y="0"/>
                <a:ext cx="558" cy="4316"/>
              </a:xfrm>
              <a:custGeom>
                <a:avLst/>
                <a:gdLst/>
                <a:ahLst/>
                <a:cxnLst>
                  <a:cxn ang="0">
                    <a:pos x="556" y="2020"/>
                  </a:cxn>
                  <a:cxn ang="0">
                    <a:pos x="538" y="1732"/>
                  </a:cxn>
                  <a:cxn ang="0">
                    <a:pos x="503" y="1445"/>
                  </a:cxn>
                  <a:cxn ang="0">
                    <a:pos x="455" y="1175"/>
                  </a:cxn>
                  <a:cxn ang="0">
                    <a:pos x="395" y="911"/>
                  </a:cxn>
                  <a:cxn ang="0">
                    <a:pos x="317" y="659"/>
                  </a:cxn>
                  <a:cxn ang="0">
                    <a:pos x="228" y="426"/>
                  </a:cxn>
                  <a:cxn ang="0">
                    <a:pos x="126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14" y="204"/>
                  </a:cxn>
                  <a:cxn ang="0">
                    <a:pos x="216" y="426"/>
                  </a:cxn>
                  <a:cxn ang="0">
                    <a:pos x="305" y="659"/>
                  </a:cxn>
                  <a:cxn ang="0">
                    <a:pos x="383" y="911"/>
                  </a:cxn>
                  <a:cxn ang="0">
                    <a:pos x="443" y="1175"/>
                  </a:cxn>
                  <a:cxn ang="0">
                    <a:pos x="491" y="1445"/>
                  </a:cxn>
                  <a:cxn ang="0">
                    <a:pos x="526" y="1732"/>
                  </a:cxn>
                  <a:cxn ang="0">
                    <a:pos x="544" y="2020"/>
                  </a:cxn>
                  <a:cxn ang="0">
                    <a:pos x="544" y="2326"/>
                  </a:cxn>
                  <a:cxn ang="0">
                    <a:pos x="532" y="2632"/>
                  </a:cxn>
                  <a:cxn ang="0">
                    <a:pos x="503" y="2931"/>
                  </a:cxn>
                  <a:cxn ang="0">
                    <a:pos x="455" y="3225"/>
                  </a:cxn>
                  <a:cxn ang="0">
                    <a:pos x="389" y="3513"/>
                  </a:cxn>
                  <a:cxn ang="0">
                    <a:pos x="311" y="3788"/>
                  </a:cxn>
                  <a:cxn ang="0">
                    <a:pos x="216" y="4058"/>
                  </a:cxn>
                  <a:cxn ang="0">
                    <a:pos x="102" y="4316"/>
                  </a:cxn>
                  <a:cxn ang="0">
                    <a:pos x="114" y="4316"/>
                  </a:cxn>
                  <a:cxn ang="0">
                    <a:pos x="228" y="4058"/>
                  </a:cxn>
                  <a:cxn ang="0">
                    <a:pos x="323" y="3788"/>
                  </a:cxn>
                  <a:cxn ang="0">
                    <a:pos x="401" y="3513"/>
                  </a:cxn>
                  <a:cxn ang="0">
                    <a:pos x="467" y="3225"/>
                  </a:cxn>
                  <a:cxn ang="0">
                    <a:pos x="515" y="2931"/>
                  </a:cxn>
                  <a:cxn ang="0">
                    <a:pos x="544" y="2632"/>
                  </a:cxn>
                  <a:cxn ang="0">
                    <a:pos x="556" y="2326"/>
                  </a:cxn>
                  <a:cxn ang="0">
                    <a:pos x="556" y="2020"/>
                  </a:cxn>
                  <a:cxn ang="0">
                    <a:pos x="556" y="2020"/>
                  </a:cxn>
                </a:cxnLst>
                <a:rect l="0" t="0" r="r" b="b"/>
                <a:pathLst>
                  <a:path w="556" h="4316">
                    <a:moveTo>
                      <a:pt x="556" y="2020"/>
                    </a:moveTo>
                    <a:lnTo>
                      <a:pt x="538" y="1732"/>
                    </a:lnTo>
                    <a:lnTo>
                      <a:pt x="503" y="1445"/>
                    </a:lnTo>
                    <a:lnTo>
                      <a:pt x="455" y="1175"/>
                    </a:lnTo>
                    <a:lnTo>
                      <a:pt x="395" y="911"/>
                    </a:lnTo>
                    <a:lnTo>
                      <a:pt x="317" y="659"/>
                    </a:lnTo>
                    <a:lnTo>
                      <a:pt x="228" y="426"/>
                    </a:lnTo>
                    <a:lnTo>
                      <a:pt x="126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14" y="204"/>
                    </a:lnTo>
                    <a:lnTo>
                      <a:pt x="216" y="426"/>
                    </a:lnTo>
                    <a:lnTo>
                      <a:pt x="305" y="659"/>
                    </a:lnTo>
                    <a:lnTo>
                      <a:pt x="383" y="911"/>
                    </a:lnTo>
                    <a:lnTo>
                      <a:pt x="443" y="1175"/>
                    </a:lnTo>
                    <a:lnTo>
                      <a:pt x="491" y="1445"/>
                    </a:lnTo>
                    <a:lnTo>
                      <a:pt x="526" y="1732"/>
                    </a:lnTo>
                    <a:lnTo>
                      <a:pt x="544" y="2020"/>
                    </a:lnTo>
                    <a:lnTo>
                      <a:pt x="544" y="2326"/>
                    </a:lnTo>
                    <a:lnTo>
                      <a:pt x="532" y="2632"/>
                    </a:lnTo>
                    <a:lnTo>
                      <a:pt x="503" y="2931"/>
                    </a:lnTo>
                    <a:lnTo>
                      <a:pt x="455" y="3225"/>
                    </a:lnTo>
                    <a:lnTo>
                      <a:pt x="389" y="3513"/>
                    </a:lnTo>
                    <a:lnTo>
                      <a:pt x="311" y="3788"/>
                    </a:lnTo>
                    <a:lnTo>
                      <a:pt x="216" y="4058"/>
                    </a:lnTo>
                    <a:lnTo>
                      <a:pt x="102" y="4316"/>
                    </a:lnTo>
                    <a:lnTo>
                      <a:pt x="114" y="4316"/>
                    </a:lnTo>
                    <a:lnTo>
                      <a:pt x="228" y="4058"/>
                    </a:lnTo>
                    <a:lnTo>
                      <a:pt x="323" y="3788"/>
                    </a:lnTo>
                    <a:lnTo>
                      <a:pt x="401" y="3513"/>
                    </a:lnTo>
                    <a:lnTo>
                      <a:pt x="467" y="3225"/>
                    </a:lnTo>
                    <a:lnTo>
                      <a:pt x="515" y="2931"/>
                    </a:lnTo>
                    <a:lnTo>
                      <a:pt x="544" y="2632"/>
                    </a:lnTo>
                    <a:lnTo>
                      <a:pt x="556" y="2326"/>
                    </a:lnTo>
                    <a:lnTo>
                      <a:pt x="556" y="2020"/>
                    </a:lnTo>
                    <a:lnTo>
                      <a:pt x="556" y="202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3" name="Freeform 12"/>
              <p:cNvSpPr>
                <a:spLocks/>
              </p:cNvSpPr>
              <p:nvPr/>
            </p:nvSpPr>
            <p:spPr bwMode="hidden">
              <a:xfrm>
                <a:off x="4246" y="0"/>
                <a:ext cx="690" cy="4316"/>
              </a:xfrm>
              <a:custGeom>
                <a:avLst/>
                <a:gdLst/>
                <a:ahLst/>
                <a:cxnLst>
                  <a:cxn ang="0">
                    <a:pos x="688" y="2086"/>
                  </a:cxn>
                  <a:cxn ang="0">
                    <a:pos x="670" y="1810"/>
                  </a:cxn>
                  <a:cxn ang="0">
                    <a:pos x="634" y="1541"/>
                  </a:cxn>
                  <a:cxn ang="0">
                    <a:pos x="574" y="1271"/>
                  </a:cxn>
                  <a:cxn ang="0">
                    <a:pos x="497" y="1007"/>
                  </a:cxn>
                  <a:cxn ang="0">
                    <a:pos x="401" y="749"/>
                  </a:cxn>
                  <a:cxn ang="0">
                    <a:pos x="293" y="492"/>
                  </a:cxn>
                  <a:cxn ang="0">
                    <a:pos x="162" y="24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50" y="240"/>
                  </a:cxn>
                  <a:cxn ang="0">
                    <a:pos x="281" y="492"/>
                  </a:cxn>
                  <a:cxn ang="0">
                    <a:pos x="389" y="749"/>
                  </a:cxn>
                  <a:cxn ang="0">
                    <a:pos x="485" y="1007"/>
                  </a:cxn>
                  <a:cxn ang="0">
                    <a:pos x="562" y="1271"/>
                  </a:cxn>
                  <a:cxn ang="0">
                    <a:pos x="622" y="1541"/>
                  </a:cxn>
                  <a:cxn ang="0">
                    <a:pos x="658" y="1810"/>
                  </a:cxn>
                  <a:cxn ang="0">
                    <a:pos x="676" y="2086"/>
                  </a:cxn>
                  <a:cxn ang="0">
                    <a:pos x="676" y="2368"/>
                  </a:cxn>
                  <a:cxn ang="0">
                    <a:pos x="658" y="2650"/>
                  </a:cxn>
                  <a:cxn ang="0">
                    <a:pos x="616" y="2931"/>
                  </a:cxn>
                  <a:cxn ang="0">
                    <a:pos x="556" y="3213"/>
                  </a:cxn>
                  <a:cxn ang="0">
                    <a:pos x="473" y="3495"/>
                  </a:cxn>
                  <a:cxn ang="0">
                    <a:pos x="371" y="3777"/>
                  </a:cxn>
                  <a:cxn ang="0">
                    <a:pos x="251" y="4046"/>
                  </a:cxn>
                  <a:cxn ang="0">
                    <a:pos x="114" y="4316"/>
                  </a:cxn>
                  <a:cxn ang="0">
                    <a:pos x="126" y="4316"/>
                  </a:cxn>
                  <a:cxn ang="0">
                    <a:pos x="263" y="4046"/>
                  </a:cxn>
                  <a:cxn ang="0">
                    <a:pos x="383" y="3777"/>
                  </a:cxn>
                  <a:cxn ang="0">
                    <a:pos x="485" y="3495"/>
                  </a:cxn>
                  <a:cxn ang="0">
                    <a:pos x="568" y="3219"/>
                  </a:cxn>
                  <a:cxn ang="0">
                    <a:pos x="628" y="2937"/>
                  </a:cxn>
                  <a:cxn ang="0">
                    <a:pos x="670" y="2656"/>
                  </a:cxn>
                  <a:cxn ang="0">
                    <a:pos x="688" y="2368"/>
                  </a:cxn>
                  <a:cxn ang="0">
                    <a:pos x="688" y="2086"/>
                  </a:cxn>
                  <a:cxn ang="0">
                    <a:pos x="688" y="2086"/>
                  </a:cxn>
                </a:cxnLst>
                <a:rect l="0" t="0" r="r" b="b"/>
                <a:pathLst>
                  <a:path w="688" h="4316">
                    <a:moveTo>
                      <a:pt x="688" y="2086"/>
                    </a:moveTo>
                    <a:lnTo>
                      <a:pt x="670" y="1810"/>
                    </a:lnTo>
                    <a:lnTo>
                      <a:pt x="634" y="1541"/>
                    </a:lnTo>
                    <a:lnTo>
                      <a:pt x="574" y="1271"/>
                    </a:lnTo>
                    <a:lnTo>
                      <a:pt x="497" y="1007"/>
                    </a:lnTo>
                    <a:lnTo>
                      <a:pt x="401" y="749"/>
                    </a:lnTo>
                    <a:lnTo>
                      <a:pt x="293" y="492"/>
                    </a:lnTo>
                    <a:lnTo>
                      <a:pt x="162" y="24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50" y="240"/>
                    </a:lnTo>
                    <a:lnTo>
                      <a:pt x="281" y="492"/>
                    </a:lnTo>
                    <a:lnTo>
                      <a:pt x="389" y="749"/>
                    </a:lnTo>
                    <a:lnTo>
                      <a:pt x="485" y="1007"/>
                    </a:lnTo>
                    <a:lnTo>
                      <a:pt x="562" y="1271"/>
                    </a:lnTo>
                    <a:lnTo>
                      <a:pt x="622" y="1541"/>
                    </a:lnTo>
                    <a:lnTo>
                      <a:pt x="658" y="1810"/>
                    </a:lnTo>
                    <a:lnTo>
                      <a:pt x="676" y="2086"/>
                    </a:lnTo>
                    <a:lnTo>
                      <a:pt x="676" y="2368"/>
                    </a:lnTo>
                    <a:lnTo>
                      <a:pt x="658" y="2650"/>
                    </a:lnTo>
                    <a:lnTo>
                      <a:pt x="616" y="2931"/>
                    </a:lnTo>
                    <a:lnTo>
                      <a:pt x="556" y="3213"/>
                    </a:lnTo>
                    <a:lnTo>
                      <a:pt x="473" y="3495"/>
                    </a:lnTo>
                    <a:lnTo>
                      <a:pt x="371" y="3777"/>
                    </a:lnTo>
                    <a:lnTo>
                      <a:pt x="251" y="4046"/>
                    </a:lnTo>
                    <a:lnTo>
                      <a:pt x="114" y="4316"/>
                    </a:lnTo>
                    <a:lnTo>
                      <a:pt x="126" y="4316"/>
                    </a:lnTo>
                    <a:lnTo>
                      <a:pt x="263" y="4046"/>
                    </a:lnTo>
                    <a:lnTo>
                      <a:pt x="383" y="3777"/>
                    </a:lnTo>
                    <a:lnTo>
                      <a:pt x="485" y="3495"/>
                    </a:lnTo>
                    <a:lnTo>
                      <a:pt x="568" y="3219"/>
                    </a:lnTo>
                    <a:lnTo>
                      <a:pt x="628" y="2937"/>
                    </a:lnTo>
                    <a:lnTo>
                      <a:pt x="670" y="2656"/>
                    </a:lnTo>
                    <a:lnTo>
                      <a:pt x="688" y="2368"/>
                    </a:lnTo>
                    <a:lnTo>
                      <a:pt x="688" y="2086"/>
                    </a:lnTo>
                    <a:lnTo>
                      <a:pt x="688" y="208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4" name="Freeform 13"/>
              <p:cNvSpPr>
                <a:spLocks/>
              </p:cNvSpPr>
              <p:nvPr/>
            </p:nvSpPr>
            <p:spPr bwMode="hidden">
              <a:xfrm>
                <a:off x="4522" y="0"/>
                <a:ext cx="864" cy="4316"/>
              </a:xfrm>
              <a:custGeom>
                <a:avLst/>
                <a:gdLst/>
                <a:ahLst/>
                <a:cxnLst>
                  <a:cxn ang="0">
                    <a:pos x="855" y="2128"/>
                  </a:cxn>
                  <a:cxn ang="0">
                    <a:pos x="831" y="1834"/>
                  </a:cxn>
                  <a:cxn ang="0">
                    <a:pos x="808" y="1684"/>
                  </a:cxn>
                  <a:cxn ang="0">
                    <a:pos x="784" y="1541"/>
                  </a:cxn>
                  <a:cxn ang="0">
                    <a:pos x="748" y="1397"/>
                  </a:cxn>
                  <a:cxn ang="0">
                    <a:pos x="712" y="1253"/>
                  </a:cxn>
                  <a:cxn ang="0">
                    <a:pos x="664" y="1115"/>
                  </a:cxn>
                  <a:cxn ang="0">
                    <a:pos x="610" y="977"/>
                  </a:cxn>
                  <a:cxn ang="0">
                    <a:pos x="491" y="719"/>
                  </a:cxn>
                  <a:cxn ang="0">
                    <a:pos x="353" y="468"/>
                  </a:cxn>
                  <a:cxn ang="0">
                    <a:pos x="192" y="228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80" y="228"/>
                  </a:cxn>
                  <a:cxn ang="0">
                    <a:pos x="341" y="468"/>
                  </a:cxn>
                  <a:cxn ang="0">
                    <a:pos x="479" y="719"/>
                  </a:cxn>
                  <a:cxn ang="0">
                    <a:pos x="598" y="983"/>
                  </a:cxn>
                  <a:cxn ang="0">
                    <a:pos x="652" y="1121"/>
                  </a:cxn>
                  <a:cxn ang="0">
                    <a:pos x="700" y="1259"/>
                  </a:cxn>
                  <a:cxn ang="0">
                    <a:pos x="736" y="1403"/>
                  </a:cxn>
                  <a:cxn ang="0">
                    <a:pos x="772" y="1547"/>
                  </a:cxn>
                  <a:cxn ang="0">
                    <a:pos x="802" y="1690"/>
                  </a:cxn>
                  <a:cxn ang="0">
                    <a:pos x="819" y="1834"/>
                  </a:cxn>
                  <a:cxn ang="0">
                    <a:pos x="837" y="1984"/>
                  </a:cxn>
                  <a:cxn ang="0">
                    <a:pos x="843" y="2128"/>
                  </a:cxn>
                  <a:cxn ang="0">
                    <a:pos x="849" y="2278"/>
                  </a:cxn>
                  <a:cxn ang="0">
                    <a:pos x="843" y="2428"/>
                  </a:cxn>
                  <a:cxn ang="0">
                    <a:pos x="831" y="2572"/>
                  </a:cxn>
                  <a:cxn ang="0">
                    <a:pos x="819" y="2721"/>
                  </a:cxn>
                  <a:cxn ang="0">
                    <a:pos x="796" y="2865"/>
                  </a:cxn>
                  <a:cxn ang="0">
                    <a:pos x="766" y="3015"/>
                  </a:cxn>
                  <a:cxn ang="0">
                    <a:pos x="724" y="3159"/>
                  </a:cxn>
                  <a:cxn ang="0">
                    <a:pos x="682" y="3303"/>
                  </a:cxn>
                  <a:cxn ang="0">
                    <a:pos x="586" y="3567"/>
                  </a:cxn>
                  <a:cxn ang="0">
                    <a:pos x="473" y="3824"/>
                  </a:cxn>
                  <a:cxn ang="0">
                    <a:pos x="335" y="4076"/>
                  </a:cxn>
                  <a:cxn ang="0">
                    <a:pos x="180" y="4316"/>
                  </a:cxn>
                  <a:cxn ang="0">
                    <a:pos x="192" y="4316"/>
                  </a:cxn>
                  <a:cxn ang="0">
                    <a:pos x="347" y="4076"/>
                  </a:cxn>
                  <a:cxn ang="0">
                    <a:pos x="485" y="3824"/>
                  </a:cxn>
                  <a:cxn ang="0">
                    <a:pos x="598" y="3573"/>
                  </a:cxn>
                  <a:cxn ang="0">
                    <a:pos x="694" y="3309"/>
                  </a:cxn>
                  <a:cxn ang="0">
                    <a:pos x="736" y="3165"/>
                  </a:cxn>
                  <a:cxn ang="0">
                    <a:pos x="778" y="3021"/>
                  </a:cxn>
                  <a:cxn ang="0">
                    <a:pos x="808" y="2871"/>
                  </a:cxn>
                  <a:cxn ang="0">
                    <a:pos x="831" y="2727"/>
                  </a:cxn>
                  <a:cxn ang="0">
                    <a:pos x="843" y="2578"/>
                  </a:cxn>
                  <a:cxn ang="0">
                    <a:pos x="855" y="2428"/>
                  </a:cxn>
                  <a:cxn ang="0">
                    <a:pos x="861" y="2278"/>
                  </a:cxn>
                  <a:cxn ang="0">
                    <a:pos x="855" y="2128"/>
                  </a:cxn>
                  <a:cxn ang="0">
                    <a:pos x="855" y="2128"/>
                  </a:cxn>
                </a:cxnLst>
                <a:rect l="0" t="0" r="r" b="b"/>
                <a:pathLst>
                  <a:path w="861" h="4316">
                    <a:moveTo>
                      <a:pt x="855" y="2128"/>
                    </a:moveTo>
                    <a:lnTo>
                      <a:pt x="831" y="1834"/>
                    </a:lnTo>
                    <a:lnTo>
                      <a:pt x="808" y="1684"/>
                    </a:lnTo>
                    <a:lnTo>
                      <a:pt x="784" y="1541"/>
                    </a:lnTo>
                    <a:lnTo>
                      <a:pt x="748" y="1397"/>
                    </a:lnTo>
                    <a:lnTo>
                      <a:pt x="712" y="1253"/>
                    </a:lnTo>
                    <a:lnTo>
                      <a:pt x="664" y="1115"/>
                    </a:lnTo>
                    <a:lnTo>
                      <a:pt x="610" y="977"/>
                    </a:lnTo>
                    <a:lnTo>
                      <a:pt x="491" y="719"/>
                    </a:lnTo>
                    <a:lnTo>
                      <a:pt x="353" y="468"/>
                    </a:lnTo>
                    <a:lnTo>
                      <a:pt x="192" y="228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80" y="228"/>
                    </a:lnTo>
                    <a:lnTo>
                      <a:pt x="341" y="468"/>
                    </a:lnTo>
                    <a:lnTo>
                      <a:pt x="479" y="719"/>
                    </a:lnTo>
                    <a:lnTo>
                      <a:pt x="598" y="983"/>
                    </a:lnTo>
                    <a:lnTo>
                      <a:pt x="652" y="1121"/>
                    </a:lnTo>
                    <a:lnTo>
                      <a:pt x="700" y="1259"/>
                    </a:lnTo>
                    <a:lnTo>
                      <a:pt x="736" y="1403"/>
                    </a:lnTo>
                    <a:lnTo>
                      <a:pt x="772" y="1547"/>
                    </a:lnTo>
                    <a:lnTo>
                      <a:pt x="802" y="1690"/>
                    </a:lnTo>
                    <a:lnTo>
                      <a:pt x="819" y="1834"/>
                    </a:lnTo>
                    <a:lnTo>
                      <a:pt x="837" y="1984"/>
                    </a:lnTo>
                    <a:lnTo>
                      <a:pt x="843" y="2128"/>
                    </a:lnTo>
                    <a:lnTo>
                      <a:pt x="849" y="2278"/>
                    </a:lnTo>
                    <a:lnTo>
                      <a:pt x="843" y="2428"/>
                    </a:lnTo>
                    <a:lnTo>
                      <a:pt x="831" y="2572"/>
                    </a:lnTo>
                    <a:lnTo>
                      <a:pt x="819" y="2721"/>
                    </a:lnTo>
                    <a:lnTo>
                      <a:pt x="796" y="2865"/>
                    </a:lnTo>
                    <a:lnTo>
                      <a:pt x="766" y="3015"/>
                    </a:lnTo>
                    <a:lnTo>
                      <a:pt x="724" y="3159"/>
                    </a:lnTo>
                    <a:lnTo>
                      <a:pt x="682" y="3303"/>
                    </a:lnTo>
                    <a:lnTo>
                      <a:pt x="586" y="3567"/>
                    </a:lnTo>
                    <a:lnTo>
                      <a:pt x="473" y="3824"/>
                    </a:lnTo>
                    <a:lnTo>
                      <a:pt x="335" y="4076"/>
                    </a:lnTo>
                    <a:lnTo>
                      <a:pt x="180" y="4316"/>
                    </a:lnTo>
                    <a:lnTo>
                      <a:pt x="192" y="4316"/>
                    </a:lnTo>
                    <a:lnTo>
                      <a:pt x="347" y="4076"/>
                    </a:lnTo>
                    <a:lnTo>
                      <a:pt x="485" y="3824"/>
                    </a:lnTo>
                    <a:lnTo>
                      <a:pt x="598" y="3573"/>
                    </a:lnTo>
                    <a:lnTo>
                      <a:pt x="694" y="3309"/>
                    </a:lnTo>
                    <a:lnTo>
                      <a:pt x="736" y="3165"/>
                    </a:lnTo>
                    <a:lnTo>
                      <a:pt x="778" y="3021"/>
                    </a:lnTo>
                    <a:lnTo>
                      <a:pt x="808" y="2871"/>
                    </a:lnTo>
                    <a:lnTo>
                      <a:pt x="831" y="2727"/>
                    </a:lnTo>
                    <a:lnTo>
                      <a:pt x="843" y="2578"/>
                    </a:lnTo>
                    <a:lnTo>
                      <a:pt x="855" y="2428"/>
                    </a:lnTo>
                    <a:lnTo>
                      <a:pt x="861" y="2278"/>
                    </a:lnTo>
                    <a:lnTo>
                      <a:pt x="855" y="2128"/>
                    </a:lnTo>
                    <a:lnTo>
                      <a:pt x="855" y="212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5" name="Freeform 14"/>
              <p:cNvSpPr>
                <a:spLocks/>
              </p:cNvSpPr>
              <p:nvPr/>
            </p:nvSpPr>
            <p:spPr bwMode="hidden">
              <a:xfrm>
                <a:off x="2399" y="0"/>
                <a:ext cx="150" cy="4316"/>
              </a:xfrm>
              <a:custGeom>
                <a:avLst/>
                <a:gdLst/>
                <a:ahLst/>
                <a:cxnLst>
                  <a:cxn ang="0">
                    <a:pos x="18" y="1942"/>
                  </a:cxn>
                  <a:cxn ang="0">
                    <a:pos x="30" y="1630"/>
                  </a:cxn>
                  <a:cxn ang="0">
                    <a:pos x="42" y="1331"/>
                  </a:cxn>
                  <a:cxn ang="0">
                    <a:pos x="59" y="1055"/>
                  </a:cxn>
                  <a:cxn ang="0">
                    <a:pos x="77" y="791"/>
                  </a:cxn>
                  <a:cxn ang="0">
                    <a:pos x="83" y="671"/>
                  </a:cxn>
                  <a:cxn ang="0">
                    <a:pos x="95" y="557"/>
                  </a:cxn>
                  <a:cxn ang="0">
                    <a:pos x="107" y="444"/>
                  </a:cxn>
                  <a:cxn ang="0">
                    <a:pos x="113" y="342"/>
                  </a:cxn>
                  <a:cxn ang="0">
                    <a:pos x="125" y="246"/>
                  </a:cxn>
                  <a:cxn ang="0">
                    <a:pos x="131" y="156"/>
                  </a:cxn>
                  <a:cxn ang="0">
                    <a:pos x="143" y="72"/>
                  </a:cxn>
                  <a:cxn ang="0">
                    <a:pos x="149" y="0"/>
                  </a:cxn>
                  <a:cxn ang="0">
                    <a:pos x="137" y="0"/>
                  </a:cxn>
                  <a:cxn ang="0">
                    <a:pos x="131" y="72"/>
                  </a:cxn>
                  <a:cxn ang="0">
                    <a:pos x="119" y="156"/>
                  </a:cxn>
                  <a:cxn ang="0">
                    <a:pos x="113" y="246"/>
                  </a:cxn>
                  <a:cxn ang="0">
                    <a:pos x="101" y="342"/>
                  </a:cxn>
                  <a:cxn ang="0">
                    <a:pos x="95" y="444"/>
                  </a:cxn>
                  <a:cxn ang="0">
                    <a:pos x="83" y="557"/>
                  </a:cxn>
                  <a:cxn ang="0">
                    <a:pos x="71" y="671"/>
                  </a:cxn>
                  <a:cxn ang="0">
                    <a:pos x="65" y="791"/>
                  </a:cxn>
                  <a:cxn ang="0">
                    <a:pos x="48" y="1055"/>
                  </a:cxn>
                  <a:cxn ang="0">
                    <a:pos x="30" y="1331"/>
                  </a:cxn>
                  <a:cxn ang="0">
                    <a:pos x="18" y="1630"/>
                  </a:cxn>
                  <a:cxn ang="0">
                    <a:pos x="6" y="1942"/>
                  </a:cxn>
                  <a:cxn ang="0">
                    <a:pos x="0" y="2278"/>
                  </a:cxn>
                  <a:cxn ang="0">
                    <a:pos x="6" y="2602"/>
                  </a:cxn>
                  <a:cxn ang="0">
                    <a:pos x="12" y="2919"/>
                  </a:cxn>
                  <a:cxn ang="0">
                    <a:pos x="24" y="3219"/>
                  </a:cxn>
                  <a:cxn ang="0">
                    <a:pos x="36" y="3513"/>
                  </a:cxn>
                  <a:cxn ang="0">
                    <a:pos x="59" y="3794"/>
                  </a:cxn>
                  <a:cxn ang="0">
                    <a:pos x="89" y="4058"/>
                  </a:cxn>
                  <a:cxn ang="0">
                    <a:pos x="125" y="4316"/>
                  </a:cxn>
                  <a:cxn ang="0">
                    <a:pos x="137" y="4316"/>
                  </a:cxn>
                  <a:cxn ang="0">
                    <a:pos x="101" y="4058"/>
                  </a:cxn>
                  <a:cxn ang="0">
                    <a:pos x="71" y="3794"/>
                  </a:cxn>
                  <a:cxn ang="0">
                    <a:pos x="48" y="3513"/>
                  </a:cxn>
                  <a:cxn ang="0">
                    <a:pos x="36" y="3225"/>
                  </a:cxn>
                  <a:cxn ang="0">
                    <a:pos x="24" y="2919"/>
                  </a:cxn>
                  <a:cxn ang="0">
                    <a:pos x="18" y="2608"/>
                  </a:cxn>
                  <a:cxn ang="0">
                    <a:pos x="12" y="2278"/>
                  </a:cxn>
                  <a:cxn ang="0">
                    <a:pos x="18" y="1942"/>
                  </a:cxn>
                  <a:cxn ang="0">
                    <a:pos x="18" y="1942"/>
                  </a:cxn>
                </a:cxnLst>
                <a:rect l="0" t="0" r="r" b="b"/>
                <a:pathLst>
                  <a:path w="149" h="4316">
                    <a:moveTo>
                      <a:pt x="18" y="1942"/>
                    </a:moveTo>
                    <a:lnTo>
                      <a:pt x="30" y="1630"/>
                    </a:lnTo>
                    <a:lnTo>
                      <a:pt x="42" y="1331"/>
                    </a:lnTo>
                    <a:lnTo>
                      <a:pt x="59" y="1055"/>
                    </a:lnTo>
                    <a:lnTo>
                      <a:pt x="77" y="791"/>
                    </a:lnTo>
                    <a:lnTo>
                      <a:pt x="83" y="671"/>
                    </a:lnTo>
                    <a:lnTo>
                      <a:pt x="95" y="557"/>
                    </a:lnTo>
                    <a:lnTo>
                      <a:pt x="107" y="444"/>
                    </a:lnTo>
                    <a:lnTo>
                      <a:pt x="113" y="342"/>
                    </a:lnTo>
                    <a:lnTo>
                      <a:pt x="125" y="246"/>
                    </a:lnTo>
                    <a:lnTo>
                      <a:pt x="131" y="156"/>
                    </a:lnTo>
                    <a:lnTo>
                      <a:pt x="143" y="72"/>
                    </a:lnTo>
                    <a:lnTo>
                      <a:pt x="149" y="0"/>
                    </a:lnTo>
                    <a:lnTo>
                      <a:pt x="137" y="0"/>
                    </a:lnTo>
                    <a:lnTo>
                      <a:pt x="131" y="72"/>
                    </a:lnTo>
                    <a:lnTo>
                      <a:pt x="119" y="156"/>
                    </a:lnTo>
                    <a:lnTo>
                      <a:pt x="113" y="246"/>
                    </a:lnTo>
                    <a:lnTo>
                      <a:pt x="101" y="342"/>
                    </a:lnTo>
                    <a:lnTo>
                      <a:pt x="95" y="444"/>
                    </a:lnTo>
                    <a:lnTo>
                      <a:pt x="83" y="557"/>
                    </a:lnTo>
                    <a:lnTo>
                      <a:pt x="71" y="671"/>
                    </a:lnTo>
                    <a:lnTo>
                      <a:pt x="65" y="791"/>
                    </a:lnTo>
                    <a:lnTo>
                      <a:pt x="48" y="1055"/>
                    </a:lnTo>
                    <a:lnTo>
                      <a:pt x="30" y="1331"/>
                    </a:lnTo>
                    <a:lnTo>
                      <a:pt x="18" y="1630"/>
                    </a:lnTo>
                    <a:lnTo>
                      <a:pt x="6" y="1942"/>
                    </a:lnTo>
                    <a:lnTo>
                      <a:pt x="0" y="2278"/>
                    </a:lnTo>
                    <a:lnTo>
                      <a:pt x="6" y="2602"/>
                    </a:lnTo>
                    <a:lnTo>
                      <a:pt x="12" y="2919"/>
                    </a:lnTo>
                    <a:lnTo>
                      <a:pt x="24" y="3219"/>
                    </a:lnTo>
                    <a:lnTo>
                      <a:pt x="36" y="3513"/>
                    </a:lnTo>
                    <a:lnTo>
                      <a:pt x="59" y="3794"/>
                    </a:lnTo>
                    <a:lnTo>
                      <a:pt x="89" y="4058"/>
                    </a:lnTo>
                    <a:lnTo>
                      <a:pt x="125" y="4316"/>
                    </a:lnTo>
                    <a:lnTo>
                      <a:pt x="137" y="4316"/>
                    </a:lnTo>
                    <a:lnTo>
                      <a:pt x="101" y="4058"/>
                    </a:lnTo>
                    <a:lnTo>
                      <a:pt x="71" y="3794"/>
                    </a:lnTo>
                    <a:lnTo>
                      <a:pt x="48" y="3513"/>
                    </a:lnTo>
                    <a:lnTo>
                      <a:pt x="36" y="3225"/>
                    </a:lnTo>
                    <a:lnTo>
                      <a:pt x="24" y="2919"/>
                    </a:lnTo>
                    <a:lnTo>
                      <a:pt x="18" y="2608"/>
                    </a:lnTo>
                    <a:lnTo>
                      <a:pt x="12" y="2278"/>
                    </a:lnTo>
                    <a:lnTo>
                      <a:pt x="18" y="1942"/>
                    </a:lnTo>
                    <a:lnTo>
                      <a:pt x="18" y="194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6" name="Freeform 15"/>
              <p:cNvSpPr>
                <a:spLocks/>
              </p:cNvSpPr>
              <p:nvPr/>
            </p:nvSpPr>
            <p:spPr bwMode="hidden">
              <a:xfrm>
                <a:off x="1967" y="0"/>
                <a:ext cx="300" cy="4316"/>
              </a:xfrm>
              <a:custGeom>
                <a:avLst/>
                <a:gdLst/>
                <a:ahLst/>
                <a:cxnLst>
                  <a:cxn ang="0">
                    <a:pos x="18" y="2062"/>
                  </a:cxn>
                  <a:cxn ang="0">
                    <a:pos x="30" y="1750"/>
                  </a:cxn>
                  <a:cxn ang="0">
                    <a:pos x="54" y="1451"/>
                  </a:cxn>
                  <a:cxn ang="0">
                    <a:pos x="84" y="1169"/>
                  </a:cxn>
                  <a:cxn ang="0">
                    <a:pos x="126" y="899"/>
                  </a:cxn>
                  <a:cxn ang="0">
                    <a:pos x="162" y="641"/>
                  </a:cxn>
                  <a:cxn ang="0">
                    <a:pos x="209" y="408"/>
                  </a:cxn>
                  <a:cxn ang="0">
                    <a:pos x="251" y="192"/>
                  </a:cxn>
                  <a:cxn ang="0">
                    <a:pos x="299" y="0"/>
                  </a:cxn>
                  <a:cxn ang="0">
                    <a:pos x="287" y="0"/>
                  </a:cxn>
                  <a:cxn ang="0">
                    <a:pos x="239" y="192"/>
                  </a:cxn>
                  <a:cxn ang="0">
                    <a:pos x="198" y="408"/>
                  </a:cxn>
                  <a:cxn ang="0">
                    <a:pos x="156" y="641"/>
                  </a:cxn>
                  <a:cxn ang="0">
                    <a:pos x="114" y="899"/>
                  </a:cxn>
                  <a:cxn ang="0">
                    <a:pos x="78" y="1169"/>
                  </a:cxn>
                  <a:cxn ang="0">
                    <a:pos x="48" y="1451"/>
                  </a:cxn>
                  <a:cxn ang="0">
                    <a:pos x="24" y="1750"/>
                  </a:cxn>
                  <a:cxn ang="0">
                    <a:pos x="6" y="2062"/>
                  </a:cxn>
                  <a:cxn ang="0">
                    <a:pos x="0" y="2374"/>
                  </a:cxn>
                  <a:cxn ang="0">
                    <a:pos x="12" y="2674"/>
                  </a:cxn>
                  <a:cxn ang="0">
                    <a:pos x="30" y="2973"/>
                  </a:cxn>
                  <a:cxn ang="0">
                    <a:pos x="54" y="3255"/>
                  </a:cxn>
                  <a:cxn ang="0">
                    <a:pos x="96" y="3537"/>
                  </a:cxn>
                  <a:cxn ang="0">
                    <a:pos x="144" y="3806"/>
                  </a:cxn>
                  <a:cxn ang="0">
                    <a:pos x="203" y="4064"/>
                  </a:cxn>
                  <a:cxn ang="0">
                    <a:pos x="275" y="4316"/>
                  </a:cxn>
                  <a:cxn ang="0">
                    <a:pos x="287" y="4316"/>
                  </a:cxn>
                  <a:cxn ang="0">
                    <a:pos x="215" y="4064"/>
                  </a:cxn>
                  <a:cxn ang="0">
                    <a:pos x="156" y="3806"/>
                  </a:cxn>
                  <a:cxn ang="0">
                    <a:pos x="108" y="3537"/>
                  </a:cxn>
                  <a:cxn ang="0">
                    <a:pos x="66" y="3261"/>
                  </a:cxn>
                  <a:cxn ang="0">
                    <a:pos x="42" y="2973"/>
                  </a:cxn>
                  <a:cxn ang="0">
                    <a:pos x="24" y="2680"/>
                  </a:cxn>
                  <a:cxn ang="0">
                    <a:pos x="12" y="2374"/>
                  </a:cxn>
                  <a:cxn ang="0">
                    <a:pos x="18" y="2062"/>
                  </a:cxn>
                  <a:cxn ang="0">
                    <a:pos x="18" y="2062"/>
                  </a:cxn>
                </a:cxnLst>
                <a:rect l="0" t="0" r="r" b="b"/>
                <a:pathLst>
                  <a:path w="299" h="4316">
                    <a:moveTo>
                      <a:pt x="18" y="2062"/>
                    </a:moveTo>
                    <a:lnTo>
                      <a:pt x="30" y="1750"/>
                    </a:lnTo>
                    <a:lnTo>
                      <a:pt x="54" y="1451"/>
                    </a:lnTo>
                    <a:lnTo>
                      <a:pt x="84" y="1169"/>
                    </a:lnTo>
                    <a:lnTo>
                      <a:pt x="126" y="899"/>
                    </a:lnTo>
                    <a:lnTo>
                      <a:pt x="162" y="641"/>
                    </a:lnTo>
                    <a:lnTo>
                      <a:pt x="209" y="408"/>
                    </a:lnTo>
                    <a:lnTo>
                      <a:pt x="251" y="192"/>
                    </a:lnTo>
                    <a:lnTo>
                      <a:pt x="299" y="0"/>
                    </a:lnTo>
                    <a:lnTo>
                      <a:pt x="287" y="0"/>
                    </a:lnTo>
                    <a:lnTo>
                      <a:pt x="239" y="192"/>
                    </a:lnTo>
                    <a:lnTo>
                      <a:pt x="198" y="408"/>
                    </a:lnTo>
                    <a:lnTo>
                      <a:pt x="156" y="641"/>
                    </a:lnTo>
                    <a:lnTo>
                      <a:pt x="114" y="899"/>
                    </a:lnTo>
                    <a:lnTo>
                      <a:pt x="78" y="1169"/>
                    </a:lnTo>
                    <a:lnTo>
                      <a:pt x="48" y="1451"/>
                    </a:lnTo>
                    <a:lnTo>
                      <a:pt x="24" y="1750"/>
                    </a:lnTo>
                    <a:lnTo>
                      <a:pt x="6" y="2062"/>
                    </a:lnTo>
                    <a:lnTo>
                      <a:pt x="0" y="2374"/>
                    </a:lnTo>
                    <a:lnTo>
                      <a:pt x="12" y="2674"/>
                    </a:lnTo>
                    <a:lnTo>
                      <a:pt x="30" y="2973"/>
                    </a:lnTo>
                    <a:lnTo>
                      <a:pt x="54" y="3255"/>
                    </a:lnTo>
                    <a:lnTo>
                      <a:pt x="96" y="3537"/>
                    </a:lnTo>
                    <a:lnTo>
                      <a:pt x="144" y="3806"/>
                    </a:lnTo>
                    <a:lnTo>
                      <a:pt x="203" y="4064"/>
                    </a:lnTo>
                    <a:lnTo>
                      <a:pt x="275" y="4316"/>
                    </a:lnTo>
                    <a:lnTo>
                      <a:pt x="287" y="4316"/>
                    </a:lnTo>
                    <a:lnTo>
                      <a:pt x="215" y="4064"/>
                    </a:lnTo>
                    <a:lnTo>
                      <a:pt x="156" y="3806"/>
                    </a:lnTo>
                    <a:lnTo>
                      <a:pt x="108" y="3537"/>
                    </a:lnTo>
                    <a:lnTo>
                      <a:pt x="66" y="3261"/>
                    </a:lnTo>
                    <a:lnTo>
                      <a:pt x="42" y="2973"/>
                    </a:lnTo>
                    <a:lnTo>
                      <a:pt x="24" y="2680"/>
                    </a:lnTo>
                    <a:lnTo>
                      <a:pt x="12" y="2374"/>
                    </a:lnTo>
                    <a:lnTo>
                      <a:pt x="18" y="2062"/>
                    </a:lnTo>
                    <a:lnTo>
                      <a:pt x="18" y="206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7" name="Freeform 16"/>
              <p:cNvSpPr>
                <a:spLocks/>
              </p:cNvSpPr>
              <p:nvPr/>
            </p:nvSpPr>
            <p:spPr bwMode="hidden">
              <a:xfrm>
                <a:off x="1566" y="0"/>
                <a:ext cx="425" cy="4316"/>
              </a:xfrm>
              <a:custGeom>
                <a:avLst/>
                <a:gdLst/>
                <a:ahLst/>
                <a:cxnLst>
                  <a:cxn ang="0">
                    <a:pos x="424" y="0"/>
                  </a:cxn>
                  <a:cxn ang="0">
                    <a:pos x="412" y="0"/>
                  </a:cxn>
                  <a:cxn ang="0">
                    <a:pos x="316" y="222"/>
                  </a:cxn>
                  <a:cxn ang="0">
                    <a:pos x="239" y="462"/>
                  </a:cxn>
                  <a:cxn ang="0">
                    <a:pos x="167" y="707"/>
                  </a:cxn>
                  <a:cxn ang="0">
                    <a:pos x="107" y="971"/>
                  </a:cxn>
                  <a:cxn ang="0">
                    <a:pos x="65" y="1247"/>
                  </a:cxn>
                  <a:cxn ang="0">
                    <a:pos x="29" y="1529"/>
                  </a:cxn>
                  <a:cxn ang="0">
                    <a:pos x="6" y="1822"/>
                  </a:cxn>
                  <a:cxn ang="0">
                    <a:pos x="0" y="2122"/>
                  </a:cxn>
                  <a:cxn ang="0">
                    <a:pos x="6" y="2404"/>
                  </a:cxn>
                  <a:cxn ang="0">
                    <a:pos x="24" y="2686"/>
                  </a:cxn>
                  <a:cxn ang="0">
                    <a:pos x="47" y="2961"/>
                  </a:cxn>
                  <a:cxn ang="0">
                    <a:pos x="89" y="3243"/>
                  </a:cxn>
                  <a:cxn ang="0">
                    <a:pos x="137" y="3519"/>
                  </a:cxn>
                  <a:cxn ang="0">
                    <a:pos x="197" y="3788"/>
                  </a:cxn>
                  <a:cxn ang="0">
                    <a:pos x="269" y="4058"/>
                  </a:cxn>
                  <a:cxn ang="0">
                    <a:pos x="346" y="4316"/>
                  </a:cxn>
                  <a:cxn ang="0">
                    <a:pos x="358" y="4316"/>
                  </a:cxn>
                  <a:cxn ang="0">
                    <a:pos x="281" y="4058"/>
                  </a:cxn>
                  <a:cxn ang="0">
                    <a:pos x="209" y="3788"/>
                  </a:cxn>
                  <a:cxn ang="0">
                    <a:pos x="149" y="3519"/>
                  </a:cxn>
                  <a:cxn ang="0">
                    <a:pos x="101" y="3243"/>
                  </a:cxn>
                  <a:cxn ang="0">
                    <a:pos x="59" y="2961"/>
                  </a:cxn>
                  <a:cxn ang="0">
                    <a:pos x="35" y="2686"/>
                  </a:cxn>
                  <a:cxn ang="0">
                    <a:pos x="18" y="2404"/>
                  </a:cxn>
                  <a:cxn ang="0">
                    <a:pos x="12" y="2122"/>
                  </a:cxn>
                  <a:cxn ang="0">
                    <a:pos x="18" y="1822"/>
                  </a:cxn>
                  <a:cxn ang="0">
                    <a:pos x="41" y="1529"/>
                  </a:cxn>
                  <a:cxn ang="0">
                    <a:pos x="71" y="1247"/>
                  </a:cxn>
                  <a:cxn ang="0">
                    <a:pos x="119" y="971"/>
                  </a:cxn>
                  <a:cxn ang="0">
                    <a:pos x="179" y="707"/>
                  </a:cxn>
                  <a:cxn ang="0">
                    <a:pos x="245" y="462"/>
                  </a:cxn>
                  <a:cxn ang="0">
                    <a:pos x="328" y="222"/>
                  </a:cxn>
                  <a:cxn ang="0">
                    <a:pos x="424" y="0"/>
                  </a:cxn>
                  <a:cxn ang="0">
                    <a:pos x="424" y="0"/>
                  </a:cxn>
                </a:cxnLst>
                <a:rect l="0" t="0" r="r" b="b"/>
                <a:pathLst>
                  <a:path w="424" h="4316">
                    <a:moveTo>
                      <a:pt x="424" y="0"/>
                    </a:moveTo>
                    <a:lnTo>
                      <a:pt x="412" y="0"/>
                    </a:lnTo>
                    <a:lnTo>
                      <a:pt x="316" y="222"/>
                    </a:lnTo>
                    <a:lnTo>
                      <a:pt x="239" y="462"/>
                    </a:lnTo>
                    <a:lnTo>
                      <a:pt x="167" y="707"/>
                    </a:lnTo>
                    <a:lnTo>
                      <a:pt x="107" y="971"/>
                    </a:lnTo>
                    <a:lnTo>
                      <a:pt x="65" y="1247"/>
                    </a:lnTo>
                    <a:lnTo>
                      <a:pt x="29" y="1529"/>
                    </a:lnTo>
                    <a:lnTo>
                      <a:pt x="6" y="1822"/>
                    </a:lnTo>
                    <a:lnTo>
                      <a:pt x="0" y="2122"/>
                    </a:lnTo>
                    <a:lnTo>
                      <a:pt x="6" y="2404"/>
                    </a:lnTo>
                    <a:lnTo>
                      <a:pt x="24" y="2686"/>
                    </a:lnTo>
                    <a:lnTo>
                      <a:pt x="47" y="2961"/>
                    </a:lnTo>
                    <a:lnTo>
                      <a:pt x="89" y="3243"/>
                    </a:lnTo>
                    <a:lnTo>
                      <a:pt x="137" y="3519"/>
                    </a:lnTo>
                    <a:lnTo>
                      <a:pt x="197" y="3788"/>
                    </a:lnTo>
                    <a:lnTo>
                      <a:pt x="269" y="4058"/>
                    </a:lnTo>
                    <a:lnTo>
                      <a:pt x="346" y="4316"/>
                    </a:lnTo>
                    <a:lnTo>
                      <a:pt x="358" y="4316"/>
                    </a:lnTo>
                    <a:lnTo>
                      <a:pt x="281" y="4058"/>
                    </a:lnTo>
                    <a:lnTo>
                      <a:pt x="209" y="3788"/>
                    </a:lnTo>
                    <a:lnTo>
                      <a:pt x="149" y="3519"/>
                    </a:lnTo>
                    <a:lnTo>
                      <a:pt x="101" y="3243"/>
                    </a:lnTo>
                    <a:lnTo>
                      <a:pt x="59" y="2961"/>
                    </a:lnTo>
                    <a:lnTo>
                      <a:pt x="35" y="2686"/>
                    </a:lnTo>
                    <a:lnTo>
                      <a:pt x="18" y="2404"/>
                    </a:lnTo>
                    <a:lnTo>
                      <a:pt x="12" y="2122"/>
                    </a:lnTo>
                    <a:lnTo>
                      <a:pt x="18" y="1822"/>
                    </a:lnTo>
                    <a:lnTo>
                      <a:pt x="41" y="1529"/>
                    </a:lnTo>
                    <a:lnTo>
                      <a:pt x="71" y="1247"/>
                    </a:lnTo>
                    <a:lnTo>
                      <a:pt x="119" y="971"/>
                    </a:lnTo>
                    <a:lnTo>
                      <a:pt x="179" y="707"/>
                    </a:lnTo>
                    <a:lnTo>
                      <a:pt x="245" y="462"/>
                    </a:lnTo>
                    <a:lnTo>
                      <a:pt x="328" y="222"/>
                    </a:lnTo>
                    <a:lnTo>
                      <a:pt x="424" y="0"/>
                    </a:lnTo>
                    <a:lnTo>
                      <a:pt x="4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8" name="Freeform 17"/>
              <p:cNvSpPr>
                <a:spLocks/>
              </p:cNvSpPr>
              <p:nvPr/>
            </p:nvSpPr>
            <p:spPr bwMode="hidden">
              <a:xfrm>
                <a:off x="1128" y="0"/>
                <a:ext cx="575" cy="4316"/>
              </a:xfrm>
              <a:custGeom>
                <a:avLst/>
                <a:gdLst/>
                <a:ahLst/>
                <a:cxnLst>
                  <a:cxn ang="0">
                    <a:pos x="12" y="2146"/>
                  </a:cxn>
                  <a:cxn ang="0">
                    <a:pos x="24" y="1846"/>
                  </a:cxn>
                  <a:cxn ang="0">
                    <a:pos x="54" y="1559"/>
                  </a:cxn>
                  <a:cxn ang="0">
                    <a:pos x="96" y="1277"/>
                  </a:cxn>
                  <a:cxn ang="0">
                    <a:pos x="162" y="1001"/>
                  </a:cxn>
                  <a:cxn ang="0">
                    <a:pos x="239" y="731"/>
                  </a:cxn>
                  <a:cxn ang="0">
                    <a:pos x="335" y="480"/>
                  </a:cxn>
                  <a:cxn ang="0">
                    <a:pos x="449" y="234"/>
                  </a:cxn>
                  <a:cxn ang="0">
                    <a:pos x="574" y="0"/>
                  </a:cxn>
                  <a:cxn ang="0">
                    <a:pos x="562" y="0"/>
                  </a:cxn>
                  <a:cxn ang="0">
                    <a:pos x="437" y="234"/>
                  </a:cxn>
                  <a:cxn ang="0">
                    <a:pos x="323" y="480"/>
                  </a:cxn>
                  <a:cxn ang="0">
                    <a:pos x="227" y="737"/>
                  </a:cxn>
                  <a:cxn ang="0">
                    <a:pos x="150" y="1001"/>
                  </a:cxn>
                  <a:cxn ang="0">
                    <a:pos x="84" y="1277"/>
                  </a:cxn>
                  <a:cxn ang="0">
                    <a:pos x="42" y="1559"/>
                  </a:cxn>
                  <a:cxn ang="0">
                    <a:pos x="12" y="1852"/>
                  </a:cxn>
                  <a:cxn ang="0">
                    <a:pos x="0" y="2146"/>
                  </a:cxn>
                  <a:cxn ang="0">
                    <a:pos x="6" y="2434"/>
                  </a:cxn>
                  <a:cxn ang="0">
                    <a:pos x="30" y="2715"/>
                  </a:cxn>
                  <a:cxn ang="0">
                    <a:pos x="66" y="2997"/>
                  </a:cxn>
                  <a:cxn ang="0">
                    <a:pos x="120" y="3273"/>
                  </a:cxn>
                  <a:cxn ang="0">
                    <a:pos x="191" y="3549"/>
                  </a:cxn>
                  <a:cxn ang="0">
                    <a:pos x="275" y="3812"/>
                  </a:cxn>
                  <a:cxn ang="0">
                    <a:pos x="371" y="4070"/>
                  </a:cxn>
                  <a:cxn ang="0">
                    <a:pos x="484" y="4316"/>
                  </a:cxn>
                  <a:cxn ang="0">
                    <a:pos x="496" y="4316"/>
                  </a:cxn>
                  <a:cxn ang="0">
                    <a:pos x="383" y="4070"/>
                  </a:cxn>
                  <a:cxn ang="0">
                    <a:pos x="287" y="3812"/>
                  </a:cxn>
                  <a:cxn ang="0">
                    <a:pos x="203" y="3549"/>
                  </a:cxn>
                  <a:cxn ang="0">
                    <a:pos x="132" y="3273"/>
                  </a:cxn>
                  <a:cxn ang="0">
                    <a:pos x="78" y="2997"/>
                  </a:cxn>
                  <a:cxn ang="0">
                    <a:pos x="42" y="2715"/>
                  </a:cxn>
                  <a:cxn ang="0">
                    <a:pos x="18" y="2434"/>
                  </a:cxn>
                  <a:cxn ang="0">
                    <a:pos x="12" y="2146"/>
                  </a:cxn>
                  <a:cxn ang="0">
                    <a:pos x="12" y="2146"/>
                  </a:cxn>
                </a:cxnLst>
                <a:rect l="0" t="0" r="r" b="b"/>
                <a:pathLst>
                  <a:path w="574" h="4316">
                    <a:moveTo>
                      <a:pt x="12" y="2146"/>
                    </a:moveTo>
                    <a:lnTo>
                      <a:pt x="24" y="1846"/>
                    </a:lnTo>
                    <a:lnTo>
                      <a:pt x="54" y="1559"/>
                    </a:lnTo>
                    <a:lnTo>
                      <a:pt x="96" y="1277"/>
                    </a:lnTo>
                    <a:lnTo>
                      <a:pt x="162" y="1001"/>
                    </a:lnTo>
                    <a:lnTo>
                      <a:pt x="239" y="731"/>
                    </a:lnTo>
                    <a:lnTo>
                      <a:pt x="335" y="480"/>
                    </a:lnTo>
                    <a:lnTo>
                      <a:pt x="449" y="234"/>
                    </a:lnTo>
                    <a:lnTo>
                      <a:pt x="574" y="0"/>
                    </a:lnTo>
                    <a:lnTo>
                      <a:pt x="562" y="0"/>
                    </a:lnTo>
                    <a:lnTo>
                      <a:pt x="437" y="234"/>
                    </a:lnTo>
                    <a:lnTo>
                      <a:pt x="323" y="480"/>
                    </a:lnTo>
                    <a:lnTo>
                      <a:pt x="227" y="737"/>
                    </a:lnTo>
                    <a:lnTo>
                      <a:pt x="150" y="1001"/>
                    </a:lnTo>
                    <a:lnTo>
                      <a:pt x="84" y="1277"/>
                    </a:lnTo>
                    <a:lnTo>
                      <a:pt x="42" y="1559"/>
                    </a:lnTo>
                    <a:lnTo>
                      <a:pt x="12" y="1852"/>
                    </a:lnTo>
                    <a:lnTo>
                      <a:pt x="0" y="2146"/>
                    </a:lnTo>
                    <a:lnTo>
                      <a:pt x="6" y="2434"/>
                    </a:lnTo>
                    <a:lnTo>
                      <a:pt x="30" y="2715"/>
                    </a:lnTo>
                    <a:lnTo>
                      <a:pt x="66" y="2997"/>
                    </a:lnTo>
                    <a:lnTo>
                      <a:pt x="120" y="3273"/>
                    </a:lnTo>
                    <a:lnTo>
                      <a:pt x="191" y="3549"/>
                    </a:lnTo>
                    <a:lnTo>
                      <a:pt x="275" y="3812"/>
                    </a:lnTo>
                    <a:lnTo>
                      <a:pt x="371" y="4070"/>
                    </a:lnTo>
                    <a:lnTo>
                      <a:pt x="484" y="4316"/>
                    </a:lnTo>
                    <a:lnTo>
                      <a:pt x="496" y="4316"/>
                    </a:lnTo>
                    <a:lnTo>
                      <a:pt x="383" y="4070"/>
                    </a:lnTo>
                    <a:lnTo>
                      <a:pt x="287" y="3812"/>
                    </a:lnTo>
                    <a:lnTo>
                      <a:pt x="203" y="3549"/>
                    </a:lnTo>
                    <a:lnTo>
                      <a:pt x="132" y="3273"/>
                    </a:lnTo>
                    <a:lnTo>
                      <a:pt x="78" y="2997"/>
                    </a:lnTo>
                    <a:lnTo>
                      <a:pt x="42" y="2715"/>
                    </a:lnTo>
                    <a:lnTo>
                      <a:pt x="18" y="2434"/>
                    </a:lnTo>
                    <a:lnTo>
                      <a:pt x="12" y="2146"/>
                    </a:lnTo>
                    <a:lnTo>
                      <a:pt x="12" y="214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9" name="Freeform 18"/>
              <p:cNvSpPr>
                <a:spLocks/>
              </p:cNvSpPr>
              <p:nvPr/>
            </p:nvSpPr>
            <p:spPr bwMode="hidden">
              <a:xfrm>
                <a:off x="702" y="0"/>
                <a:ext cx="737" cy="4316"/>
              </a:xfrm>
              <a:custGeom>
                <a:avLst/>
                <a:gdLst/>
                <a:ahLst/>
                <a:cxnLst>
                  <a:cxn ang="0">
                    <a:pos x="12" y="2098"/>
                  </a:cxn>
                  <a:cxn ang="0">
                    <a:pos x="29" y="1798"/>
                  </a:cxn>
                  <a:cxn ang="0">
                    <a:pos x="71" y="1505"/>
                  </a:cxn>
                  <a:cxn ang="0">
                    <a:pos x="131" y="1223"/>
                  </a:cxn>
                  <a:cxn ang="0">
                    <a:pos x="215" y="941"/>
                  </a:cxn>
                  <a:cxn ang="0">
                    <a:pos x="316" y="689"/>
                  </a:cxn>
                  <a:cxn ang="0">
                    <a:pos x="442" y="444"/>
                  </a:cxn>
                  <a:cxn ang="0">
                    <a:pos x="580" y="216"/>
                  </a:cxn>
                  <a:cxn ang="0">
                    <a:pos x="735" y="0"/>
                  </a:cxn>
                  <a:cxn ang="0">
                    <a:pos x="723" y="0"/>
                  </a:cxn>
                  <a:cxn ang="0">
                    <a:pos x="568" y="210"/>
                  </a:cxn>
                  <a:cxn ang="0">
                    <a:pos x="430" y="438"/>
                  </a:cxn>
                  <a:cxn ang="0">
                    <a:pos x="311" y="683"/>
                  </a:cxn>
                  <a:cxn ang="0">
                    <a:pos x="209" y="941"/>
                  </a:cxn>
                  <a:cxn ang="0">
                    <a:pos x="125" y="1217"/>
                  </a:cxn>
                  <a:cxn ang="0">
                    <a:pos x="59" y="1505"/>
                  </a:cxn>
                  <a:cxn ang="0">
                    <a:pos x="18" y="1798"/>
                  </a:cxn>
                  <a:cxn ang="0">
                    <a:pos x="0" y="2098"/>
                  </a:cxn>
                  <a:cxn ang="0">
                    <a:pos x="6" y="2404"/>
                  </a:cxn>
                  <a:cxn ang="0">
                    <a:pos x="29" y="2709"/>
                  </a:cxn>
                  <a:cxn ang="0">
                    <a:pos x="77" y="3015"/>
                  </a:cxn>
                  <a:cxn ang="0">
                    <a:pos x="149" y="3315"/>
                  </a:cxn>
                  <a:cxn ang="0">
                    <a:pos x="227" y="3573"/>
                  </a:cxn>
                  <a:cxn ang="0">
                    <a:pos x="316" y="3824"/>
                  </a:cxn>
                  <a:cxn ang="0">
                    <a:pos x="424" y="4076"/>
                  </a:cxn>
                  <a:cxn ang="0">
                    <a:pos x="544" y="4316"/>
                  </a:cxn>
                  <a:cxn ang="0">
                    <a:pos x="556" y="4316"/>
                  </a:cxn>
                  <a:cxn ang="0">
                    <a:pos x="436" y="4076"/>
                  </a:cxn>
                  <a:cxn ang="0">
                    <a:pos x="328" y="3824"/>
                  </a:cxn>
                  <a:cxn ang="0">
                    <a:pos x="239" y="3573"/>
                  </a:cxn>
                  <a:cxn ang="0">
                    <a:pos x="161" y="3315"/>
                  </a:cxn>
                  <a:cxn ang="0">
                    <a:pos x="89" y="3015"/>
                  </a:cxn>
                  <a:cxn ang="0">
                    <a:pos x="41" y="2709"/>
                  </a:cxn>
                  <a:cxn ang="0">
                    <a:pos x="18" y="2404"/>
                  </a:cxn>
                  <a:cxn ang="0">
                    <a:pos x="12" y="2098"/>
                  </a:cxn>
                  <a:cxn ang="0">
                    <a:pos x="12" y="2098"/>
                  </a:cxn>
                </a:cxnLst>
                <a:rect l="0" t="0" r="r" b="b"/>
                <a:pathLst>
                  <a:path w="735" h="4316">
                    <a:moveTo>
                      <a:pt x="12" y="2098"/>
                    </a:moveTo>
                    <a:lnTo>
                      <a:pt x="29" y="1798"/>
                    </a:lnTo>
                    <a:lnTo>
                      <a:pt x="71" y="1505"/>
                    </a:lnTo>
                    <a:lnTo>
                      <a:pt x="131" y="1223"/>
                    </a:lnTo>
                    <a:lnTo>
                      <a:pt x="215" y="941"/>
                    </a:lnTo>
                    <a:lnTo>
                      <a:pt x="316" y="689"/>
                    </a:lnTo>
                    <a:lnTo>
                      <a:pt x="442" y="444"/>
                    </a:lnTo>
                    <a:lnTo>
                      <a:pt x="580" y="216"/>
                    </a:lnTo>
                    <a:lnTo>
                      <a:pt x="735" y="0"/>
                    </a:lnTo>
                    <a:lnTo>
                      <a:pt x="723" y="0"/>
                    </a:lnTo>
                    <a:lnTo>
                      <a:pt x="568" y="210"/>
                    </a:lnTo>
                    <a:lnTo>
                      <a:pt x="430" y="438"/>
                    </a:lnTo>
                    <a:lnTo>
                      <a:pt x="311" y="683"/>
                    </a:lnTo>
                    <a:lnTo>
                      <a:pt x="209" y="941"/>
                    </a:lnTo>
                    <a:lnTo>
                      <a:pt x="125" y="1217"/>
                    </a:lnTo>
                    <a:lnTo>
                      <a:pt x="59" y="1505"/>
                    </a:lnTo>
                    <a:lnTo>
                      <a:pt x="18" y="1798"/>
                    </a:lnTo>
                    <a:lnTo>
                      <a:pt x="0" y="2098"/>
                    </a:lnTo>
                    <a:lnTo>
                      <a:pt x="6" y="2404"/>
                    </a:lnTo>
                    <a:lnTo>
                      <a:pt x="29" y="2709"/>
                    </a:lnTo>
                    <a:lnTo>
                      <a:pt x="77" y="3015"/>
                    </a:lnTo>
                    <a:lnTo>
                      <a:pt x="149" y="3315"/>
                    </a:lnTo>
                    <a:lnTo>
                      <a:pt x="227" y="3573"/>
                    </a:lnTo>
                    <a:lnTo>
                      <a:pt x="316" y="3824"/>
                    </a:lnTo>
                    <a:lnTo>
                      <a:pt x="424" y="4076"/>
                    </a:lnTo>
                    <a:lnTo>
                      <a:pt x="544" y="4316"/>
                    </a:lnTo>
                    <a:lnTo>
                      <a:pt x="556" y="4316"/>
                    </a:lnTo>
                    <a:lnTo>
                      <a:pt x="436" y="4076"/>
                    </a:lnTo>
                    <a:lnTo>
                      <a:pt x="328" y="3824"/>
                    </a:lnTo>
                    <a:lnTo>
                      <a:pt x="239" y="3573"/>
                    </a:lnTo>
                    <a:lnTo>
                      <a:pt x="161" y="3315"/>
                    </a:lnTo>
                    <a:lnTo>
                      <a:pt x="89" y="3015"/>
                    </a:lnTo>
                    <a:lnTo>
                      <a:pt x="41" y="2709"/>
                    </a:lnTo>
                    <a:lnTo>
                      <a:pt x="18" y="2404"/>
                    </a:lnTo>
                    <a:lnTo>
                      <a:pt x="12" y="2098"/>
                    </a:lnTo>
                    <a:lnTo>
                      <a:pt x="12" y="209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40" name="Freeform 19"/>
              <p:cNvSpPr>
                <a:spLocks/>
              </p:cNvSpPr>
              <p:nvPr/>
            </p:nvSpPr>
            <p:spPr bwMode="hidden">
              <a:xfrm>
                <a:off x="288" y="0"/>
                <a:ext cx="840" cy="4316"/>
              </a:xfrm>
              <a:custGeom>
                <a:avLst/>
                <a:gdLst/>
                <a:ahLst/>
                <a:cxnLst>
                  <a:cxn ang="0">
                    <a:pos x="18" y="1948"/>
                  </a:cxn>
                  <a:cxn ang="0">
                    <a:pos x="48" y="1708"/>
                  </a:cxn>
                  <a:cxn ang="0">
                    <a:pos x="96" y="1475"/>
                  </a:cxn>
                  <a:cxn ang="0">
                    <a:pos x="161" y="1235"/>
                  </a:cxn>
                  <a:cxn ang="0">
                    <a:pos x="251" y="995"/>
                  </a:cxn>
                  <a:cxn ang="0">
                    <a:pos x="365" y="755"/>
                  </a:cxn>
                  <a:cxn ang="0">
                    <a:pos x="496" y="510"/>
                  </a:cxn>
                  <a:cxn ang="0">
                    <a:pos x="658" y="258"/>
                  </a:cxn>
                  <a:cxn ang="0">
                    <a:pos x="741" y="132"/>
                  </a:cxn>
                  <a:cxn ang="0">
                    <a:pos x="837" y="0"/>
                  </a:cxn>
                  <a:cxn ang="0">
                    <a:pos x="825" y="0"/>
                  </a:cxn>
                  <a:cxn ang="0">
                    <a:pos x="729" y="132"/>
                  </a:cxn>
                  <a:cxn ang="0">
                    <a:pos x="640" y="258"/>
                  </a:cxn>
                  <a:cxn ang="0">
                    <a:pos x="562" y="384"/>
                  </a:cxn>
                  <a:cxn ang="0">
                    <a:pos x="484" y="510"/>
                  </a:cxn>
                  <a:cxn ang="0">
                    <a:pos x="353" y="755"/>
                  </a:cxn>
                  <a:cxn ang="0">
                    <a:pos x="239" y="995"/>
                  </a:cxn>
                  <a:cxn ang="0">
                    <a:pos x="150" y="1235"/>
                  </a:cxn>
                  <a:cxn ang="0">
                    <a:pos x="84" y="1469"/>
                  </a:cxn>
                  <a:cxn ang="0">
                    <a:pos x="36" y="1702"/>
                  </a:cxn>
                  <a:cxn ang="0">
                    <a:pos x="6" y="1942"/>
                  </a:cxn>
                  <a:cxn ang="0">
                    <a:pos x="0" y="2200"/>
                  </a:cxn>
                  <a:cxn ang="0">
                    <a:pos x="12" y="2470"/>
                  </a:cxn>
                  <a:cxn ang="0">
                    <a:pos x="48" y="2739"/>
                  </a:cxn>
                  <a:cxn ang="0">
                    <a:pos x="114" y="3027"/>
                  </a:cxn>
                  <a:cxn ang="0">
                    <a:pos x="150" y="3171"/>
                  </a:cxn>
                  <a:cxn ang="0">
                    <a:pos x="197" y="3321"/>
                  </a:cxn>
                  <a:cxn ang="0">
                    <a:pos x="245" y="3477"/>
                  </a:cxn>
                  <a:cxn ang="0">
                    <a:pos x="305" y="3639"/>
                  </a:cxn>
                  <a:cxn ang="0">
                    <a:pos x="365" y="3800"/>
                  </a:cxn>
                  <a:cxn ang="0">
                    <a:pos x="437" y="3968"/>
                  </a:cxn>
                  <a:cxn ang="0">
                    <a:pos x="508" y="4136"/>
                  </a:cxn>
                  <a:cxn ang="0">
                    <a:pos x="592" y="4316"/>
                  </a:cxn>
                  <a:cxn ang="0">
                    <a:pos x="604" y="4316"/>
                  </a:cxn>
                  <a:cxn ang="0">
                    <a:pos x="520" y="4136"/>
                  </a:cxn>
                  <a:cxn ang="0">
                    <a:pos x="448" y="3968"/>
                  </a:cxn>
                  <a:cxn ang="0">
                    <a:pos x="377" y="3800"/>
                  </a:cxn>
                  <a:cxn ang="0">
                    <a:pos x="317" y="3639"/>
                  </a:cxn>
                  <a:cxn ang="0">
                    <a:pos x="257" y="3477"/>
                  </a:cxn>
                  <a:cxn ang="0">
                    <a:pos x="209" y="3327"/>
                  </a:cxn>
                  <a:cxn ang="0">
                    <a:pos x="161" y="3171"/>
                  </a:cxn>
                  <a:cxn ang="0">
                    <a:pos x="126" y="3027"/>
                  </a:cxn>
                  <a:cxn ang="0">
                    <a:pos x="60" y="2739"/>
                  </a:cxn>
                  <a:cxn ang="0">
                    <a:pos x="24" y="2470"/>
                  </a:cxn>
                  <a:cxn ang="0">
                    <a:pos x="12" y="2206"/>
                  </a:cxn>
                  <a:cxn ang="0">
                    <a:pos x="18" y="1948"/>
                  </a:cxn>
                  <a:cxn ang="0">
                    <a:pos x="18" y="1948"/>
                  </a:cxn>
                </a:cxnLst>
                <a:rect l="0" t="0" r="r" b="b"/>
                <a:pathLst>
                  <a:path w="837" h="4316">
                    <a:moveTo>
                      <a:pt x="18" y="1948"/>
                    </a:moveTo>
                    <a:lnTo>
                      <a:pt x="48" y="1708"/>
                    </a:lnTo>
                    <a:lnTo>
                      <a:pt x="96" y="1475"/>
                    </a:lnTo>
                    <a:lnTo>
                      <a:pt x="161" y="1235"/>
                    </a:lnTo>
                    <a:lnTo>
                      <a:pt x="251" y="995"/>
                    </a:lnTo>
                    <a:lnTo>
                      <a:pt x="365" y="755"/>
                    </a:lnTo>
                    <a:lnTo>
                      <a:pt x="496" y="510"/>
                    </a:lnTo>
                    <a:lnTo>
                      <a:pt x="658" y="258"/>
                    </a:lnTo>
                    <a:lnTo>
                      <a:pt x="741" y="132"/>
                    </a:lnTo>
                    <a:lnTo>
                      <a:pt x="837" y="0"/>
                    </a:lnTo>
                    <a:lnTo>
                      <a:pt x="825" y="0"/>
                    </a:lnTo>
                    <a:lnTo>
                      <a:pt x="729" y="132"/>
                    </a:lnTo>
                    <a:lnTo>
                      <a:pt x="640" y="258"/>
                    </a:lnTo>
                    <a:lnTo>
                      <a:pt x="562" y="384"/>
                    </a:lnTo>
                    <a:lnTo>
                      <a:pt x="484" y="510"/>
                    </a:lnTo>
                    <a:lnTo>
                      <a:pt x="353" y="755"/>
                    </a:lnTo>
                    <a:lnTo>
                      <a:pt x="239" y="995"/>
                    </a:lnTo>
                    <a:lnTo>
                      <a:pt x="150" y="1235"/>
                    </a:lnTo>
                    <a:lnTo>
                      <a:pt x="84" y="1469"/>
                    </a:lnTo>
                    <a:lnTo>
                      <a:pt x="36" y="1702"/>
                    </a:lnTo>
                    <a:lnTo>
                      <a:pt x="6" y="1942"/>
                    </a:lnTo>
                    <a:lnTo>
                      <a:pt x="0" y="2200"/>
                    </a:lnTo>
                    <a:lnTo>
                      <a:pt x="12" y="2470"/>
                    </a:lnTo>
                    <a:lnTo>
                      <a:pt x="48" y="2739"/>
                    </a:lnTo>
                    <a:lnTo>
                      <a:pt x="114" y="3027"/>
                    </a:lnTo>
                    <a:lnTo>
                      <a:pt x="150" y="3171"/>
                    </a:lnTo>
                    <a:lnTo>
                      <a:pt x="197" y="3321"/>
                    </a:lnTo>
                    <a:lnTo>
                      <a:pt x="245" y="3477"/>
                    </a:lnTo>
                    <a:lnTo>
                      <a:pt x="305" y="3639"/>
                    </a:lnTo>
                    <a:lnTo>
                      <a:pt x="365" y="3800"/>
                    </a:lnTo>
                    <a:lnTo>
                      <a:pt x="437" y="3968"/>
                    </a:lnTo>
                    <a:lnTo>
                      <a:pt x="508" y="4136"/>
                    </a:lnTo>
                    <a:lnTo>
                      <a:pt x="592" y="4316"/>
                    </a:lnTo>
                    <a:lnTo>
                      <a:pt x="604" y="4316"/>
                    </a:lnTo>
                    <a:lnTo>
                      <a:pt x="520" y="4136"/>
                    </a:lnTo>
                    <a:lnTo>
                      <a:pt x="448" y="3968"/>
                    </a:lnTo>
                    <a:lnTo>
                      <a:pt x="377" y="3800"/>
                    </a:lnTo>
                    <a:lnTo>
                      <a:pt x="317" y="3639"/>
                    </a:lnTo>
                    <a:lnTo>
                      <a:pt x="257" y="3477"/>
                    </a:lnTo>
                    <a:lnTo>
                      <a:pt x="209" y="3327"/>
                    </a:lnTo>
                    <a:lnTo>
                      <a:pt x="161" y="3171"/>
                    </a:lnTo>
                    <a:lnTo>
                      <a:pt x="126" y="3027"/>
                    </a:lnTo>
                    <a:lnTo>
                      <a:pt x="60" y="2739"/>
                    </a:lnTo>
                    <a:lnTo>
                      <a:pt x="24" y="2470"/>
                    </a:lnTo>
                    <a:lnTo>
                      <a:pt x="12" y="2206"/>
                    </a:lnTo>
                    <a:lnTo>
                      <a:pt x="18" y="1948"/>
                    </a:lnTo>
                    <a:lnTo>
                      <a:pt x="18" y="194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9" name="Freeform 20"/>
            <p:cNvSpPr>
              <a:spLocks/>
            </p:cNvSpPr>
            <p:nvPr/>
          </p:nvSpPr>
          <p:spPr bwMode="hidden">
            <a:xfrm>
              <a:off x="6" y="2901"/>
              <a:ext cx="606" cy="1415"/>
            </a:xfrm>
            <a:custGeom>
              <a:avLst/>
              <a:gdLst/>
              <a:ahLst/>
              <a:cxnLst>
                <a:cxn ang="0">
                  <a:pos x="0" y="54"/>
                </a:cxn>
                <a:cxn ang="0">
                  <a:pos x="42" y="228"/>
                </a:cxn>
                <a:cxn ang="0">
                  <a:pos x="96" y="402"/>
                </a:cxn>
                <a:cxn ang="0">
                  <a:pos x="161" y="576"/>
                </a:cxn>
                <a:cxn ang="0">
                  <a:pos x="227" y="744"/>
                </a:cxn>
                <a:cxn ang="0">
                  <a:pos x="305" y="917"/>
                </a:cxn>
                <a:cxn ang="0">
                  <a:pos x="389" y="1085"/>
                </a:cxn>
                <a:cxn ang="0">
                  <a:pos x="484" y="1253"/>
                </a:cxn>
                <a:cxn ang="0">
                  <a:pos x="586" y="1415"/>
                </a:cxn>
                <a:cxn ang="0">
                  <a:pos x="604" y="1415"/>
                </a:cxn>
                <a:cxn ang="0">
                  <a:pos x="496" y="1247"/>
                </a:cxn>
                <a:cxn ang="0">
                  <a:pos x="401" y="1073"/>
                </a:cxn>
                <a:cxn ang="0">
                  <a:pos x="311" y="899"/>
                </a:cxn>
                <a:cxn ang="0">
                  <a:pos x="233" y="720"/>
                </a:cxn>
                <a:cxn ang="0">
                  <a:pos x="161" y="546"/>
                </a:cxn>
                <a:cxn ang="0">
                  <a:pos x="102" y="366"/>
                </a:cxn>
                <a:cxn ang="0">
                  <a:pos x="48" y="180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0" y="54"/>
                </a:cxn>
              </a:cxnLst>
              <a:rect l="0" t="0" r="r" b="b"/>
              <a:pathLst>
                <a:path w="604" h="1415">
                  <a:moveTo>
                    <a:pt x="0" y="54"/>
                  </a:moveTo>
                  <a:lnTo>
                    <a:pt x="42" y="228"/>
                  </a:lnTo>
                  <a:lnTo>
                    <a:pt x="96" y="402"/>
                  </a:lnTo>
                  <a:lnTo>
                    <a:pt x="161" y="576"/>
                  </a:lnTo>
                  <a:lnTo>
                    <a:pt x="227" y="744"/>
                  </a:lnTo>
                  <a:lnTo>
                    <a:pt x="305" y="917"/>
                  </a:lnTo>
                  <a:lnTo>
                    <a:pt x="389" y="1085"/>
                  </a:lnTo>
                  <a:lnTo>
                    <a:pt x="484" y="1253"/>
                  </a:lnTo>
                  <a:lnTo>
                    <a:pt x="586" y="1415"/>
                  </a:lnTo>
                  <a:lnTo>
                    <a:pt x="604" y="1415"/>
                  </a:lnTo>
                  <a:lnTo>
                    <a:pt x="496" y="1247"/>
                  </a:lnTo>
                  <a:lnTo>
                    <a:pt x="401" y="1073"/>
                  </a:lnTo>
                  <a:lnTo>
                    <a:pt x="311" y="899"/>
                  </a:lnTo>
                  <a:lnTo>
                    <a:pt x="233" y="720"/>
                  </a:lnTo>
                  <a:lnTo>
                    <a:pt x="161" y="546"/>
                  </a:lnTo>
                  <a:lnTo>
                    <a:pt x="102" y="366"/>
                  </a:lnTo>
                  <a:lnTo>
                    <a:pt x="48" y="180"/>
                  </a:lnTo>
                  <a:lnTo>
                    <a:pt x="0" y="0"/>
                  </a:lnTo>
                  <a:lnTo>
                    <a:pt x="0" y="54"/>
                  </a:lnTo>
                  <a:lnTo>
                    <a:pt x="0" y="54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0" name="Freeform 21"/>
            <p:cNvSpPr>
              <a:spLocks/>
            </p:cNvSpPr>
            <p:nvPr/>
          </p:nvSpPr>
          <p:spPr bwMode="hidden">
            <a:xfrm>
              <a:off x="6" y="3890"/>
              <a:ext cx="228" cy="426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108" y="240"/>
                </a:cxn>
                <a:cxn ang="0">
                  <a:pos x="215" y="426"/>
                </a:cxn>
                <a:cxn ang="0">
                  <a:pos x="227" y="426"/>
                </a:cxn>
                <a:cxn ang="0">
                  <a:pos x="167" y="330"/>
                </a:cxn>
                <a:cxn ang="0">
                  <a:pos x="114" y="222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0" y="30"/>
                </a:cxn>
              </a:cxnLst>
              <a:rect l="0" t="0" r="r" b="b"/>
              <a:pathLst>
                <a:path w="227" h="426">
                  <a:moveTo>
                    <a:pt x="0" y="30"/>
                  </a:moveTo>
                  <a:lnTo>
                    <a:pt x="108" y="240"/>
                  </a:lnTo>
                  <a:lnTo>
                    <a:pt x="215" y="426"/>
                  </a:lnTo>
                  <a:lnTo>
                    <a:pt x="227" y="426"/>
                  </a:lnTo>
                  <a:lnTo>
                    <a:pt x="167" y="330"/>
                  </a:lnTo>
                  <a:lnTo>
                    <a:pt x="114" y="222"/>
                  </a:lnTo>
                  <a:lnTo>
                    <a:pt x="0" y="0"/>
                  </a:lnTo>
                  <a:lnTo>
                    <a:pt x="0" y="30"/>
                  </a:lnTo>
                  <a:lnTo>
                    <a:pt x="0" y="3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1" name="Freeform 22"/>
            <p:cNvSpPr>
              <a:spLocks/>
            </p:cNvSpPr>
            <p:nvPr/>
          </p:nvSpPr>
          <p:spPr bwMode="hidden">
            <a:xfrm>
              <a:off x="4776" y="0"/>
              <a:ext cx="984" cy="1786"/>
            </a:xfrm>
            <a:custGeom>
              <a:avLst/>
              <a:gdLst/>
              <a:ahLst/>
              <a:cxnLst>
                <a:cxn ang="0">
                  <a:pos x="981" y="1786"/>
                </a:cxn>
                <a:cxn ang="0">
                  <a:pos x="981" y="1720"/>
                </a:cxn>
                <a:cxn ang="0">
                  <a:pos x="969" y="1666"/>
                </a:cxn>
                <a:cxn ang="0">
                  <a:pos x="957" y="1613"/>
                </a:cxn>
                <a:cxn ang="0">
                  <a:pos x="921" y="1487"/>
                </a:cxn>
                <a:cxn ang="0">
                  <a:pos x="885" y="1361"/>
                </a:cxn>
                <a:cxn ang="0">
                  <a:pos x="796" y="1121"/>
                </a:cxn>
                <a:cxn ang="0">
                  <a:pos x="682" y="899"/>
                </a:cxn>
                <a:cxn ang="0">
                  <a:pos x="562" y="689"/>
                </a:cxn>
                <a:cxn ang="0">
                  <a:pos x="431" y="498"/>
                </a:cxn>
                <a:cxn ang="0">
                  <a:pos x="293" y="318"/>
                </a:cxn>
                <a:cxn ang="0">
                  <a:pos x="150" y="15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38" y="150"/>
                </a:cxn>
                <a:cxn ang="0">
                  <a:pos x="275" y="318"/>
                </a:cxn>
                <a:cxn ang="0">
                  <a:pos x="413" y="498"/>
                </a:cxn>
                <a:cxn ang="0">
                  <a:pos x="545" y="689"/>
                </a:cxn>
                <a:cxn ang="0">
                  <a:pos x="670" y="899"/>
                </a:cxn>
                <a:cxn ang="0">
                  <a:pos x="778" y="1121"/>
                </a:cxn>
                <a:cxn ang="0">
                  <a:pos x="873" y="1361"/>
                </a:cxn>
                <a:cxn ang="0">
                  <a:pos x="909" y="1487"/>
                </a:cxn>
                <a:cxn ang="0">
                  <a:pos x="945" y="1619"/>
                </a:cxn>
                <a:cxn ang="0">
                  <a:pos x="963" y="1702"/>
                </a:cxn>
                <a:cxn ang="0">
                  <a:pos x="981" y="1786"/>
                </a:cxn>
                <a:cxn ang="0">
                  <a:pos x="981" y="1786"/>
                </a:cxn>
              </a:cxnLst>
              <a:rect l="0" t="0" r="r" b="b"/>
              <a:pathLst>
                <a:path w="981" h="1786">
                  <a:moveTo>
                    <a:pt x="981" y="1786"/>
                  </a:moveTo>
                  <a:lnTo>
                    <a:pt x="981" y="1720"/>
                  </a:lnTo>
                  <a:lnTo>
                    <a:pt x="969" y="1666"/>
                  </a:lnTo>
                  <a:lnTo>
                    <a:pt x="957" y="1613"/>
                  </a:lnTo>
                  <a:lnTo>
                    <a:pt x="921" y="1487"/>
                  </a:lnTo>
                  <a:lnTo>
                    <a:pt x="885" y="1361"/>
                  </a:lnTo>
                  <a:lnTo>
                    <a:pt x="796" y="1121"/>
                  </a:lnTo>
                  <a:lnTo>
                    <a:pt x="682" y="899"/>
                  </a:lnTo>
                  <a:lnTo>
                    <a:pt x="562" y="689"/>
                  </a:lnTo>
                  <a:lnTo>
                    <a:pt x="431" y="498"/>
                  </a:lnTo>
                  <a:lnTo>
                    <a:pt x="293" y="318"/>
                  </a:lnTo>
                  <a:lnTo>
                    <a:pt x="150" y="15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38" y="150"/>
                  </a:lnTo>
                  <a:lnTo>
                    <a:pt x="275" y="318"/>
                  </a:lnTo>
                  <a:lnTo>
                    <a:pt x="413" y="498"/>
                  </a:lnTo>
                  <a:lnTo>
                    <a:pt x="545" y="689"/>
                  </a:lnTo>
                  <a:lnTo>
                    <a:pt x="670" y="899"/>
                  </a:lnTo>
                  <a:lnTo>
                    <a:pt x="778" y="1121"/>
                  </a:lnTo>
                  <a:lnTo>
                    <a:pt x="873" y="1361"/>
                  </a:lnTo>
                  <a:lnTo>
                    <a:pt x="909" y="1487"/>
                  </a:lnTo>
                  <a:lnTo>
                    <a:pt x="945" y="1619"/>
                  </a:lnTo>
                  <a:lnTo>
                    <a:pt x="963" y="1702"/>
                  </a:lnTo>
                  <a:lnTo>
                    <a:pt x="981" y="1786"/>
                  </a:lnTo>
                  <a:lnTo>
                    <a:pt x="981" y="178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2" name="Freeform 23"/>
            <p:cNvSpPr>
              <a:spLocks/>
            </p:cNvSpPr>
            <p:nvPr/>
          </p:nvSpPr>
          <p:spPr bwMode="hidden">
            <a:xfrm>
              <a:off x="5041" y="0"/>
              <a:ext cx="719" cy="845"/>
            </a:xfrm>
            <a:custGeom>
              <a:avLst/>
              <a:gdLst/>
              <a:ahLst/>
              <a:cxnLst>
                <a:cxn ang="0">
                  <a:pos x="717" y="845"/>
                </a:cxn>
                <a:cxn ang="0">
                  <a:pos x="717" y="821"/>
                </a:cxn>
                <a:cxn ang="0">
                  <a:pos x="574" y="605"/>
                </a:cxn>
                <a:cxn ang="0">
                  <a:pos x="406" y="396"/>
                </a:cxn>
                <a:cxn ang="0">
                  <a:pos x="221" y="192"/>
                </a:cxn>
                <a:cxn ang="0">
                  <a:pos x="17" y="0"/>
                </a:cxn>
                <a:cxn ang="0">
                  <a:pos x="0" y="0"/>
                </a:cxn>
                <a:cxn ang="0">
                  <a:pos x="209" y="198"/>
                </a:cxn>
                <a:cxn ang="0">
                  <a:pos x="400" y="408"/>
                </a:cxn>
                <a:cxn ang="0">
                  <a:pos x="568" y="623"/>
                </a:cxn>
                <a:cxn ang="0">
                  <a:pos x="717" y="845"/>
                </a:cxn>
                <a:cxn ang="0">
                  <a:pos x="717" y="845"/>
                </a:cxn>
              </a:cxnLst>
              <a:rect l="0" t="0" r="r" b="b"/>
              <a:pathLst>
                <a:path w="717" h="845">
                  <a:moveTo>
                    <a:pt x="717" y="845"/>
                  </a:moveTo>
                  <a:lnTo>
                    <a:pt x="717" y="821"/>
                  </a:lnTo>
                  <a:lnTo>
                    <a:pt x="574" y="605"/>
                  </a:lnTo>
                  <a:lnTo>
                    <a:pt x="406" y="396"/>
                  </a:lnTo>
                  <a:lnTo>
                    <a:pt x="221" y="192"/>
                  </a:lnTo>
                  <a:lnTo>
                    <a:pt x="17" y="0"/>
                  </a:lnTo>
                  <a:lnTo>
                    <a:pt x="0" y="0"/>
                  </a:lnTo>
                  <a:lnTo>
                    <a:pt x="209" y="198"/>
                  </a:lnTo>
                  <a:lnTo>
                    <a:pt x="400" y="408"/>
                  </a:lnTo>
                  <a:lnTo>
                    <a:pt x="568" y="623"/>
                  </a:lnTo>
                  <a:lnTo>
                    <a:pt x="717" y="845"/>
                  </a:lnTo>
                  <a:lnTo>
                    <a:pt x="717" y="84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3" name="Freeform 24"/>
            <p:cNvSpPr>
              <a:spLocks/>
            </p:cNvSpPr>
            <p:nvPr/>
          </p:nvSpPr>
          <p:spPr bwMode="hidden">
            <a:xfrm>
              <a:off x="5352" y="0"/>
              <a:ext cx="408" cy="414"/>
            </a:xfrm>
            <a:custGeom>
              <a:avLst/>
              <a:gdLst/>
              <a:ahLst/>
              <a:cxnLst>
                <a:cxn ang="0">
                  <a:pos x="407" y="414"/>
                </a:cxn>
                <a:cxn ang="0">
                  <a:pos x="407" y="396"/>
                </a:cxn>
                <a:cxn ang="0">
                  <a:pos x="222" y="192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08" y="102"/>
                </a:cxn>
                <a:cxn ang="0">
                  <a:pos x="216" y="204"/>
                </a:cxn>
                <a:cxn ang="0">
                  <a:pos x="407" y="414"/>
                </a:cxn>
                <a:cxn ang="0">
                  <a:pos x="407" y="414"/>
                </a:cxn>
              </a:cxnLst>
              <a:rect l="0" t="0" r="r" b="b"/>
              <a:pathLst>
                <a:path w="407" h="414">
                  <a:moveTo>
                    <a:pt x="407" y="414"/>
                  </a:moveTo>
                  <a:lnTo>
                    <a:pt x="407" y="396"/>
                  </a:lnTo>
                  <a:lnTo>
                    <a:pt x="222" y="192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08" y="102"/>
                  </a:lnTo>
                  <a:lnTo>
                    <a:pt x="216" y="204"/>
                  </a:lnTo>
                  <a:lnTo>
                    <a:pt x="407" y="414"/>
                  </a:lnTo>
                  <a:lnTo>
                    <a:pt x="407" y="41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4" name="Freeform 25"/>
            <p:cNvSpPr>
              <a:spLocks/>
            </p:cNvSpPr>
            <p:nvPr/>
          </p:nvSpPr>
          <p:spPr bwMode="hidden">
            <a:xfrm>
              <a:off x="6" y="0"/>
              <a:ext cx="858" cy="1409"/>
            </a:xfrm>
            <a:custGeom>
              <a:avLst/>
              <a:gdLst/>
              <a:ahLst/>
              <a:cxnLst>
                <a:cxn ang="0">
                  <a:pos x="0" y="1361"/>
                </a:cxn>
                <a:cxn ang="0">
                  <a:pos x="0" y="1409"/>
                </a:cxn>
                <a:cxn ang="0">
                  <a:pos x="54" y="1211"/>
                </a:cxn>
                <a:cxn ang="0">
                  <a:pos x="126" y="1013"/>
                </a:cxn>
                <a:cxn ang="0">
                  <a:pos x="215" y="827"/>
                </a:cxn>
                <a:cxn ang="0">
                  <a:pos x="311" y="647"/>
                </a:cxn>
                <a:cxn ang="0">
                  <a:pos x="431" y="474"/>
                </a:cxn>
                <a:cxn ang="0">
                  <a:pos x="556" y="312"/>
                </a:cxn>
                <a:cxn ang="0">
                  <a:pos x="700" y="150"/>
                </a:cxn>
                <a:cxn ang="0">
                  <a:pos x="855" y="0"/>
                </a:cxn>
                <a:cxn ang="0">
                  <a:pos x="837" y="0"/>
                </a:cxn>
                <a:cxn ang="0">
                  <a:pos x="688" y="144"/>
                </a:cxn>
                <a:cxn ang="0">
                  <a:pos x="550" y="300"/>
                </a:cxn>
                <a:cxn ang="0">
                  <a:pos x="425" y="462"/>
                </a:cxn>
                <a:cxn ang="0">
                  <a:pos x="311" y="629"/>
                </a:cxn>
                <a:cxn ang="0">
                  <a:pos x="215" y="803"/>
                </a:cxn>
                <a:cxn ang="0">
                  <a:pos x="132" y="983"/>
                </a:cxn>
                <a:cxn ang="0">
                  <a:pos x="60" y="1169"/>
                </a:cxn>
                <a:cxn ang="0">
                  <a:pos x="0" y="1361"/>
                </a:cxn>
                <a:cxn ang="0">
                  <a:pos x="0" y="1361"/>
                </a:cxn>
              </a:cxnLst>
              <a:rect l="0" t="0" r="r" b="b"/>
              <a:pathLst>
                <a:path w="855" h="1409">
                  <a:moveTo>
                    <a:pt x="0" y="1361"/>
                  </a:moveTo>
                  <a:lnTo>
                    <a:pt x="0" y="1409"/>
                  </a:lnTo>
                  <a:lnTo>
                    <a:pt x="54" y="1211"/>
                  </a:lnTo>
                  <a:lnTo>
                    <a:pt x="126" y="1013"/>
                  </a:lnTo>
                  <a:lnTo>
                    <a:pt x="215" y="827"/>
                  </a:lnTo>
                  <a:lnTo>
                    <a:pt x="311" y="647"/>
                  </a:lnTo>
                  <a:lnTo>
                    <a:pt x="431" y="474"/>
                  </a:lnTo>
                  <a:lnTo>
                    <a:pt x="556" y="312"/>
                  </a:lnTo>
                  <a:lnTo>
                    <a:pt x="700" y="150"/>
                  </a:lnTo>
                  <a:lnTo>
                    <a:pt x="855" y="0"/>
                  </a:lnTo>
                  <a:lnTo>
                    <a:pt x="837" y="0"/>
                  </a:lnTo>
                  <a:lnTo>
                    <a:pt x="688" y="144"/>
                  </a:lnTo>
                  <a:lnTo>
                    <a:pt x="550" y="300"/>
                  </a:lnTo>
                  <a:lnTo>
                    <a:pt x="425" y="462"/>
                  </a:lnTo>
                  <a:lnTo>
                    <a:pt x="311" y="629"/>
                  </a:lnTo>
                  <a:lnTo>
                    <a:pt x="215" y="803"/>
                  </a:lnTo>
                  <a:lnTo>
                    <a:pt x="132" y="983"/>
                  </a:lnTo>
                  <a:lnTo>
                    <a:pt x="60" y="1169"/>
                  </a:lnTo>
                  <a:lnTo>
                    <a:pt x="0" y="1361"/>
                  </a:lnTo>
                  <a:lnTo>
                    <a:pt x="0" y="1361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5" name="Freeform 26"/>
            <p:cNvSpPr>
              <a:spLocks/>
            </p:cNvSpPr>
            <p:nvPr/>
          </p:nvSpPr>
          <p:spPr bwMode="hidden">
            <a:xfrm>
              <a:off x="6" y="0"/>
              <a:ext cx="588" cy="599"/>
            </a:xfrm>
            <a:custGeom>
              <a:avLst/>
              <a:gdLst/>
              <a:ahLst/>
              <a:cxnLst>
                <a:cxn ang="0">
                  <a:pos x="586" y="0"/>
                </a:cxn>
                <a:cxn ang="0">
                  <a:pos x="568" y="0"/>
                </a:cxn>
                <a:cxn ang="0">
                  <a:pos x="407" y="132"/>
                </a:cxn>
                <a:cxn ang="0">
                  <a:pos x="257" y="270"/>
                </a:cxn>
                <a:cxn ang="0">
                  <a:pos x="120" y="420"/>
                </a:cxn>
                <a:cxn ang="0">
                  <a:pos x="0" y="575"/>
                </a:cxn>
                <a:cxn ang="0">
                  <a:pos x="0" y="599"/>
                </a:cxn>
                <a:cxn ang="0">
                  <a:pos x="120" y="432"/>
                </a:cxn>
                <a:cxn ang="0">
                  <a:pos x="257" y="282"/>
                </a:cxn>
                <a:cxn ang="0">
                  <a:pos x="413" y="138"/>
                </a:cxn>
                <a:cxn ang="0">
                  <a:pos x="586" y="0"/>
                </a:cxn>
                <a:cxn ang="0">
                  <a:pos x="586" y="0"/>
                </a:cxn>
              </a:cxnLst>
              <a:rect l="0" t="0" r="r" b="b"/>
              <a:pathLst>
                <a:path w="586" h="599">
                  <a:moveTo>
                    <a:pt x="586" y="0"/>
                  </a:moveTo>
                  <a:lnTo>
                    <a:pt x="568" y="0"/>
                  </a:lnTo>
                  <a:lnTo>
                    <a:pt x="407" y="132"/>
                  </a:lnTo>
                  <a:lnTo>
                    <a:pt x="257" y="270"/>
                  </a:lnTo>
                  <a:lnTo>
                    <a:pt x="120" y="420"/>
                  </a:lnTo>
                  <a:lnTo>
                    <a:pt x="0" y="575"/>
                  </a:lnTo>
                  <a:lnTo>
                    <a:pt x="0" y="599"/>
                  </a:lnTo>
                  <a:lnTo>
                    <a:pt x="120" y="432"/>
                  </a:lnTo>
                  <a:lnTo>
                    <a:pt x="257" y="282"/>
                  </a:lnTo>
                  <a:lnTo>
                    <a:pt x="413" y="138"/>
                  </a:lnTo>
                  <a:lnTo>
                    <a:pt x="586" y="0"/>
                  </a:lnTo>
                  <a:lnTo>
                    <a:pt x="58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6" name="Freeform 27"/>
            <p:cNvSpPr>
              <a:spLocks/>
            </p:cNvSpPr>
            <p:nvPr/>
          </p:nvSpPr>
          <p:spPr bwMode="hidden">
            <a:xfrm>
              <a:off x="6" y="0"/>
              <a:ext cx="270" cy="252"/>
            </a:xfrm>
            <a:custGeom>
              <a:avLst/>
              <a:gdLst/>
              <a:ahLst/>
              <a:cxnLst>
                <a:cxn ang="0">
                  <a:pos x="269" y="0"/>
                </a:cxn>
                <a:cxn ang="0">
                  <a:pos x="251" y="0"/>
                </a:cxn>
                <a:cxn ang="0">
                  <a:pos x="120" y="114"/>
                </a:cxn>
                <a:cxn ang="0">
                  <a:pos x="60" y="174"/>
                </a:cxn>
                <a:cxn ang="0">
                  <a:pos x="0" y="234"/>
                </a:cxn>
                <a:cxn ang="0">
                  <a:pos x="0" y="252"/>
                </a:cxn>
                <a:cxn ang="0">
                  <a:pos x="126" y="120"/>
                </a:cxn>
                <a:cxn ang="0">
                  <a:pos x="269" y="0"/>
                </a:cxn>
                <a:cxn ang="0">
                  <a:pos x="269" y="0"/>
                </a:cxn>
              </a:cxnLst>
              <a:rect l="0" t="0" r="r" b="b"/>
              <a:pathLst>
                <a:path w="269" h="252">
                  <a:moveTo>
                    <a:pt x="269" y="0"/>
                  </a:moveTo>
                  <a:lnTo>
                    <a:pt x="251" y="0"/>
                  </a:lnTo>
                  <a:lnTo>
                    <a:pt x="120" y="114"/>
                  </a:lnTo>
                  <a:lnTo>
                    <a:pt x="60" y="174"/>
                  </a:lnTo>
                  <a:lnTo>
                    <a:pt x="0" y="234"/>
                  </a:lnTo>
                  <a:lnTo>
                    <a:pt x="0" y="252"/>
                  </a:lnTo>
                  <a:lnTo>
                    <a:pt x="126" y="120"/>
                  </a:lnTo>
                  <a:lnTo>
                    <a:pt x="269" y="0"/>
                  </a:lnTo>
                  <a:lnTo>
                    <a:pt x="269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7" name="Line 28"/>
            <p:cNvSpPr>
              <a:spLocks noChangeShapeType="1"/>
            </p:cNvSpPr>
            <p:nvPr/>
          </p:nvSpPr>
          <p:spPr bwMode="hidden">
            <a:xfrm>
              <a:off x="1" y="2749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8" name="Line 29"/>
            <p:cNvSpPr>
              <a:spLocks noChangeShapeType="1"/>
            </p:cNvSpPr>
            <p:nvPr/>
          </p:nvSpPr>
          <p:spPr bwMode="hidden">
            <a:xfrm>
              <a:off x="1" y="2356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9" name="Line 30"/>
            <p:cNvSpPr>
              <a:spLocks noChangeShapeType="1"/>
            </p:cNvSpPr>
            <p:nvPr/>
          </p:nvSpPr>
          <p:spPr bwMode="hidden">
            <a:xfrm>
              <a:off x="1" y="3142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grpSp>
          <p:nvGrpSpPr>
            <p:cNvPr id="20" name="Group 31"/>
            <p:cNvGrpSpPr>
              <a:grpSpLocks/>
            </p:cNvGrpSpPr>
            <p:nvPr/>
          </p:nvGrpSpPr>
          <p:grpSpPr bwMode="auto">
            <a:xfrm>
              <a:off x="1" y="392"/>
              <a:ext cx="5758" cy="1571"/>
              <a:chOff x="1" y="392"/>
              <a:chExt cx="5758" cy="1571"/>
            </a:xfrm>
          </p:grpSpPr>
          <p:sp>
            <p:nvSpPr>
              <p:cNvPr id="23" name="Line 32"/>
              <p:cNvSpPr>
                <a:spLocks noChangeShapeType="1"/>
              </p:cNvSpPr>
              <p:nvPr/>
            </p:nvSpPr>
            <p:spPr bwMode="hidden">
              <a:xfrm>
                <a:off x="1" y="784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24" name="Line 33"/>
              <p:cNvSpPr>
                <a:spLocks noChangeShapeType="1"/>
              </p:cNvSpPr>
              <p:nvPr/>
            </p:nvSpPr>
            <p:spPr bwMode="hidden">
              <a:xfrm>
                <a:off x="1" y="1963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25" name="Line 34"/>
              <p:cNvSpPr>
                <a:spLocks noChangeShapeType="1"/>
              </p:cNvSpPr>
              <p:nvPr/>
            </p:nvSpPr>
            <p:spPr bwMode="hidden">
              <a:xfrm>
                <a:off x="1" y="1570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26" name="Line 35"/>
              <p:cNvSpPr>
                <a:spLocks noChangeShapeType="1"/>
              </p:cNvSpPr>
              <p:nvPr/>
            </p:nvSpPr>
            <p:spPr bwMode="hidden">
              <a:xfrm>
                <a:off x="1" y="1177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27" name="Line 36"/>
              <p:cNvSpPr>
                <a:spLocks noChangeShapeType="1"/>
              </p:cNvSpPr>
              <p:nvPr/>
            </p:nvSpPr>
            <p:spPr bwMode="hidden">
              <a:xfrm>
                <a:off x="1" y="392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21" name="Line 37"/>
            <p:cNvSpPr>
              <a:spLocks noChangeShapeType="1"/>
            </p:cNvSpPr>
            <p:nvPr/>
          </p:nvSpPr>
          <p:spPr bwMode="hidden">
            <a:xfrm>
              <a:off x="1" y="3928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22" name="Line 38"/>
            <p:cNvSpPr>
              <a:spLocks noChangeShapeType="1"/>
            </p:cNvSpPr>
            <p:nvPr/>
          </p:nvSpPr>
          <p:spPr bwMode="hidden">
            <a:xfrm>
              <a:off x="1" y="3535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</p:grpSp>
      <p:sp>
        <p:nvSpPr>
          <p:cNvPr id="51239" name="Rectangle 39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92275"/>
            <a:ext cx="7772400" cy="1736725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51240" name="Rectangle 40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1" name="Rectangle 41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2" name="Rectangle 4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3" name="Rectangle 4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6681FB-7751-4A72-8ED8-32FAE7E46BF8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4690893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85FA3A2-D422-495D-9B4E-287FB6BE4ED8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2481594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0CFA6BC-E679-4544-9B97-2D68FB1BBC02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3954020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8DA2104-1B4D-48EE-B9F3-D46B9FFC0131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5991838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8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9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DF43CE9-CF79-47CF-9335-7DE3C2E8DC16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15471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45900024"/>
      </p:ext>
    </p:extLst>
  </p:cSld>
  <p:clrMapOvr>
    <a:masterClrMapping/>
  </p:clrMapOvr>
  <p:transition>
    <p:pull dir="r"/>
  </p:transition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EFD2C28-D031-441A-9CEF-84B9EF3B2F04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9518340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D468CF8-9A17-452F-B0B3-F0CAFB0977DD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9424009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6545CEF-F186-43C3-9CCF-8014858741D7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7069450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DAF25A7-C269-4874-9FAC-C227E8FE64B8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0217959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260E888-04C6-4B26-900F-D9A0B47F8F4E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2018113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B178F61-4DA5-4695-AD1B-E4C7EFC7D286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6904968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3941763"/>
            <a:ext cx="4038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8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9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0A702BE-15C9-41AA-BE52-85D05EE46DE9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3605965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8763" cy="6851650"/>
            <a:chOff x="1" y="0"/>
            <a:chExt cx="5763" cy="4316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5045" y="2626"/>
              <a:ext cx="719" cy="1690"/>
            </a:xfrm>
            <a:custGeom>
              <a:avLst/>
              <a:gdLst/>
              <a:ahLst/>
              <a:cxnLst>
                <a:cxn ang="0">
                  <a:pos x="717" y="72"/>
                </a:cxn>
                <a:cxn ang="0">
                  <a:pos x="717" y="0"/>
                </a:cxn>
                <a:cxn ang="0">
                  <a:pos x="699" y="101"/>
                </a:cxn>
                <a:cxn ang="0">
                  <a:pos x="675" y="209"/>
                </a:cxn>
                <a:cxn ang="0">
                  <a:pos x="627" y="389"/>
                </a:cxn>
                <a:cxn ang="0">
                  <a:pos x="574" y="569"/>
                </a:cxn>
                <a:cxn ang="0">
                  <a:pos x="502" y="749"/>
                </a:cxn>
                <a:cxn ang="0">
                  <a:pos x="424" y="935"/>
                </a:cxn>
                <a:cxn ang="0">
                  <a:pos x="334" y="1121"/>
                </a:cxn>
                <a:cxn ang="0">
                  <a:pos x="233" y="1312"/>
                </a:cxn>
                <a:cxn ang="0">
                  <a:pos x="125" y="1498"/>
                </a:cxn>
                <a:cxn ang="0">
                  <a:pos x="0" y="1690"/>
                </a:cxn>
                <a:cxn ang="0">
                  <a:pos x="11" y="1690"/>
                </a:cxn>
                <a:cxn ang="0">
                  <a:pos x="137" y="1498"/>
                </a:cxn>
                <a:cxn ang="0">
                  <a:pos x="245" y="1312"/>
                </a:cxn>
                <a:cxn ang="0">
                  <a:pos x="346" y="1121"/>
                </a:cxn>
                <a:cxn ang="0">
                  <a:pos x="436" y="935"/>
                </a:cxn>
                <a:cxn ang="0">
                  <a:pos x="514" y="749"/>
                </a:cxn>
                <a:cxn ang="0">
                  <a:pos x="585" y="569"/>
                </a:cxn>
                <a:cxn ang="0">
                  <a:pos x="639" y="389"/>
                </a:cxn>
                <a:cxn ang="0">
                  <a:pos x="687" y="209"/>
                </a:cxn>
                <a:cxn ang="0">
                  <a:pos x="705" y="143"/>
                </a:cxn>
                <a:cxn ang="0">
                  <a:pos x="717" y="72"/>
                </a:cxn>
                <a:cxn ang="0">
                  <a:pos x="717" y="72"/>
                </a:cxn>
              </a:cxnLst>
              <a:rect l="0" t="0" r="r" b="b"/>
              <a:pathLst>
                <a:path w="717" h="1690">
                  <a:moveTo>
                    <a:pt x="717" y="72"/>
                  </a:moveTo>
                  <a:lnTo>
                    <a:pt x="717" y="0"/>
                  </a:lnTo>
                  <a:lnTo>
                    <a:pt x="699" y="101"/>
                  </a:lnTo>
                  <a:lnTo>
                    <a:pt x="675" y="209"/>
                  </a:lnTo>
                  <a:lnTo>
                    <a:pt x="627" y="389"/>
                  </a:lnTo>
                  <a:lnTo>
                    <a:pt x="574" y="569"/>
                  </a:lnTo>
                  <a:lnTo>
                    <a:pt x="502" y="749"/>
                  </a:lnTo>
                  <a:lnTo>
                    <a:pt x="424" y="935"/>
                  </a:lnTo>
                  <a:lnTo>
                    <a:pt x="334" y="1121"/>
                  </a:lnTo>
                  <a:lnTo>
                    <a:pt x="233" y="1312"/>
                  </a:lnTo>
                  <a:lnTo>
                    <a:pt x="125" y="1498"/>
                  </a:lnTo>
                  <a:lnTo>
                    <a:pt x="0" y="1690"/>
                  </a:lnTo>
                  <a:lnTo>
                    <a:pt x="11" y="1690"/>
                  </a:lnTo>
                  <a:lnTo>
                    <a:pt x="137" y="1498"/>
                  </a:lnTo>
                  <a:lnTo>
                    <a:pt x="245" y="1312"/>
                  </a:lnTo>
                  <a:lnTo>
                    <a:pt x="346" y="1121"/>
                  </a:lnTo>
                  <a:lnTo>
                    <a:pt x="436" y="935"/>
                  </a:lnTo>
                  <a:lnTo>
                    <a:pt x="514" y="749"/>
                  </a:lnTo>
                  <a:lnTo>
                    <a:pt x="585" y="569"/>
                  </a:lnTo>
                  <a:lnTo>
                    <a:pt x="639" y="389"/>
                  </a:lnTo>
                  <a:lnTo>
                    <a:pt x="687" y="209"/>
                  </a:lnTo>
                  <a:lnTo>
                    <a:pt x="705" y="143"/>
                  </a:lnTo>
                  <a:lnTo>
                    <a:pt x="717" y="72"/>
                  </a:lnTo>
                  <a:lnTo>
                    <a:pt x="717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5386" y="3794"/>
              <a:ext cx="378" cy="522"/>
            </a:xfrm>
            <a:custGeom>
              <a:avLst/>
              <a:gdLst/>
              <a:ahLst/>
              <a:cxnLst>
                <a:cxn ang="0">
                  <a:pos x="377" y="0"/>
                </a:cxn>
                <a:cxn ang="0">
                  <a:pos x="293" y="132"/>
                </a:cxn>
                <a:cxn ang="0">
                  <a:pos x="204" y="264"/>
                </a:cxn>
                <a:cxn ang="0">
                  <a:pos x="102" y="396"/>
                </a:cxn>
                <a:cxn ang="0">
                  <a:pos x="0" y="522"/>
                </a:cxn>
                <a:cxn ang="0">
                  <a:pos x="12" y="522"/>
                </a:cxn>
                <a:cxn ang="0">
                  <a:pos x="114" y="402"/>
                </a:cxn>
                <a:cxn ang="0">
                  <a:pos x="204" y="282"/>
                </a:cxn>
                <a:cxn ang="0">
                  <a:pos x="377" y="24"/>
                </a:cxn>
                <a:cxn ang="0">
                  <a:pos x="377" y="0"/>
                </a:cxn>
                <a:cxn ang="0">
                  <a:pos x="377" y="0"/>
                </a:cxn>
              </a:cxnLst>
              <a:rect l="0" t="0" r="r" b="b"/>
              <a:pathLst>
                <a:path w="377" h="522">
                  <a:moveTo>
                    <a:pt x="377" y="0"/>
                  </a:moveTo>
                  <a:lnTo>
                    <a:pt x="293" y="132"/>
                  </a:lnTo>
                  <a:lnTo>
                    <a:pt x="204" y="264"/>
                  </a:lnTo>
                  <a:lnTo>
                    <a:pt x="102" y="396"/>
                  </a:lnTo>
                  <a:lnTo>
                    <a:pt x="0" y="522"/>
                  </a:lnTo>
                  <a:lnTo>
                    <a:pt x="12" y="522"/>
                  </a:lnTo>
                  <a:lnTo>
                    <a:pt x="114" y="402"/>
                  </a:lnTo>
                  <a:lnTo>
                    <a:pt x="204" y="282"/>
                  </a:lnTo>
                  <a:lnTo>
                    <a:pt x="377" y="24"/>
                  </a:lnTo>
                  <a:lnTo>
                    <a:pt x="377" y="0"/>
                  </a:lnTo>
                  <a:lnTo>
                    <a:pt x="3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hidden">
            <a:xfrm>
              <a:off x="5680" y="4214"/>
              <a:ext cx="84" cy="102"/>
            </a:xfrm>
            <a:custGeom>
              <a:avLst/>
              <a:gdLst/>
              <a:ahLst/>
              <a:cxnLst>
                <a:cxn ang="0">
                  <a:pos x="0" y="102"/>
                </a:cxn>
                <a:cxn ang="0">
                  <a:pos x="18" y="102"/>
                </a:cxn>
                <a:cxn ang="0">
                  <a:pos x="48" y="60"/>
                </a:cxn>
                <a:cxn ang="0">
                  <a:pos x="84" y="24"/>
                </a:cxn>
                <a:cxn ang="0">
                  <a:pos x="84" y="0"/>
                </a:cxn>
                <a:cxn ang="0">
                  <a:pos x="42" y="54"/>
                </a:cxn>
                <a:cxn ang="0">
                  <a:pos x="0" y="102"/>
                </a:cxn>
                <a:cxn ang="0">
                  <a:pos x="0" y="102"/>
                </a:cxn>
              </a:cxnLst>
              <a:rect l="0" t="0" r="r" b="b"/>
              <a:pathLst>
                <a:path w="84" h="102">
                  <a:moveTo>
                    <a:pt x="0" y="102"/>
                  </a:moveTo>
                  <a:lnTo>
                    <a:pt x="18" y="102"/>
                  </a:lnTo>
                  <a:lnTo>
                    <a:pt x="48" y="60"/>
                  </a:lnTo>
                  <a:lnTo>
                    <a:pt x="84" y="24"/>
                  </a:lnTo>
                  <a:lnTo>
                    <a:pt x="84" y="0"/>
                  </a:lnTo>
                  <a:lnTo>
                    <a:pt x="42" y="54"/>
                  </a:lnTo>
                  <a:lnTo>
                    <a:pt x="0" y="102"/>
                  </a:lnTo>
                  <a:lnTo>
                    <a:pt x="0" y="10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grpSp>
          <p:nvGrpSpPr>
            <p:cNvPr id="8" name="Group 6"/>
            <p:cNvGrpSpPr>
              <a:grpSpLocks/>
            </p:cNvGrpSpPr>
            <p:nvPr/>
          </p:nvGrpSpPr>
          <p:grpSpPr bwMode="auto">
            <a:xfrm>
              <a:off x="288" y="0"/>
              <a:ext cx="5098" cy="4316"/>
              <a:chOff x="288" y="0"/>
              <a:chExt cx="5098" cy="4316"/>
            </a:xfrm>
          </p:grpSpPr>
          <p:sp>
            <p:nvSpPr>
              <p:cNvPr id="28" name="Freeform 7"/>
              <p:cNvSpPr>
                <a:spLocks/>
              </p:cNvSpPr>
              <p:nvPr/>
            </p:nvSpPr>
            <p:spPr bwMode="hidden">
              <a:xfrm>
                <a:off x="2789" y="0"/>
                <a:ext cx="72" cy="431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0" y="4316"/>
                  </a:cxn>
                  <a:cxn ang="0">
                    <a:pos x="72" y="4316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72" h="4316">
                    <a:moveTo>
                      <a:pt x="0" y="0"/>
                    </a:moveTo>
                    <a:lnTo>
                      <a:pt x="60" y="4316"/>
                    </a:lnTo>
                    <a:lnTo>
                      <a:pt x="72" y="4316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29" name="Freeform 8"/>
              <p:cNvSpPr>
                <a:spLocks/>
              </p:cNvSpPr>
              <p:nvPr/>
            </p:nvSpPr>
            <p:spPr bwMode="hidden">
              <a:xfrm>
                <a:off x="3089" y="0"/>
                <a:ext cx="174" cy="4316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12" y="0"/>
                  </a:cxn>
                  <a:cxn ang="0">
                    <a:pos x="42" y="216"/>
                  </a:cxn>
                  <a:cxn ang="0">
                    <a:pos x="72" y="444"/>
                  </a:cxn>
                  <a:cxn ang="0">
                    <a:pos x="96" y="689"/>
                  </a:cxn>
                  <a:cxn ang="0">
                    <a:pos x="120" y="947"/>
                  </a:cxn>
                  <a:cxn ang="0">
                    <a:pos x="132" y="1211"/>
                  </a:cxn>
                  <a:cxn ang="0">
                    <a:pos x="150" y="1487"/>
                  </a:cxn>
                  <a:cxn ang="0">
                    <a:pos x="156" y="1768"/>
                  </a:cxn>
                  <a:cxn ang="0">
                    <a:pos x="162" y="2062"/>
                  </a:cxn>
                  <a:cxn ang="0">
                    <a:pos x="156" y="2644"/>
                  </a:cxn>
                  <a:cxn ang="0">
                    <a:pos x="126" y="3225"/>
                  </a:cxn>
                  <a:cxn ang="0">
                    <a:pos x="108" y="3507"/>
                  </a:cxn>
                  <a:cxn ang="0">
                    <a:pos x="78" y="3788"/>
                  </a:cxn>
                  <a:cxn ang="0">
                    <a:pos x="42" y="4058"/>
                  </a:cxn>
                  <a:cxn ang="0">
                    <a:pos x="0" y="4316"/>
                  </a:cxn>
                  <a:cxn ang="0">
                    <a:pos x="12" y="4316"/>
                  </a:cxn>
                  <a:cxn ang="0">
                    <a:pos x="54" y="4058"/>
                  </a:cxn>
                  <a:cxn ang="0">
                    <a:pos x="90" y="3782"/>
                  </a:cxn>
                  <a:cxn ang="0">
                    <a:pos x="120" y="3507"/>
                  </a:cxn>
                  <a:cxn ang="0">
                    <a:pos x="138" y="3219"/>
                  </a:cxn>
                  <a:cxn ang="0">
                    <a:pos x="168" y="2638"/>
                  </a:cxn>
                  <a:cxn ang="0">
                    <a:pos x="174" y="2056"/>
                  </a:cxn>
                  <a:cxn ang="0">
                    <a:pos x="168" y="1768"/>
                  </a:cxn>
                  <a:cxn ang="0">
                    <a:pos x="162" y="1487"/>
                  </a:cxn>
                  <a:cxn ang="0">
                    <a:pos x="144" y="1211"/>
                  </a:cxn>
                  <a:cxn ang="0">
                    <a:pos x="132" y="941"/>
                  </a:cxn>
                  <a:cxn ang="0">
                    <a:pos x="108" y="689"/>
                  </a:cxn>
                  <a:cxn ang="0">
                    <a:pos x="84" y="444"/>
                  </a:cxn>
                  <a:cxn ang="0">
                    <a:pos x="54" y="216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174" h="4316">
                    <a:moveTo>
                      <a:pt x="24" y="0"/>
                    </a:moveTo>
                    <a:lnTo>
                      <a:pt x="12" y="0"/>
                    </a:lnTo>
                    <a:lnTo>
                      <a:pt x="42" y="216"/>
                    </a:lnTo>
                    <a:lnTo>
                      <a:pt x="72" y="444"/>
                    </a:lnTo>
                    <a:lnTo>
                      <a:pt x="96" y="689"/>
                    </a:lnTo>
                    <a:lnTo>
                      <a:pt x="120" y="947"/>
                    </a:lnTo>
                    <a:lnTo>
                      <a:pt x="132" y="1211"/>
                    </a:lnTo>
                    <a:lnTo>
                      <a:pt x="150" y="1487"/>
                    </a:lnTo>
                    <a:lnTo>
                      <a:pt x="156" y="1768"/>
                    </a:lnTo>
                    <a:lnTo>
                      <a:pt x="162" y="2062"/>
                    </a:lnTo>
                    <a:lnTo>
                      <a:pt x="156" y="2644"/>
                    </a:lnTo>
                    <a:lnTo>
                      <a:pt x="126" y="3225"/>
                    </a:lnTo>
                    <a:lnTo>
                      <a:pt x="108" y="3507"/>
                    </a:lnTo>
                    <a:lnTo>
                      <a:pt x="78" y="3788"/>
                    </a:lnTo>
                    <a:lnTo>
                      <a:pt x="42" y="4058"/>
                    </a:lnTo>
                    <a:lnTo>
                      <a:pt x="0" y="4316"/>
                    </a:lnTo>
                    <a:lnTo>
                      <a:pt x="12" y="4316"/>
                    </a:lnTo>
                    <a:lnTo>
                      <a:pt x="54" y="4058"/>
                    </a:lnTo>
                    <a:lnTo>
                      <a:pt x="90" y="3782"/>
                    </a:lnTo>
                    <a:lnTo>
                      <a:pt x="120" y="3507"/>
                    </a:lnTo>
                    <a:lnTo>
                      <a:pt x="138" y="3219"/>
                    </a:lnTo>
                    <a:lnTo>
                      <a:pt x="168" y="2638"/>
                    </a:lnTo>
                    <a:lnTo>
                      <a:pt x="174" y="2056"/>
                    </a:lnTo>
                    <a:lnTo>
                      <a:pt x="168" y="1768"/>
                    </a:lnTo>
                    <a:lnTo>
                      <a:pt x="162" y="1487"/>
                    </a:lnTo>
                    <a:lnTo>
                      <a:pt x="144" y="1211"/>
                    </a:lnTo>
                    <a:lnTo>
                      <a:pt x="132" y="941"/>
                    </a:lnTo>
                    <a:lnTo>
                      <a:pt x="108" y="689"/>
                    </a:lnTo>
                    <a:lnTo>
                      <a:pt x="84" y="444"/>
                    </a:lnTo>
                    <a:lnTo>
                      <a:pt x="54" y="216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0" name="Freeform 9"/>
              <p:cNvSpPr>
                <a:spLocks/>
              </p:cNvSpPr>
              <p:nvPr/>
            </p:nvSpPr>
            <p:spPr bwMode="hidden">
              <a:xfrm>
                <a:off x="3358" y="0"/>
                <a:ext cx="337" cy="4316"/>
              </a:xfrm>
              <a:custGeom>
                <a:avLst/>
                <a:gdLst/>
                <a:ahLst/>
                <a:cxnLst>
                  <a:cxn ang="0">
                    <a:pos x="329" y="2014"/>
                  </a:cxn>
                  <a:cxn ang="0">
                    <a:pos x="317" y="1726"/>
                  </a:cxn>
                  <a:cxn ang="0">
                    <a:pos x="293" y="1445"/>
                  </a:cxn>
                  <a:cxn ang="0">
                    <a:pos x="263" y="1175"/>
                  </a:cxn>
                  <a:cxn ang="0">
                    <a:pos x="228" y="917"/>
                  </a:cxn>
                  <a:cxn ang="0">
                    <a:pos x="186" y="665"/>
                  </a:cxn>
                  <a:cxn ang="0">
                    <a:pos x="132" y="432"/>
                  </a:cxn>
                  <a:cxn ang="0">
                    <a:pos x="78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66" y="204"/>
                  </a:cxn>
                  <a:cxn ang="0">
                    <a:pos x="120" y="432"/>
                  </a:cxn>
                  <a:cxn ang="0">
                    <a:pos x="174" y="665"/>
                  </a:cxn>
                  <a:cxn ang="0">
                    <a:pos x="216" y="917"/>
                  </a:cxn>
                  <a:cxn ang="0">
                    <a:pos x="251" y="1175"/>
                  </a:cxn>
                  <a:cxn ang="0">
                    <a:pos x="281" y="1445"/>
                  </a:cxn>
                  <a:cxn ang="0">
                    <a:pos x="305" y="1726"/>
                  </a:cxn>
                  <a:cxn ang="0">
                    <a:pos x="317" y="2014"/>
                  </a:cxn>
                  <a:cxn ang="0">
                    <a:pos x="323" y="2314"/>
                  </a:cxn>
                  <a:cxn ang="0">
                    <a:pos x="317" y="2608"/>
                  </a:cxn>
                  <a:cxn ang="0">
                    <a:pos x="305" y="2907"/>
                  </a:cxn>
                  <a:cxn ang="0">
                    <a:pos x="281" y="3201"/>
                  </a:cxn>
                  <a:cxn ang="0">
                    <a:pos x="257" y="3489"/>
                  </a:cxn>
                  <a:cxn ang="0">
                    <a:pos x="216" y="3777"/>
                  </a:cxn>
                  <a:cxn ang="0">
                    <a:pos x="174" y="4052"/>
                  </a:cxn>
                  <a:cxn ang="0">
                    <a:pos x="120" y="4316"/>
                  </a:cxn>
                  <a:cxn ang="0">
                    <a:pos x="132" y="4316"/>
                  </a:cxn>
                  <a:cxn ang="0">
                    <a:pos x="186" y="4052"/>
                  </a:cxn>
                  <a:cxn ang="0">
                    <a:pos x="228" y="3777"/>
                  </a:cxn>
                  <a:cxn ang="0">
                    <a:pos x="269" y="3489"/>
                  </a:cxn>
                  <a:cxn ang="0">
                    <a:pos x="293" y="3201"/>
                  </a:cxn>
                  <a:cxn ang="0">
                    <a:pos x="317" y="2907"/>
                  </a:cxn>
                  <a:cxn ang="0">
                    <a:pos x="329" y="2608"/>
                  </a:cxn>
                  <a:cxn ang="0">
                    <a:pos x="335" y="2314"/>
                  </a:cxn>
                  <a:cxn ang="0">
                    <a:pos x="329" y="2014"/>
                  </a:cxn>
                  <a:cxn ang="0">
                    <a:pos x="329" y="2014"/>
                  </a:cxn>
                </a:cxnLst>
                <a:rect l="0" t="0" r="r" b="b"/>
                <a:pathLst>
                  <a:path w="335" h="4316">
                    <a:moveTo>
                      <a:pt x="329" y="2014"/>
                    </a:moveTo>
                    <a:lnTo>
                      <a:pt x="317" y="1726"/>
                    </a:lnTo>
                    <a:lnTo>
                      <a:pt x="293" y="1445"/>
                    </a:lnTo>
                    <a:lnTo>
                      <a:pt x="263" y="1175"/>
                    </a:lnTo>
                    <a:lnTo>
                      <a:pt x="228" y="917"/>
                    </a:lnTo>
                    <a:lnTo>
                      <a:pt x="186" y="665"/>
                    </a:lnTo>
                    <a:lnTo>
                      <a:pt x="132" y="432"/>
                    </a:lnTo>
                    <a:lnTo>
                      <a:pt x="78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66" y="204"/>
                    </a:lnTo>
                    <a:lnTo>
                      <a:pt x="120" y="432"/>
                    </a:lnTo>
                    <a:lnTo>
                      <a:pt x="174" y="665"/>
                    </a:lnTo>
                    <a:lnTo>
                      <a:pt x="216" y="917"/>
                    </a:lnTo>
                    <a:lnTo>
                      <a:pt x="251" y="1175"/>
                    </a:lnTo>
                    <a:lnTo>
                      <a:pt x="281" y="1445"/>
                    </a:lnTo>
                    <a:lnTo>
                      <a:pt x="305" y="1726"/>
                    </a:lnTo>
                    <a:lnTo>
                      <a:pt x="317" y="2014"/>
                    </a:lnTo>
                    <a:lnTo>
                      <a:pt x="323" y="2314"/>
                    </a:lnTo>
                    <a:lnTo>
                      <a:pt x="317" y="2608"/>
                    </a:lnTo>
                    <a:lnTo>
                      <a:pt x="305" y="2907"/>
                    </a:lnTo>
                    <a:lnTo>
                      <a:pt x="281" y="3201"/>
                    </a:lnTo>
                    <a:lnTo>
                      <a:pt x="257" y="3489"/>
                    </a:lnTo>
                    <a:lnTo>
                      <a:pt x="216" y="3777"/>
                    </a:lnTo>
                    <a:lnTo>
                      <a:pt x="174" y="4052"/>
                    </a:lnTo>
                    <a:lnTo>
                      <a:pt x="120" y="4316"/>
                    </a:lnTo>
                    <a:lnTo>
                      <a:pt x="132" y="4316"/>
                    </a:lnTo>
                    <a:lnTo>
                      <a:pt x="186" y="4052"/>
                    </a:lnTo>
                    <a:lnTo>
                      <a:pt x="228" y="3777"/>
                    </a:lnTo>
                    <a:lnTo>
                      <a:pt x="269" y="3489"/>
                    </a:lnTo>
                    <a:lnTo>
                      <a:pt x="293" y="3201"/>
                    </a:lnTo>
                    <a:lnTo>
                      <a:pt x="317" y="2907"/>
                    </a:lnTo>
                    <a:lnTo>
                      <a:pt x="329" y="2608"/>
                    </a:lnTo>
                    <a:lnTo>
                      <a:pt x="335" y="2314"/>
                    </a:lnTo>
                    <a:lnTo>
                      <a:pt x="329" y="2014"/>
                    </a:lnTo>
                    <a:lnTo>
                      <a:pt x="329" y="20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1" name="Freeform 10"/>
              <p:cNvSpPr>
                <a:spLocks/>
              </p:cNvSpPr>
              <p:nvPr/>
            </p:nvSpPr>
            <p:spPr bwMode="hidden">
              <a:xfrm>
                <a:off x="3676" y="0"/>
                <a:ext cx="427" cy="4316"/>
              </a:xfrm>
              <a:custGeom>
                <a:avLst/>
                <a:gdLst/>
                <a:ahLst/>
                <a:cxnLst>
                  <a:cxn ang="0">
                    <a:pos x="413" y="1924"/>
                  </a:cxn>
                  <a:cxn ang="0">
                    <a:pos x="395" y="1690"/>
                  </a:cxn>
                  <a:cxn ang="0">
                    <a:pos x="365" y="1457"/>
                  </a:cxn>
                  <a:cxn ang="0">
                    <a:pos x="329" y="1229"/>
                  </a:cxn>
                  <a:cxn ang="0">
                    <a:pos x="281" y="1001"/>
                  </a:cxn>
                  <a:cxn ang="0">
                    <a:pos x="227" y="761"/>
                  </a:cxn>
                  <a:cxn ang="0">
                    <a:pos x="162" y="522"/>
                  </a:cxn>
                  <a:cxn ang="0">
                    <a:pos x="90" y="27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84" y="270"/>
                  </a:cxn>
                  <a:cxn ang="0">
                    <a:pos x="156" y="522"/>
                  </a:cxn>
                  <a:cxn ang="0">
                    <a:pos x="216" y="767"/>
                  </a:cxn>
                  <a:cxn ang="0">
                    <a:pos x="275" y="1001"/>
                  </a:cxn>
                  <a:cxn ang="0">
                    <a:pos x="317" y="1235"/>
                  </a:cxn>
                  <a:cxn ang="0">
                    <a:pos x="353" y="1463"/>
                  </a:cxn>
                  <a:cxn ang="0">
                    <a:pos x="383" y="1690"/>
                  </a:cxn>
                  <a:cxn ang="0">
                    <a:pos x="401" y="1924"/>
                  </a:cxn>
                  <a:cxn ang="0">
                    <a:pos x="413" y="2188"/>
                  </a:cxn>
                  <a:cxn ang="0">
                    <a:pos x="407" y="2458"/>
                  </a:cxn>
                  <a:cxn ang="0">
                    <a:pos x="395" y="2733"/>
                  </a:cxn>
                  <a:cxn ang="0">
                    <a:pos x="365" y="3021"/>
                  </a:cxn>
                  <a:cxn ang="0">
                    <a:pos x="329" y="3321"/>
                  </a:cxn>
                  <a:cxn ang="0">
                    <a:pos x="275" y="3639"/>
                  </a:cxn>
                  <a:cxn ang="0">
                    <a:pos x="204" y="3968"/>
                  </a:cxn>
                  <a:cxn ang="0">
                    <a:pos x="126" y="4316"/>
                  </a:cxn>
                  <a:cxn ang="0">
                    <a:pos x="138" y="4316"/>
                  </a:cxn>
                  <a:cxn ang="0">
                    <a:pos x="216" y="3968"/>
                  </a:cxn>
                  <a:cxn ang="0">
                    <a:pos x="287" y="3639"/>
                  </a:cxn>
                  <a:cxn ang="0">
                    <a:pos x="341" y="3321"/>
                  </a:cxn>
                  <a:cxn ang="0">
                    <a:pos x="377" y="3021"/>
                  </a:cxn>
                  <a:cxn ang="0">
                    <a:pos x="407" y="2733"/>
                  </a:cxn>
                  <a:cxn ang="0">
                    <a:pos x="419" y="2458"/>
                  </a:cxn>
                  <a:cxn ang="0">
                    <a:pos x="425" y="2188"/>
                  </a:cxn>
                  <a:cxn ang="0">
                    <a:pos x="413" y="1924"/>
                  </a:cxn>
                  <a:cxn ang="0">
                    <a:pos x="413" y="1924"/>
                  </a:cxn>
                </a:cxnLst>
                <a:rect l="0" t="0" r="r" b="b"/>
                <a:pathLst>
                  <a:path w="425" h="4316">
                    <a:moveTo>
                      <a:pt x="413" y="1924"/>
                    </a:moveTo>
                    <a:lnTo>
                      <a:pt x="395" y="1690"/>
                    </a:lnTo>
                    <a:lnTo>
                      <a:pt x="365" y="1457"/>
                    </a:lnTo>
                    <a:lnTo>
                      <a:pt x="329" y="1229"/>
                    </a:lnTo>
                    <a:lnTo>
                      <a:pt x="281" y="1001"/>
                    </a:lnTo>
                    <a:lnTo>
                      <a:pt x="227" y="761"/>
                    </a:lnTo>
                    <a:lnTo>
                      <a:pt x="162" y="522"/>
                    </a:lnTo>
                    <a:lnTo>
                      <a:pt x="90" y="27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84" y="270"/>
                    </a:lnTo>
                    <a:lnTo>
                      <a:pt x="156" y="522"/>
                    </a:lnTo>
                    <a:lnTo>
                      <a:pt x="216" y="767"/>
                    </a:lnTo>
                    <a:lnTo>
                      <a:pt x="275" y="1001"/>
                    </a:lnTo>
                    <a:lnTo>
                      <a:pt x="317" y="1235"/>
                    </a:lnTo>
                    <a:lnTo>
                      <a:pt x="353" y="1463"/>
                    </a:lnTo>
                    <a:lnTo>
                      <a:pt x="383" y="1690"/>
                    </a:lnTo>
                    <a:lnTo>
                      <a:pt x="401" y="1924"/>
                    </a:lnTo>
                    <a:lnTo>
                      <a:pt x="413" y="2188"/>
                    </a:lnTo>
                    <a:lnTo>
                      <a:pt x="407" y="2458"/>
                    </a:lnTo>
                    <a:lnTo>
                      <a:pt x="395" y="2733"/>
                    </a:lnTo>
                    <a:lnTo>
                      <a:pt x="365" y="3021"/>
                    </a:lnTo>
                    <a:lnTo>
                      <a:pt x="329" y="3321"/>
                    </a:lnTo>
                    <a:lnTo>
                      <a:pt x="275" y="3639"/>
                    </a:lnTo>
                    <a:lnTo>
                      <a:pt x="204" y="3968"/>
                    </a:lnTo>
                    <a:lnTo>
                      <a:pt x="126" y="4316"/>
                    </a:lnTo>
                    <a:lnTo>
                      <a:pt x="138" y="4316"/>
                    </a:lnTo>
                    <a:lnTo>
                      <a:pt x="216" y="3968"/>
                    </a:lnTo>
                    <a:lnTo>
                      <a:pt x="287" y="3639"/>
                    </a:lnTo>
                    <a:lnTo>
                      <a:pt x="341" y="3321"/>
                    </a:lnTo>
                    <a:lnTo>
                      <a:pt x="377" y="3021"/>
                    </a:lnTo>
                    <a:lnTo>
                      <a:pt x="407" y="2733"/>
                    </a:lnTo>
                    <a:lnTo>
                      <a:pt x="419" y="2458"/>
                    </a:lnTo>
                    <a:lnTo>
                      <a:pt x="425" y="2188"/>
                    </a:lnTo>
                    <a:lnTo>
                      <a:pt x="413" y="1924"/>
                    </a:lnTo>
                    <a:lnTo>
                      <a:pt x="413" y="192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2" name="Freeform 11"/>
              <p:cNvSpPr>
                <a:spLocks/>
              </p:cNvSpPr>
              <p:nvPr/>
            </p:nvSpPr>
            <p:spPr bwMode="hidden">
              <a:xfrm>
                <a:off x="3946" y="0"/>
                <a:ext cx="558" cy="4316"/>
              </a:xfrm>
              <a:custGeom>
                <a:avLst/>
                <a:gdLst/>
                <a:ahLst/>
                <a:cxnLst>
                  <a:cxn ang="0">
                    <a:pos x="556" y="2020"/>
                  </a:cxn>
                  <a:cxn ang="0">
                    <a:pos x="538" y="1732"/>
                  </a:cxn>
                  <a:cxn ang="0">
                    <a:pos x="503" y="1445"/>
                  </a:cxn>
                  <a:cxn ang="0">
                    <a:pos x="455" y="1175"/>
                  </a:cxn>
                  <a:cxn ang="0">
                    <a:pos x="395" y="911"/>
                  </a:cxn>
                  <a:cxn ang="0">
                    <a:pos x="317" y="659"/>
                  </a:cxn>
                  <a:cxn ang="0">
                    <a:pos x="228" y="426"/>
                  </a:cxn>
                  <a:cxn ang="0">
                    <a:pos x="126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14" y="204"/>
                  </a:cxn>
                  <a:cxn ang="0">
                    <a:pos x="216" y="426"/>
                  </a:cxn>
                  <a:cxn ang="0">
                    <a:pos x="305" y="659"/>
                  </a:cxn>
                  <a:cxn ang="0">
                    <a:pos x="383" y="911"/>
                  </a:cxn>
                  <a:cxn ang="0">
                    <a:pos x="443" y="1175"/>
                  </a:cxn>
                  <a:cxn ang="0">
                    <a:pos x="491" y="1445"/>
                  </a:cxn>
                  <a:cxn ang="0">
                    <a:pos x="526" y="1732"/>
                  </a:cxn>
                  <a:cxn ang="0">
                    <a:pos x="544" y="2020"/>
                  </a:cxn>
                  <a:cxn ang="0">
                    <a:pos x="544" y="2326"/>
                  </a:cxn>
                  <a:cxn ang="0">
                    <a:pos x="532" y="2632"/>
                  </a:cxn>
                  <a:cxn ang="0">
                    <a:pos x="503" y="2931"/>
                  </a:cxn>
                  <a:cxn ang="0">
                    <a:pos x="455" y="3225"/>
                  </a:cxn>
                  <a:cxn ang="0">
                    <a:pos x="389" y="3513"/>
                  </a:cxn>
                  <a:cxn ang="0">
                    <a:pos x="311" y="3788"/>
                  </a:cxn>
                  <a:cxn ang="0">
                    <a:pos x="216" y="4058"/>
                  </a:cxn>
                  <a:cxn ang="0">
                    <a:pos x="102" y="4316"/>
                  </a:cxn>
                  <a:cxn ang="0">
                    <a:pos x="114" y="4316"/>
                  </a:cxn>
                  <a:cxn ang="0">
                    <a:pos x="228" y="4058"/>
                  </a:cxn>
                  <a:cxn ang="0">
                    <a:pos x="323" y="3788"/>
                  </a:cxn>
                  <a:cxn ang="0">
                    <a:pos x="401" y="3513"/>
                  </a:cxn>
                  <a:cxn ang="0">
                    <a:pos x="467" y="3225"/>
                  </a:cxn>
                  <a:cxn ang="0">
                    <a:pos x="515" y="2931"/>
                  </a:cxn>
                  <a:cxn ang="0">
                    <a:pos x="544" y="2632"/>
                  </a:cxn>
                  <a:cxn ang="0">
                    <a:pos x="556" y="2326"/>
                  </a:cxn>
                  <a:cxn ang="0">
                    <a:pos x="556" y="2020"/>
                  </a:cxn>
                  <a:cxn ang="0">
                    <a:pos x="556" y="2020"/>
                  </a:cxn>
                </a:cxnLst>
                <a:rect l="0" t="0" r="r" b="b"/>
                <a:pathLst>
                  <a:path w="556" h="4316">
                    <a:moveTo>
                      <a:pt x="556" y="2020"/>
                    </a:moveTo>
                    <a:lnTo>
                      <a:pt x="538" y="1732"/>
                    </a:lnTo>
                    <a:lnTo>
                      <a:pt x="503" y="1445"/>
                    </a:lnTo>
                    <a:lnTo>
                      <a:pt x="455" y="1175"/>
                    </a:lnTo>
                    <a:lnTo>
                      <a:pt x="395" y="911"/>
                    </a:lnTo>
                    <a:lnTo>
                      <a:pt x="317" y="659"/>
                    </a:lnTo>
                    <a:lnTo>
                      <a:pt x="228" y="426"/>
                    </a:lnTo>
                    <a:lnTo>
                      <a:pt x="126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14" y="204"/>
                    </a:lnTo>
                    <a:lnTo>
                      <a:pt x="216" y="426"/>
                    </a:lnTo>
                    <a:lnTo>
                      <a:pt x="305" y="659"/>
                    </a:lnTo>
                    <a:lnTo>
                      <a:pt x="383" y="911"/>
                    </a:lnTo>
                    <a:lnTo>
                      <a:pt x="443" y="1175"/>
                    </a:lnTo>
                    <a:lnTo>
                      <a:pt x="491" y="1445"/>
                    </a:lnTo>
                    <a:lnTo>
                      <a:pt x="526" y="1732"/>
                    </a:lnTo>
                    <a:lnTo>
                      <a:pt x="544" y="2020"/>
                    </a:lnTo>
                    <a:lnTo>
                      <a:pt x="544" y="2326"/>
                    </a:lnTo>
                    <a:lnTo>
                      <a:pt x="532" y="2632"/>
                    </a:lnTo>
                    <a:lnTo>
                      <a:pt x="503" y="2931"/>
                    </a:lnTo>
                    <a:lnTo>
                      <a:pt x="455" y="3225"/>
                    </a:lnTo>
                    <a:lnTo>
                      <a:pt x="389" y="3513"/>
                    </a:lnTo>
                    <a:lnTo>
                      <a:pt x="311" y="3788"/>
                    </a:lnTo>
                    <a:lnTo>
                      <a:pt x="216" y="4058"/>
                    </a:lnTo>
                    <a:lnTo>
                      <a:pt x="102" y="4316"/>
                    </a:lnTo>
                    <a:lnTo>
                      <a:pt x="114" y="4316"/>
                    </a:lnTo>
                    <a:lnTo>
                      <a:pt x="228" y="4058"/>
                    </a:lnTo>
                    <a:lnTo>
                      <a:pt x="323" y="3788"/>
                    </a:lnTo>
                    <a:lnTo>
                      <a:pt x="401" y="3513"/>
                    </a:lnTo>
                    <a:lnTo>
                      <a:pt x="467" y="3225"/>
                    </a:lnTo>
                    <a:lnTo>
                      <a:pt x="515" y="2931"/>
                    </a:lnTo>
                    <a:lnTo>
                      <a:pt x="544" y="2632"/>
                    </a:lnTo>
                    <a:lnTo>
                      <a:pt x="556" y="2326"/>
                    </a:lnTo>
                    <a:lnTo>
                      <a:pt x="556" y="2020"/>
                    </a:lnTo>
                    <a:lnTo>
                      <a:pt x="556" y="202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3" name="Freeform 12"/>
              <p:cNvSpPr>
                <a:spLocks/>
              </p:cNvSpPr>
              <p:nvPr/>
            </p:nvSpPr>
            <p:spPr bwMode="hidden">
              <a:xfrm>
                <a:off x="4246" y="0"/>
                <a:ext cx="690" cy="4316"/>
              </a:xfrm>
              <a:custGeom>
                <a:avLst/>
                <a:gdLst/>
                <a:ahLst/>
                <a:cxnLst>
                  <a:cxn ang="0">
                    <a:pos x="688" y="2086"/>
                  </a:cxn>
                  <a:cxn ang="0">
                    <a:pos x="670" y="1810"/>
                  </a:cxn>
                  <a:cxn ang="0">
                    <a:pos x="634" y="1541"/>
                  </a:cxn>
                  <a:cxn ang="0">
                    <a:pos x="574" y="1271"/>
                  </a:cxn>
                  <a:cxn ang="0">
                    <a:pos x="497" y="1007"/>
                  </a:cxn>
                  <a:cxn ang="0">
                    <a:pos x="401" y="749"/>
                  </a:cxn>
                  <a:cxn ang="0">
                    <a:pos x="293" y="492"/>
                  </a:cxn>
                  <a:cxn ang="0">
                    <a:pos x="162" y="24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50" y="240"/>
                  </a:cxn>
                  <a:cxn ang="0">
                    <a:pos x="281" y="492"/>
                  </a:cxn>
                  <a:cxn ang="0">
                    <a:pos x="389" y="749"/>
                  </a:cxn>
                  <a:cxn ang="0">
                    <a:pos x="485" y="1007"/>
                  </a:cxn>
                  <a:cxn ang="0">
                    <a:pos x="562" y="1271"/>
                  </a:cxn>
                  <a:cxn ang="0">
                    <a:pos x="622" y="1541"/>
                  </a:cxn>
                  <a:cxn ang="0">
                    <a:pos x="658" y="1810"/>
                  </a:cxn>
                  <a:cxn ang="0">
                    <a:pos x="676" y="2086"/>
                  </a:cxn>
                  <a:cxn ang="0">
                    <a:pos x="676" y="2368"/>
                  </a:cxn>
                  <a:cxn ang="0">
                    <a:pos x="658" y="2650"/>
                  </a:cxn>
                  <a:cxn ang="0">
                    <a:pos x="616" y="2931"/>
                  </a:cxn>
                  <a:cxn ang="0">
                    <a:pos x="556" y="3213"/>
                  </a:cxn>
                  <a:cxn ang="0">
                    <a:pos x="473" y="3495"/>
                  </a:cxn>
                  <a:cxn ang="0">
                    <a:pos x="371" y="3777"/>
                  </a:cxn>
                  <a:cxn ang="0">
                    <a:pos x="251" y="4046"/>
                  </a:cxn>
                  <a:cxn ang="0">
                    <a:pos x="114" y="4316"/>
                  </a:cxn>
                  <a:cxn ang="0">
                    <a:pos x="126" y="4316"/>
                  </a:cxn>
                  <a:cxn ang="0">
                    <a:pos x="263" y="4046"/>
                  </a:cxn>
                  <a:cxn ang="0">
                    <a:pos x="383" y="3777"/>
                  </a:cxn>
                  <a:cxn ang="0">
                    <a:pos x="485" y="3495"/>
                  </a:cxn>
                  <a:cxn ang="0">
                    <a:pos x="568" y="3219"/>
                  </a:cxn>
                  <a:cxn ang="0">
                    <a:pos x="628" y="2937"/>
                  </a:cxn>
                  <a:cxn ang="0">
                    <a:pos x="670" y="2656"/>
                  </a:cxn>
                  <a:cxn ang="0">
                    <a:pos x="688" y="2368"/>
                  </a:cxn>
                  <a:cxn ang="0">
                    <a:pos x="688" y="2086"/>
                  </a:cxn>
                  <a:cxn ang="0">
                    <a:pos x="688" y="2086"/>
                  </a:cxn>
                </a:cxnLst>
                <a:rect l="0" t="0" r="r" b="b"/>
                <a:pathLst>
                  <a:path w="688" h="4316">
                    <a:moveTo>
                      <a:pt x="688" y="2086"/>
                    </a:moveTo>
                    <a:lnTo>
                      <a:pt x="670" y="1810"/>
                    </a:lnTo>
                    <a:lnTo>
                      <a:pt x="634" y="1541"/>
                    </a:lnTo>
                    <a:lnTo>
                      <a:pt x="574" y="1271"/>
                    </a:lnTo>
                    <a:lnTo>
                      <a:pt x="497" y="1007"/>
                    </a:lnTo>
                    <a:lnTo>
                      <a:pt x="401" y="749"/>
                    </a:lnTo>
                    <a:lnTo>
                      <a:pt x="293" y="492"/>
                    </a:lnTo>
                    <a:lnTo>
                      <a:pt x="162" y="24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50" y="240"/>
                    </a:lnTo>
                    <a:lnTo>
                      <a:pt x="281" y="492"/>
                    </a:lnTo>
                    <a:lnTo>
                      <a:pt x="389" y="749"/>
                    </a:lnTo>
                    <a:lnTo>
                      <a:pt x="485" y="1007"/>
                    </a:lnTo>
                    <a:lnTo>
                      <a:pt x="562" y="1271"/>
                    </a:lnTo>
                    <a:lnTo>
                      <a:pt x="622" y="1541"/>
                    </a:lnTo>
                    <a:lnTo>
                      <a:pt x="658" y="1810"/>
                    </a:lnTo>
                    <a:lnTo>
                      <a:pt x="676" y="2086"/>
                    </a:lnTo>
                    <a:lnTo>
                      <a:pt x="676" y="2368"/>
                    </a:lnTo>
                    <a:lnTo>
                      <a:pt x="658" y="2650"/>
                    </a:lnTo>
                    <a:lnTo>
                      <a:pt x="616" y="2931"/>
                    </a:lnTo>
                    <a:lnTo>
                      <a:pt x="556" y="3213"/>
                    </a:lnTo>
                    <a:lnTo>
                      <a:pt x="473" y="3495"/>
                    </a:lnTo>
                    <a:lnTo>
                      <a:pt x="371" y="3777"/>
                    </a:lnTo>
                    <a:lnTo>
                      <a:pt x="251" y="4046"/>
                    </a:lnTo>
                    <a:lnTo>
                      <a:pt x="114" y="4316"/>
                    </a:lnTo>
                    <a:lnTo>
                      <a:pt x="126" y="4316"/>
                    </a:lnTo>
                    <a:lnTo>
                      <a:pt x="263" y="4046"/>
                    </a:lnTo>
                    <a:lnTo>
                      <a:pt x="383" y="3777"/>
                    </a:lnTo>
                    <a:lnTo>
                      <a:pt x="485" y="3495"/>
                    </a:lnTo>
                    <a:lnTo>
                      <a:pt x="568" y="3219"/>
                    </a:lnTo>
                    <a:lnTo>
                      <a:pt x="628" y="2937"/>
                    </a:lnTo>
                    <a:lnTo>
                      <a:pt x="670" y="2656"/>
                    </a:lnTo>
                    <a:lnTo>
                      <a:pt x="688" y="2368"/>
                    </a:lnTo>
                    <a:lnTo>
                      <a:pt x="688" y="2086"/>
                    </a:lnTo>
                    <a:lnTo>
                      <a:pt x="688" y="208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4" name="Freeform 13"/>
              <p:cNvSpPr>
                <a:spLocks/>
              </p:cNvSpPr>
              <p:nvPr/>
            </p:nvSpPr>
            <p:spPr bwMode="hidden">
              <a:xfrm>
                <a:off x="4522" y="0"/>
                <a:ext cx="864" cy="4316"/>
              </a:xfrm>
              <a:custGeom>
                <a:avLst/>
                <a:gdLst/>
                <a:ahLst/>
                <a:cxnLst>
                  <a:cxn ang="0">
                    <a:pos x="855" y="2128"/>
                  </a:cxn>
                  <a:cxn ang="0">
                    <a:pos x="831" y="1834"/>
                  </a:cxn>
                  <a:cxn ang="0">
                    <a:pos x="808" y="1684"/>
                  </a:cxn>
                  <a:cxn ang="0">
                    <a:pos x="784" y="1541"/>
                  </a:cxn>
                  <a:cxn ang="0">
                    <a:pos x="748" y="1397"/>
                  </a:cxn>
                  <a:cxn ang="0">
                    <a:pos x="712" y="1253"/>
                  </a:cxn>
                  <a:cxn ang="0">
                    <a:pos x="664" y="1115"/>
                  </a:cxn>
                  <a:cxn ang="0">
                    <a:pos x="610" y="977"/>
                  </a:cxn>
                  <a:cxn ang="0">
                    <a:pos x="491" y="719"/>
                  </a:cxn>
                  <a:cxn ang="0">
                    <a:pos x="353" y="468"/>
                  </a:cxn>
                  <a:cxn ang="0">
                    <a:pos x="192" y="228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80" y="228"/>
                  </a:cxn>
                  <a:cxn ang="0">
                    <a:pos x="341" y="468"/>
                  </a:cxn>
                  <a:cxn ang="0">
                    <a:pos x="479" y="719"/>
                  </a:cxn>
                  <a:cxn ang="0">
                    <a:pos x="598" y="983"/>
                  </a:cxn>
                  <a:cxn ang="0">
                    <a:pos x="652" y="1121"/>
                  </a:cxn>
                  <a:cxn ang="0">
                    <a:pos x="700" y="1259"/>
                  </a:cxn>
                  <a:cxn ang="0">
                    <a:pos x="736" y="1403"/>
                  </a:cxn>
                  <a:cxn ang="0">
                    <a:pos x="772" y="1547"/>
                  </a:cxn>
                  <a:cxn ang="0">
                    <a:pos x="802" y="1690"/>
                  </a:cxn>
                  <a:cxn ang="0">
                    <a:pos x="819" y="1834"/>
                  </a:cxn>
                  <a:cxn ang="0">
                    <a:pos x="837" y="1984"/>
                  </a:cxn>
                  <a:cxn ang="0">
                    <a:pos x="843" y="2128"/>
                  </a:cxn>
                  <a:cxn ang="0">
                    <a:pos x="849" y="2278"/>
                  </a:cxn>
                  <a:cxn ang="0">
                    <a:pos x="843" y="2428"/>
                  </a:cxn>
                  <a:cxn ang="0">
                    <a:pos x="831" y="2572"/>
                  </a:cxn>
                  <a:cxn ang="0">
                    <a:pos x="819" y="2721"/>
                  </a:cxn>
                  <a:cxn ang="0">
                    <a:pos x="796" y="2865"/>
                  </a:cxn>
                  <a:cxn ang="0">
                    <a:pos x="766" y="3015"/>
                  </a:cxn>
                  <a:cxn ang="0">
                    <a:pos x="724" y="3159"/>
                  </a:cxn>
                  <a:cxn ang="0">
                    <a:pos x="682" y="3303"/>
                  </a:cxn>
                  <a:cxn ang="0">
                    <a:pos x="586" y="3567"/>
                  </a:cxn>
                  <a:cxn ang="0">
                    <a:pos x="473" y="3824"/>
                  </a:cxn>
                  <a:cxn ang="0">
                    <a:pos x="335" y="4076"/>
                  </a:cxn>
                  <a:cxn ang="0">
                    <a:pos x="180" y="4316"/>
                  </a:cxn>
                  <a:cxn ang="0">
                    <a:pos x="192" y="4316"/>
                  </a:cxn>
                  <a:cxn ang="0">
                    <a:pos x="347" y="4076"/>
                  </a:cxn>
                  <a:cxn ang="0">
                    <a:pos x="485" y="3824"/>
                  </a:cxn>
                  <a:cxn ang="0">
                    <a:pos x="598" y="3573"/>
                  </a:cxn>
                  <a:cxn ang="0">
                    <a:pos x="694" y="3309"/>
                  </a:cxn>
                  <a:cxn ang="0">
                    <a:pos x="736" y="3165"/>
                  </a:cxn>
                  <a:cxn ang="0">
                    <a:pos x="778" y="3021"/>
                  </a:cxn>
                  <a:cxn ang="0">
                    <a:pos x="808" y="2871"/>
                  </a:cxn>
                  <a:cxn ang="0">
                    <a:pos x="831" y="2727"/>
                  </a:cxn>
                  <a:cxn ang="0">
                    <a:pos x="843" y="2578"/>
                  </a:cxn>
                  <a:cxn ang="0">
                    <a:pos x="855" y="2428"/>
                  </a:cxn>
                  <a:cxn ang="0">
                    <a:pos x="861" y="2278"/>
                  </a:cxn>
                  <a:cxn ang="0">
                    <a:pos x="855" y="2128"/>
                  </a:cxn>
                  <a:cxn ang="0">
                    <a:pos x="855" y="2128"/>
                  </a:cxn>
                </a:cxnLst>
                <a:rect l="0" t="0" r="r" b="b"/>
                <a:pathLst>
                  <a:path w="861" h="4316">
                    <a:moveTo>
                      <a:pt x="855" y="2128"/>
                    </a:moveTo>
                    <a:lnTo>
                      <a:pt x="831" y="1834"/>
                    </a:lnTo>
                    <a:lnTo>
                      <a:pt x="808" y="1684"/>
                    </a:lnTo>
                    <a:lnTo>
                      <a:pt x="784" y="1541"/>
                    </a:lnTo>
                    <a:lnTo>
                      <a:pt x="748" y="1397"/>
                    </a:lnTo>
                    <a:lnTo>
                      <a:pt x="712" y="1253"/>
                    </a:lnTo>
                    <a:lnTo>
                      <a:pt x="664" y="1115"/>
                    </a:lnTo>
                    <a:lnTo>
                      <a:pt x="610" y="977"/>
                    </a:lnTo>
                    <a:lnTo>
                      <a:pt x="491" y="719"/>
                    </a:lnTo>
                    <a:lnTo>
                      <a:pt x="353" y="468"/>
                    </a:lnTo>
                    <a:lnTo>
                      <a:pt x="192" y="228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80" y="228"/>
                    </a:lnTo>
                    <a:lnTo>
                      <a:pt x="341" y="468"/>
                    </a:lnTo>
                    <a:lnTo>
                      <a:pt x="479" y="719"/>
                    </a:lnTo>
                    <a:lnTo>
                      <a:pt x="598" y="983"/>
                    </a:lnTo>
                    <a:lnTo>
                      <a:pt x="652" y="1121"/>
                    </a:lnTo>
                    <a:lnTo>
                      <a:pt x="700" y="1259"/>
                    </a:lnTo>
                    <a:lnTo>
                      <a:pt x="736" y="1403"/>
                    </a:lnTo>
                    <a:lnTo>
                      <a:pt x="772" y="1547"/>
                    </a:lnTo>
                    <a:lnTo>
                      <a:pt x="802" y="1690"/>
                    </a:lnTo>
                    <a:lnTo>
                      <a:pt x="819" y="1834"/>
                    </a:lnTo>
                    <a:lnTo>
                      <a:pt x="837" y="1984"/>
                    </a:lnTo>
                    <a:lnTo>
                      <a:pt x="843" y="2128"/>
                    </a:lnTo>
                    <a:lnTo>
                      <a:pt x="849" y="2278"/>
                    </a:lnTo>
                    <a:lnTo>
                      <a:pt x="843" y="2428"/>
                    </a:lnTo>
                    <a:lnTo>
                      <a:pt x="831" y="2572"/>
                    </a:lnTo>
                    <a:lnTo>
                      <a:pt x="819" y="2721"/>
                    </a:lnTo>
                    <a:lnTo>
                      <a:pt x="796" y="2865"/>
                    </a:lnTo>
                    <a:lnTo>
                      <a:pt x="766" y="3015"/>
                    </a:lnTo>
                    <a:lnTo>
                      <a:pt x="724" y="3159"/>
                    </a:lnTo>
                    <a:lnTo>
                      <a:pt x="682" y="3303"/>
                    </a:lnTo>
                    <a:lnTo>
                      <a:pt x="586" y="3567"/>
                    </a:lnTo>
                    <a:lnTo>
                      <a:pt x="473" y="3824"/>
                    </a:lnTo>
                    <a:lnTo>
                      <a:pt x="335" y="4076"/>
                    </a:lnTo>
                    <a:lnTo>
                      <a:pt x="180" y="4316"/>
                    </a:lnTo>
                    <a:lnTo>
                      <a:pt x="192" y="4316"/>
                    </a:lnTo>
                    <a:lnTo>
                      <a:pt x="347" y="4076"/>
                    </a:lnTo>
                    <a:lnTo>
                      <a:pt x="485" y="3824"/>
                    </a:lnTo>
                    <a:lnTo>
                      <a:pt x="598" y="3573"/>
                    </a:lnTo>
                    <a:lnTo>
                      <a:pt x="694" y="3309"/>
                    </a:lnTo>
                    <a:lnTo>
                      <a:pt x="736" y="3165"/>
                    </a:lnTo>
                    <a:lnTo>
                      <a:pt x="778" y="3021"/>
                    </a:lnTo>
                    <a:lnTo>
                      <a:pt x="808" y="2871"/>
                    </a:lnTo>
                    <a:lnTo>
                      <a:pt x="831" y="2727"/>
                    </a:lnTo>
                    <a:lnTo>
                      <a:pt x="843" y="2578"/>
                    </a:lnTo>
                    <a:lnTo>
                      <a:pt x="855" y="2428"/>
                    </a:lnTo>
                    <a:lnTo>
                      <a:pt x="861" y="2278"/>
                    </a:lnTo>
                    <a:lnTo>
                      <a:pt x="855" y="2128"/>
                    </a:lnTo>
                    <a:lnTo>
                      <a:pt x="855" y="212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5" name="Freeform 14"/>
              <p:cNvSpPr>
                <a:spLocks/>
              </p:cNvSpPr>
              <p:nvPr/>
            </p:nvSpPr>
            <p:spPr bwMode="hidden">
              <a:xfrm>
                <a:off x="2399" y="0"/>
                <a:ext cx="150" cy="4316"/>
              </a:xfrm>
              <a:custGeom>
                <a:avLst/>
                <a:gdLst/>
                <a:ahLst/>
                <a:cxnLst>
                  <a:cxn ang="0">
                    <a:pos x="18" y="1942"/>
                  </a:cxn>
                  <a:cxn ang="0">
                    <a:pos x="30" y="1630"/>
                  </a:cxn>
                  <a:cxn ang="0">
                    <a:pos x="42" y="1331"/>
                  </a:cxn>
                  <a:cxn ang="0">
                    <a:pos x="59" y="1055"/>
                  </a:cxn>
                  <a:cxn ang="0">
                    <a:pos x="77" y="791"/>
                  </a:cxn>
                  <a:cxn ang="0">
                    <a:pos x="83" y="671"/>
                  </a:cxn>
                  <a:cxn ang="0">
                    <a:pos x="95" y="557"/>
                  </a:cxn>
                  <a:cxn ang="0">
                    <a:pos x="107" y="444"/>
                  </a:cxn>
                  <a:cxn ang="0">
                    <a:pos x="113" y="342"/>
                  </a:cxn>
                  <a:cxn ang="0">
                    <a:pos x="125" y="246"/>
                  </a:cxn>
                  <a:cxn ang="0">
                    <a:pos x="131" y="156"/>
                  </a:cxn>
                  <a:cxn ang="0">
                    <a:pos x="143" y="72"/>
                  </a:cxn>
                  <a:cxn ang="0">
                    <a:pos x="149" y="0"/>
                  </a:cxn>
                  <a:cxn ang="0">
                    <a:pos x="137" y="0"/>
                  </a:cxn>
                  <a:cxn ang="0">
                    <a:pos x="131" y="72"/>
                  </a:cxn>
                  <a:cxn ang="0">
                    <a:pos x="119" y="156"/>
                  </a:cxn>
                  <a:cxn ang="0">
                    <a:pos x="113" y="246"/>
                  </a:cxn>
                  <a:cxn ang="0">
                    <a:pos x="101" y="342"/>
                  </a:cxn>
                  <a:cxn ang="0">
                    <a:pos x="95" y="444"/>
                  </a:cxn>
                  <a:cxn ang="0">
                    <a:pos x="83" y="557"/>
                  </a:cxn>
                  <a:cxn ang="0">
                    <a:pos x="71" y="671"/>
                  </a:cxn>
                  <a:cxn ang="0">
                    <a:pos x="65" y="791"/>
                  </a:cxn>
                  <a:cxn ang="0">
                    <a:pos x="48" y="1055"/>
                  </a:cxn>
                  <a:cxn ang="0">
                    <a:pos x="30" y="1331"/>
                  </a:cxn>
                  <a:cxn ang="0">
                    <a:pos x="18" y="1630"/>
                  </a:cxn>
                  <a:cxn ang="0">
                    <a:pos x="6" y="1942"/>
                  </a:cxn>
                  <a:cxn ang="0">
                    <a:pos x="0" y="2278"/>
                  </a:cxn>
                  <a:cxn ang="0">
                    <a:pos x="6" y="2602"/>
                  </a:cxn>
                  <a:cxn ang="0">
                    <a:pos x="12" y="2919"/>
                  </a:cxn>
                  <a:cxn ang="0">
                    <a:pos x="24" y="3219"/>
                  </a:cxn>
                  <a:cxn ang="0">
                    <a:pos x="36" y="3513"/>
                  </a:cxn>
                  <a:cxn ang="0">
                    <a:pos x="59" y="3794"/>
                  </a:cxn>
                  <a:cxn ang="0">
                    <a:pos x="89" y="4058"/>
                  </a:cxn>
                  <a:cxn ang="0">
                    <a:pos x="125" y="4316"/>
                  </a:cxn>
                  <a:cxn ang="0">
                    <a:pos x="137" y="4316"/>
                  </a:cxn>
                  <a:cxn ang="0">
                    <a:pos x="101" y="4058"/>
                  </a:cxn>
                  <a:cxn ang="0">
                    <a:pos x="71" y="3794"/>
                  </a:cxn>
                  <a:cxn ang="0">
                    <a:pos x="48" y="3513"/>
                  </a:cxn>
                  <a:cxn ang="0">
                    <a:pos x="36" y="3225"/>
                  </a:cxn>
                  <a:cxn ang="0">
                    <a:pos x="24" y="2919"/>
                  </a:cxn>
                  <a:cxn ang="0">
                    <a:pos x="18" y="2608"/>
                  </a:cxn>
                  <a:cxn ang="0">
                    <a:pos x="12" y="2278"/>
                  </a:cxn>
                  <a:cxn ang="0">
                    <a:pos x="18" y="1942"/>
                  </a:cxn>
                  <a:cxn ang="0">
                    <a:pos x="18" y="1942"/>
                  </a:cxn>
                </a:cxnLst>
                <a:rect l="0" t="0" r="r" b="b"/>
                <a:pathLst>
                  <a:path w="149" h="4316">
                    <a:moveTo>
                      <a:pt x="18" y="1942"/>
                    </a:moveTo>
                    <a:lnTo>
                      <a:pt x="30" y="1630"/>
                    </a:lnTo>
                    <a:lnTo>
                      <a:pt x="42" y="1331"/>
                    </a:lnTo>
                    <a:lnTo>
                      <a:pt x="59" y="1055"/>
                    </a:lnTo>
                    <a:lnTo>
                      <a:pt x="77" y="791"/>
                    </a:lnTo>
                    <a:lnTo>
                      <a:pt x="83" y="671"/>
                    </a:lnTo>
                    <a:lnTo>
                      <a:pt x="95" y="557"/>
                    </a:lnTo>
                    <a:lnTo>
                      <a:pt x="107" y="444"/>
                    </a:lnTo>
                    <a:lnTo>
                      <a:pt x="113" y="342"/>
                    </a:lnTo>
                    <a:lnTo>
                      <a:pt x="125" y="246"/>
                    </a:lnTo>
                    <a:lnTo>
                      <a:pt x="131" y="156"/>
                    </a:lnTo>
                    <a:lnTo>
                      <a:pt x="143" y="72"/>
                    </a:lnTo>
                    <a:lnTo>
                      <a:pt x="149" y="0"/>
                    </a:lnTo>
                    <a:lnTo>
                      <a:pt x="137" y="0"/>
                    </a:lnTo>
                    <a:lnTo>
                      <a:pt x="131" y="72"/>
                    </a:lnTo>
                    <a:lnTo>
                      <a:pt x="119" y="156"/>
                    </a:lnTo>
                    <a:lnTo>
                      <a:pt x="113" y="246"/>
                    </a:lnTo>
                    <a:lnTo>
                      <a:pt x="101" y="342"/>
                    </a:lnTo>
                    <a:lnTo>
                      <a:pt x="95" y="444"/>
                    </a:lnTo>
                    <a:lnTo>
                      <a:pt x="83" y="557"/>
                    </a:lnTo>
                    <a:lnTo>
                      <a:pt x="71" y="671"/>
                    </a:lnTo>
                    <a:lnTo>
                      <a:pt x="65" y="791"/>
                    </a:lnTo>
                    <a:lnTo>
                      <a:pt x="48" y="1055"/>
                    </a:lnTo>
                    <a:lnTo>
                      <a:pt x="30" y="1331"/>
                    </a:lnTo>
                    <a:lnTo>
                      <a:pt x="18" y="1630"/>
                    </a:lnTo>
                    <a:lnTo>
                      <a:pt x="6" y="1942"/>
                    </a:lnTo>
                    <a:lnTo>
                      <a:pt x="0" y="2278"/>
                    </a:lnTo>
                    <a:lnTo>
                      <a:pt x="6" y="2602"/>
                    </a:lnTo>
                    <a:lnTo>
                      <a:pt x="12" y="2919"/>
                    </a:lnTo>
                    <a:lnTo>
                      <a:pt x="24" y="3219"/>
                    </a:lnTo>
                    <a:lnTo>
                      <a:pt x="36" y="3513"/>
                    </a:lnTo>
                    <a:lnTo>
                      <a:pt x="59" y="3794"/>
                    </a:lnTo>
                    <a:lnTo>
                      <a:pt x="89" y="4058"/>
                    </a:lnTo>
                    <a:lnTo>
                      <a:pt x="125" y="4316"/>
                    </a:lnTo>
                    <a:lnTo>
                      <a:pt x="137" y="4316"/>
                    </a:lnTo>
                    <a:lnTo>
                      <a:pt x="101" y="4058"/>
                    </a:lnTo>
                    <a:lnTo>
                      <a:pt x="71" y="3794"/>
                    </a:lnTo>
                    <a:lnTo>
                      <a:pt x="48" y="3513"/>
                    </a:lnTo>
                    <a:lnTo>
                      <a:pt x="36" y="3225"/>
                    </a:lnTo>
                    <a:lnTo>
                      <a:pt x="24" y="2919"/>
                    </a:lnTo>
                    <a:lnTo>
                      <a:pt x="18" y="2608"/>
                    </a:lnTo>
                    <a:lnTo>
                      <a:pt x="12" y="2278"/>
                    </a:lnTo>
                    <a:lnTo>
                      <a:pt x="18" y="1942"/>
                    </a:lnTo>
                    <a:lnTo>
                      <a:pt x="18" y="194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6" name="Freeform 15"/>
              <p:cNvSpPr>
                <a:spLocks/>
              </p:cNvSpPr>
              <p:nvPr/>
            </p:nvSpPr>
            <p:spPr bwMode="hidden">
              <a:xfrm>
                <a:off x="1967" y="0"/>
                <a:ext cx="300" cy="4316"/>
              </a:xfrm>
              <a:custGeom>
                <a:avLst/>
                <a:gdLst/>
                <a:ahLst/>
                <a:cxnLst>
                  <a:cxn ang="0">
                    <a:pos x="18" y="2062"/>
                  </a:cxn>
                  <a:cxn ang="0">
                    <a:pos x="30" y="1750"/>
                  </a:cxn>
                  <a:cxn ang="0">
                    <a:pos x="54" y="1451"/>
                  </a:cxn>
                  <a:cxn ang="0">
                    <a:pos x="84" y="1169"/>
                  </a:cxn>
                  <a:cxn ang="0">
                    <a:pos x="126" y="899"/>
                  </a:cxn>
                  <a:cxn ang="0">
                    <a:pos x="162" y="641"/>
                  </a:cxn>
                  <a:cxn ang="0">
                    <a:pos x="209" y="408"/>
                  </a:cxn>
                  <a:cxn ang="0">
                    <a:pos x="251" y="192"/>
                  </a:cxn>
                  <a:cxn ang="0">
                    <a:pos x="299" y="0"/>
                  </a:cxn>
                  <a:cxn ang="0">
                    <a:pos x="287" y="0"/>
                  </a:cxn>
                  <a:cxn ang="0">
                    <a:pos x="239" y="192"/>
                  </a:cxn>
                  <a:cxn ang="0">
                    <a:pos x="198" y="408"/>
                  </a:cxn>
                  <a:cxn ang="0">
                    <a:pos x="156" y="641"/>
                  </a:cxn>
                  <a:cxn ang="0">
                    <a:pos x="114" y="899"/>
                  </a:cxn>
                  <a:cxn ang="0">
                    <a:pos x="78" y="1169"/>
                  </a:cxn>
                  <a:cxn ang="0">
                    <a:pos x="48" y="1451"/>
                  </a:cxn>
                  <a:cxn ang="0">
                    <a:pos x="24" y="1750"/>
                  </a:cxn>
                  <a:cxn ang="0">
                    <a:pos x="6" y="2062"/>
                  </a:cxn>
                  <a:cxn ang="0">
                    <a:pos x="0" y="2374"/>
                  </a:cxn>
                  <a:cxn ang="0">
                    <a:pos x="12" y="2674"/>
                  </a:cxn>
                  <a:cxn ang="0">
                    <a:pos x="30" y="2973"/>
                  </a:cxn>
                  <a:cxn ang="0">
                    <a:pos x="54" y="3255"/>
                  </a:cxn>
                  <a:cxn ang="0">
                    <a:pos x="96" y="3537"/>
                  </a:cxn>
                  <a:cxn ang="0">
                    <a:pos x="144" y="3806"/>
                  </a:cxn>
                  <a:cxn ang="0">
                    <a:pos x="203" y="4064"/>
                  </a:cxn>
                  <a:cxn ang="0">
                    <a:pos x="275" y="4316"/>
                  </a:cxn>
                  <a:cxn ang="0">
                    <a:pos x="287" y="4316"/>
                  </a:cxn>
                  <a:cxn ang="0">
                    <a:pos x="215" y="4064"/>
                  </a:cxn>
                  <a:cxn ang="0">
                    <a:pos x="156" y="3806"/>
                  </a:cxn>
                  <a:cxn ang="0">
                    <a:pos x="108" y="3537"/>
                  </a:cxn>
                  <a:cxn ang="0">
                    <a:pos x="66" y="3261"/>
                  </a:cxn>
                  <a:cxn ang="0">
                    <a:pos x="42" y="2973"/>
                  </a:cxn>
                  <a:cxn ang="0">
                    <a:pos x="24" y="2680"/>
                  </a:cxn>
                  <a:cxn ang="0">
                    <a:pos x="12" y="2374"/>
                  </a:cxn>
                  <a:cxn ang="0">
                    <a:pos x="18" y="2062"/>
                  </a:cxn>
                  <a:cxn ang="0">
                    <a:pos x="18" y="2062"/>
                  </a:cxn>
                </a:cxnLst>
                <a:rect l="0" t="0" r="r" b="b"/>
                <a:pathLst>
                  <a:path w="299" h="4316">
                    <a:moveTo>
                      <a:pt x="18" y="2062"/>
                    </a:moveTo>
                    <a:lnTo>
                      <a:pt x="30" y="1750"/>
                    </a:lnTo>
                    <a:lnTo>
                      <a:pt x="54" y="1451"/>
                    </a:lnTo>
                    <a:lnTo>
                      <a:pt x="84" y="1169"/>
                    </a:lnTo>
                    <a:lnTo>
                      <a:pt x="126" y="899"/>
                    </a:lnTo>
                    <a:lnTo>
                      <a:pt x="162" y="641"/>
                    </a:lnTo>
                    <a:lnTo>
                      <a:pt x="209" y="408"/>
                    </a:lnTo>
                    <a:lnTo>
                      <a:pt x="251" y="192"/>
                    </a:lnTo>
                    <a:lnTo>
                      <a:pt x="299" y="0"/>
                    </a:lnTo>
                    <a:lnTo>
                      <a:pt x="287" y="0"/>
                    </a:lnTo>
                    <a:lnTo>
                      <a:pt x="239" y="192"/>
                    </a:lnTo>
                    <a:lnTo>
                      <a:pt x="198" y="408"/>
                    </a:lnTo>
                    <a:lnTo>
                      <a:pt x="156" y="641"/>
                    </a:lnTo>
                    <a:lnTo>
                      <a:pt x="114" y="899"/>
                    </a:lnTo>
                    <a:lnTo>
                      <a:pt x="78" y="1169"/>
                    </a:lnTo>
                    <a:lnTo>
                      <a:pt x="48" y="1451"/>
                    </a:lnTo>
                    <a:lnTo>
                      <a:pt x="24" y="1750"/>
                    </a:lnTo>
                    <a:lnTo>
                      <a:pt x="6" y="2062"/>
                    </a:lnTo>
                    <a:lnTo>
                      <a:pt x="0" y="2374"/>
                    </a:lnTo>
                    <a:lnTo>
                      <a:pt x="12" y="2674"/>
                    </a:lnTo>
                    <a:lnTo>
                      <a:pt x="30" y="2973"/>
                    </a:lnTo>
                    <a:lnTo>
                      <a:pt x="54" y="3255"/>
                    </a:lnTo>
                    <a:lnTo>
                      <a:pt x="96" y="3537"/>
                    </a:lnTo>
                    <a:lnTo>
                      <a:pt x="144" y="3806"/>
                    </a:lnTo>
                    <a:lnTo>
                      <a:pt x="203" y="4064"/>
                    </a:lnTo>
                    <a:lnTo>
                      <a:pt x="275" y="4316"/>
                    </a:lnTo>
                    <a:lnTo>
                      <a:pt x="287" y="4316"/>
                    </a:lnTo>
                    <a:lnTo>
                      <a:pt x="215" y="4064"/>
                    </a:lnTo>
                    <a:lnTo>
                      <a:pt x="156" y="3806"/>
                    </a:lnTo>
                    <a:lnTo>
                      <a:pt x="108" y="3537"/>
                    </a:lnTo>
                    <a:lnTo>
                      <a:pt x="66" y="3261"/>
                    </a:lnTo>
                    <a:lnTo>
                      <a:pt x="42" y="2973"/>
                    </a:lnTo>
                    <a:lnTo>
                      <a:pt x="24" y="2680"/>
                    </a:lnTo>
                    <a:lnTo>
                      <a:pt x="12" y="2374"/>
                    </a:lnTo>
                    <a:lnTo>
                      <a:pt x="18" y="2062"/>
                    </a:lnTo>
                    <a:lnTo>
                      <a:pt x="18" y="206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7" name="Freeform 16"/>
              <p:cNvSpPr>
                <a:spLocks/>
              </p:cNvSpPr>
              <p:nvPr/>
            </p:nvSpPr>
            <p:spPr bwMode="hidden">
              <a:xfrm>
                <a:off x="1566" y="0"/>
                <a:ext cx="425" cy="4316"/>
              </a:xfrm>
              <a:custGeom>
                <a:avLst/>
                <a:gdLst/>
                <a:ahLst/>
                <a:cxnLst>
                  <a:cxn ang="0">
                    <a:pos x="424" y="0"/>
                  </a:cxn>
                  <a:cxn ang="0">
                    <a:pos x="412" y="0"/>
                  </a:cxn>
                  <a:cxn ang="0">
                    <a:pos x="316" y="222"/>
                  </a:cxn>
                  <a:cxn ang="0">
                    <a:pos x="239" y="462"/>
                  </a:cxn>
                  <a:cxn ang="0">
                    <a:pos x="167" y="707"/>
                  </a:cxn>
                  <a:cxn ang="0">
                    <a:pos x="107" y="971"/>
                  </a:cxn>
                  <a:cxn ang="0">
                    <a:pos x="65" y="1247"/>
                  </a:cxn>
                  <a:cxn ang="0">
                    <a:pos x="29" y="1529"/>
                  </a:cxn>
                  <a:cxn ang="0">
                    <a:pos x="6" y="1822"/>
                  </a:cxn>
                  <a:cxn ang="0">
                    <a:pos x="0" y="2122"/>
                  </a:cxn>
                  <a:cxn ang="0">
                    <a:pos x="6" y="2404"/>
                  </a:cxn>
                  <a:cxn ang="0">
                    <a:pos x="24" y="2686"/>
                  </a:cxn>
                  <a:cxn ang="0">
                    <a:pos x="47" y="2961"/>
                  </a:cxn>
                  <a:cxn ang="0">
                    <a:pos x="89" y="3243"/>
                  </a:cxn>
                  <a:cxn ang="0">
                    <a:pos x="137" y="3519"/>
                  </a:cxn>
                  <a:cxn ang="0">
                    <a:pos x="197" y="3788"/>
                  </a:cxn>
                  <a:cxn ang="0">
                    <a:pos x="269" y="4058"/>
                  </a:cxn>
                  <a:cxn ang="0">
                    <a:pos x="346" y="4316"/>
                  </a:cxn>
                  <a:cxn ang="0">
                    <a:pos x="358" y="4316"/>
                  </a:cxn>
                  <a:cxn ang="0">
                    <a:pos x="281" y="4058"/>
                  </a:cxn>
                  <a:cxn ang="0">
                    <a:pos x="209" y="3788"/>
                  </a:cxn>
                  <a:cxn ang="0">
                    <a:pos x="149" y="3519"/>
                  </a:cxn>
                  <a:cxn ang="0">
                    <a:pos x="101" y="3243"/>
                  </a:cxn>
                  <a:cxn ang="0">
                    <a:pos x="59" y="2961"/>
                  </a:cxn>
                  <a:cxn ang="0">
                    <a:pos x="35" y="2686"/>
                  </a:cxn>
                  <a:cxn ang="0">
                    <a:pos x="18" y="2404"/>
                  </a:cxn>
                  <a:cxn ang="0">
                    <a:pos x="12" y="2122"/>
                  </a:cxn>
                  <a:cxn ang="0">
                    <a:pos x="18" y="1822"/>
                  </a:cxn>
                  <a:cxn ang="0">
                    <a:pos x="41" y="1529"/>
                  </a:cxn>
                  <a:cxn ang="0">
                    <a:pos x="71" y="1247"/>
                  </a:cxn>
                  <a:cxn ang="0">
                    <a:pos x="119" y="971"/>
                  </a:cxn>
                  <a:cxn ang="0">
                    <a:pos x="179" y="707"/>
                  </a:cxn>
                  <a:cxn ang="0">
                    <a:pos x="245" y="462"/>
                  </a:cxn>
                  <a:cxn ang="0">
                    <a:pos x="328" y="222"/>
                  </a:cxn>
                  <a:cxn ang="0">
                    <a:pos x="424" y="0"/>
                  </a:cxn>
                  <a:cxn ang="0">
                    <a:pos x="424" y="0"/>
                  </a:cxn>
                </a:cxnLst>
                <a:rect l="0" t="0" r="r" b="b"/>
                <a:pathLst>
                  <a:path w="424" h="4316">
                    <a:moveTo>
                      <a:pt x="424" y="0"/>
                    </a:moveTo>
                    <a:lnTo>
                      <a:pt x="412" y="0"/>
                    </a:lnTo>
                    <a:lnTo>
                      <a:pt x="316" y="222"/>
                    </a:lnTo>
                    <a:lnTo>
                      <a:pt x="239" y="462"/>
                    </a:lnTo>
                    <a:lnTo>
                      <a:pt x="167" y="707"/>
                    </a:lnTo>
                    <a:lnTo>
                      <a:pt x="107" y="971"/>
                    </a:lnTo>
                    <a:lnTo>
                      <a:pt x="65" y="1247"/>
                    </a:lnTo>
                    <a:lnTo>
                      <a:pt x="29" y="1529"/>
                    </a:lnTo>
                    <a:lnTo>
                      <a:pt x="6" y="1822"/>
                    </a:lnTo>
                    <a:lnTo>
                      <a:pt x="0" y="2122"/>
                    </a:lnTo>
                    <a:lnTo>
                      <a:pt x="6" y="2404"/>
                    </a:lnTo>
                    <a:lnTo>
                      <a:pt x="24" y="2686"/>
                    </a:lnTo>
                    <a:lnTo>
                      <a:pt x="47" y="2961"/>
                    </a:lnTo>
                    <a:lnTo>
                      <a:pt x="89" y="3243"/>
                    </a:lnTo>
                    <a:lnTo>
                      <a:pt x="137" y="3519"/>
                    </a:lnTo>
                    <a:lnTo>
                      <a:pt x="197" y="3788"/>
                    </a:lnTo>
                    <a:lnTo>
                      <a:pt x="269" y="4058"/>
                    </a:lnTo>
                    <a:lnTo>
                      <a:pt x="346" y="4316"/>
                    </a:lnTo>
                    <a:lnTo>
                      <a:pt x="358" y="4316"/>
                    </a:lnTo>
                    <a:lnTo>
                      <a:pt x="281" y="4058"/>
                    </a:lnTo>
                    <a:lnTo>
                      <a:pt x="209" y="3788"/>
                    </a:lnTo>
                    <a:lnTo>
                      <a:pt x="149" y="3519"/>
                    </a:lnTo>
                    <a:lnTo>
                      <a:pt x="101" y="3243"/>
                    </a:lnTo>
                    <a:lnTo>
                      <a:pt x="59" y="2961"/>
                    </a:lnTo>
                    <a:lnTo>
                      <a:pt x="35" y="2686"/>
                    </a:lnTo>
                    <a:lnTo>
                      <a:pt x="18" y="2404"/>
                    </a:lnTo>
                    <a:lnTo>
                      <a:pt x="12" y="2122"/>
                    </a:lnTo>
                    <a:lnTo>
                      <a:pt x="18" y="1822"/>
                    </a:lnTo>
                    <a:lnTo>
                      <a:pt x="41" y="1529"/>
                    </a:lnTo>
                    <a:lnTo>
                      <a:pt x="71" y="1247"/>
                    </a:lnTo>
                    <a:lnTo>
                      <a:pt x="119" y="971"/>
                    </a:lnTo>
                    <a:lnTo>
                      <a:pt x="179" y="707"/>
                    </a:lnTo>
                    <a:lnTo>
                      <a:pt x="245" y="462"/>
                    </a:lnTo>
                    <a:lnTo>
                      <a:pt x="328" y="222"/>
                    </a:lnTo>
                    <a:lnTo>
                      <a:pt x="424" y="0"/>
                    </a:lnTo>
                    <a:lnTo>
                      <a:pt x="4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8" name="Freeform 17"/>
              <p:cNvSpPr>
                <a:spLocks/>
              </p:cNvSpPr>
              <p:nvPr/>
            </p:nvSpPr>
            <p:spPr bwMode="hidden">
              <a:xfrm>
                <a:off x="1128" y="0"/>
                <a:ext cx="575" cy="4316"/>
              </a:xfrm>
              <a:custGeom>
                <a:avLst/>
                <a:gdLst/>
                <a:ahLst/>
                <a:cxnLst>
                  <a:cxn ang="0">
                    <a:pos x="12" y="2146"/>
                  </a:cxn>
                  <a:cxn ang="0">
                    <a:pos x="24" y="1846"/>
                  </a:cxn>
                  <a:cxn ang="0">
                    <a:pos x="54" y="1559"/>
                  </a:cxn>
                  <a:cxn ang="0">
                    <a:pos x="96" y="1277"/>
                  </a:cxn>
                  <a:cxn ang="0">
                    <a:pos x="162" y="1001"/>
                  </a:cxn>
                  <a:cxn ang="0">
                    <a:pos x="239" y="731"/>
                  </a:cxn>
                  <a:cxn ang="0">
                    <a:pos x="335" y="480"/>
                  </a:cxn>
                  <a:cxn ang="0">
                    <a:pos x="449" y="234"/>
                  </a:cxn>
                  <a:cxn ang="0">
                    <a:pos x="574" y="0"/>
                  </a:cxn>
                  <a:cxn ang="0">
                    <a:pos x="562" y="0"/>
                  </a:cxn>
                  <a:cxn ang="0">
                    <a:pos x="437" y="234"/>
                  </a:cxn>
                  <a:cxn ang="0">
                    <a:pos x="323" y="480"/>
                  </a:cxn>
                  <a:cxn ang="0">
                    <a:pos x="227" y="737"/>
                  </a:cxn>
                  <a:cxn ang="0">
                    <a:pos x="150" y="1001"/>
                  </a:cxn>
                  <a:cxn ang="0">
                    <a:pos x="84" y="1277"/>
                  </a:cxn>
                  <a:cxn ang="0">
                    <a:pos x="42" y="1559"/>
                  </a:cxn>
                  <a:cxn ang="0">
                    <a:pos x="12" y="1852"/>
                  </a:cxn>
                  <a:cxn ang="0">
                    <a:pos x="0" y="2146"/>
                  </a:cxn>
                  <a:cxn ang="0">
                    <a:pos x="6" y="2434"/>
                  </a:cxn>
                  <a:cxn ang="0">
                    <a:pos x="30" y="2715"/>
                  </a:cxn>
                  <a:cxn ang="0">
                    <a:pos x="66" y="2997"/>
                  </a:cxn>
                  <a:cxn ang="0">
                    <a:pos x="120" y="3273"/>
                  </a:cxn>
                  <a:cxn ang="0">
                    <a:pos x="191" y="3549"/>
                  </a:cxn>
                  <a:cxn ang="0">
                    <a:pos x="275" y="3812"/>
                  </a:cxn>
                  <a:cxn ang="0">
                    <a:pos x="371" y="4070"/>
                  </a:cxn>
                  <a:cxn ang="0">
                    <a:pos x="484" y="4316"/>
                  </a:cxn>
                  <a:cxn ang="0">
                    <a:pos x="496" y="4316"/>
                  </a:cxn>
                  <a:cxn ang="0">
                    <a:pos x="383" y="4070"/>
                  </a:cxn>
                  <a:cxn ang="0">
                    <a:pos x="287" y="3812"/>
                  </a:cxn>
                  <a:cxn ang="0">
                    <a:pos x="203" y="3549"/>
                  </a:cxn>
                  <a:cxn ang="0">
                    <a:pos x="132" y="3273"/>
                  </a:cxn>
                  <a:cxn ang="0">
                    <a:pos x="78" y="2997"/>
                  </a:cxn>
                  <a:cxn ang="0">
                    <a:pos x="42" y="2715"/>
                  </a:cxn>
                  <a:cxn ang="0">
                    <a:pos x="18" y="2434"/>
                  </a:cxn>
                  <a:cxn ang="0">
                    <a:pos x="12" y="2146"/>
                  </a:cxn>
                  <a:cxn ang="0">
                    <a:pos x="12" y="2146"/>
                  </a:cxn>
                </a:cxnLst>
                <a:rect l="0" t="0" r="r" b="b"/>
                <a:pathLst>
                  <a:path w="574" h="4316">
                    <a:moveTo>
                      <a:pt x="12" y="2146"/>
                    </a:moveTo>
                    <a:lnTo>
                      <a:pt x="24" y="1846"/>
                    </a:lnTo>
                    <a:lnTo>
                      <a:pt x="54" y="1559"/>
                    </a:lnTo>
                    <a:lnTo>
                      <a:pt x="96" y="1277"/>
                    </a:lnTo>
                    <a:lnTo>
                      <a:pt x="162" y="1001"/>
                    </a:lnTo>
                    <a:lnTo>
                      <a:pt x="239" y="731"/>
                    </a:lnTo>
                    <a:lnTo>
                      <a:pt x="335" y="480"/>
                    </a:lnTo>
                    <a:lnTo>
                      <a:pt x="449" y="234"/>
                    </a:lnTo>
                    <a:lnTo>
                      <a:pt x="574" y="0"/>
                    </a:lnTo>
                    <a:lnTo>
                      <a:pt x="562" y="0"/>
                    </a:lnTo>
                    <a:lnTo>
                      <a:pt x="437" y="234"/>
                    </a:lnTo>
                    <a:lnTo>
                      <a:pt x="323" y="480"/>
                    </a:lnTo>
                    <a:lnTo>
                      <a:pt x="227" y="737"/>
                    </a:lnTo>
                    <a:lnTo>
                      <a:pt x="150" y="1001"/>
                    </a:lnTo>
                    <a:lnTo>
                      <a:pt x="84" y="1277"/>
                    </a:lnTo>
                    <a:lnTo>
                      <a:pt x="42" y="1559"/>
                    </a:lnTo>
                    <a:lnTo>
                      <a:pt x="12" y="1852"/>
                    </a:lnTo>
                    <a:lnTo>
                      <a:pt x="0" y="2146"/>
                    </a:lnTo>
                    <a:lnTo>
                      <a:pt x="6" y="2434"/>
                    </a:lnTo>
                    <a:lnTo>
                      <a:pt x="30" y="2715"/>
                    </a:lnTo>
                    <a:lnTo>
                      <a:pt x="66" y="2997"/>
                    </a:lnTo>
                    <a:lnTo>
                      <a:pt x="120" y="3273"/>
                    </a:lnTo>
                    <a:lnTo>
                      <a:pt x="191" y="3549"/>
                    </a:lnTo>
                    <a:lnTo>
                      <a:pt x="275" y="3812"/>
                    </a:lnTo>
                    <a:lnTo>
                      <a:pt x="371" y="4070"/>
                    </a:lnTo>
                    <a:lnTo>
                      <a:pt x="484" y="4316"/>
                    </a:lnTo>
                    <a:lnTo>
                      <a:pt x="496" y="4316"/>
                    </a:lnTo>
                    <a:lnTo>
                      <a:pt x="383" y="4070"/>
                    </a:lnTo>
                    <a:lnTo>
                      <a:pt x="287" y="3812"/>
                    </a:lnTo>
                    <a:lnTo>
                      <a:pt x="203" y="3549"/>
                    </a:lnTo>
                    <a:lnTo>
                      <a:pt x="132" y="3273"/>
                    </a:lnTo>
                    <a:lnTo>
                      <a:pt x="78" y="2997"/>
                    </a:lnTo>
                    <a:lnTo>
                      <a:pt x="42" y="2715"/>
                    </a:lnTo>
                    <a:lnTo>
                      <a:pt x="18" y="2434"/>
                    </a:lnTo>
                    <a:lnTo>
                      <a:pt x="12" y="2146"/>
                    </a:lnTo>
                    <a:lnTo>
                      <a:pt x="12" y="214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9" name="Freeform 18"/>
              <p:cNvSpPr>
                <a:spLocks/>
              </p:cNvSpPr>
              <p:nvPr/>
            </p:nvSpPr>
            <p:spPr bwMode="hidden">
              <a:xfrm>
                <a:off x="702" y="0"/>
                <a:ext cx="737" cy="4316"/>
              </a:xfrm>
              <a:custGeom>
                <a:avLst/>
                <a:gdLst/>
                <a:ahLst/>
                <a:cxnLst>
                  <a:cxn ang="0">
                    <a:pos x="12" y="2098"/>
                  </a:cxn>
                  <a:cxn ang="0">
                    <a:pos x="29" y="1798"/>
                  </a:cxn>
                  <a:cxn ang="0">
                    <a:pos x="71" y="1505"/>
                  </a:cxn>
                  <a:cxn ang="0">
                    <a:pos x="131" y="1223"/>
                  </a:cxn>
                  <a:cxn ang="0">
                    <a:pos x="215" y="941"/>
                  </a:cxn>
                  <a:cxn ang="0">
                    <a:pos x="316" y="689"/>
                  </a:cxn>
                  <a:cxn ang="0">
                    <a:pos x="442" y="444"/>
                  </a:cxn>
                  <a:cxn ang="0">
                    <a:pos x="580" y="216"/>
                  </a:cxn>
                  <a:cxn ang="0">
                    <a:pos x="735" y="0"/>
                  </a:cxn>
                  <a:cxn ang="0">
                    <a:pos x="723" y="0"/>
                  </a:cxn>
                  <a:cxn ang="0">
                    <a:pos x="568" y="210"/>
                  </a:cxn>
                  <a:cxn ang="0">
                    <a:pos x="430" y="438"/>
                  </a:cxn>
                  <a:cxn ang="0">
                    <a:pos x="311" y="683"/>
                  </a:cxn>
                  <a:cxn ang="0">
                    <a:pos x="209" y="941"/>
                  </a:cxn>
                  <a:cxn ang="0">
                    <a:pos x="125" y="1217"/>
                  </a:cxn>
                  <a:cxn ang="0">
                    <a:pos x="59" y="1505"/>
                  </a:cxn>
                  <a:cxn ang="0">
                    <a:pos x="18" y="1798"/>
                  </a:cxn>
                  <a:cxn ang="0">
                    <a:pos x="0" y="2098"/>
                  </a:cxn>
                  <a:cxn ang="0">
                    <a:pos x="6" y="2404"/>
                  </a:cxn>
                  <a:cxn ang="0">
                    <a:pos x="29" y="2709"/>
                  </a:cxn>
                  <a:cxn ang="0">
                    <a:pos x="77" y="3015"/>
                  </a:cxn>
                  <a:cxn ang="0">
                    <a:pos x="149" y="3315"/>
                  </a:cxn>
                  <a:cxn ang="0">
                    <a:pos x="227" y="3573"/>
                  </a:cxn>
                  <a:cxn ang="0">
                    <a:pos x="316" y="3824"/>
                  </a:cxn>
                  <a:cxn ang="0">
                    <a:pos x="424" y="4076"/>
                  </a:cxn>
                  <a:cxn ang="0">
                    <a:pos x="544" y="4316"/>
                  </a:cxn>
                  <a:cxn ang="0">
                    <a:pos x="556" y="4316"/>
                  </a:cxn>
                  <a:cxn ang="0">
                    <a:pos x="436" y="4076"/>
                  </a:cxn>
                  <a:cxn ang="0">
                    <a:pos x="328" y="3824"/>
                  </a:cxn>
                  <a:cxn ang="0">
                    <a:pos x="239" y="3573"/>
                  </a:cxn>
                  <a:cxn ang="0">
                    <a:pos x="161" y="3315"/>
                  </a:cxn>
                  <a:cxn ang="0">
                    <a:pos x="89" y="3015"/>
                  </a:cxn>
                  <a:cxn ang="0">
                    <a:pos x="41" y="2709"/>
                  </a:cxn>
                  <a:cxn ang="0">
                    <a:pos x="18" y="2404"/>
                  </a:cxn>
                  <a:cxn ang="0">
                    <a:pos x="12" y="2098"/>
                  </a:cxn>
                  <a:cxn ang="0">
                    <a:pos x="12" y="2098"/>
                  </a:cxn>
                </a:cxnLst>
                <a:rect l="0" t="0" r="r" b="b"/>
                <a:pathLst>
                  <a:path w="735" h="4316">
                    <a:moveTo>
                      <a:pt x="12" y="2098"/>
                    </a:moveTo>
                    <a:lnTo>
                      <a:pt x="29" y="1798"/>
                    </a:lnTo>
                    <a:lnTo>
                      <a:pt x="71" y="1505"/>
                    </a:lnTo>
                    <a:lnTo>
                      <a:pt x="131" y="1223"/>
                    </a:lnTo>
                    <a:lnTo>
                      <a:pt x="215" y="941"/>
                    </a:lnTo>
                    <a:lnTo>
                      <a:pt x="316" y="689"/>
                    </a:lnTo>
                    <a:lnTo>
                      <a:pt x="442" y="444"/>
                    </a:lnTo>
                    <a:lnTo>
                      <a:pt x="580" y="216"/>
                    </a:lnTo>
                    <a:lnTo>
                      <a:pt x="735" y="0"/>
                    </a:lnTo>
                    <a:lnTo>
                      <a:pt x="723" y="0"/>
                    </a:lnTo>
                    <a:lnTo>
                      <a:pt x="568" y="210"/>
                    </a:lnTo>
                    <a:lnTo>
                      <a:pt x="430" y="438"/>
                    </a:lnTo>
                    <a:lnTo>
                      <a:pt x="311" y="683"/>
                    </a:lnTo>
                    <a:lnTo>
                      <a:pt x="209" y="941"/>
                    </a:lnTo>
                    <a:lnTo>
                      <a:pt x="125" y="1217"/>
                    </a:lnTo>
                    <a:lnTo>
                      <a:pt x="59" y="1505"/>
                    </a:lnTo>
                    <a:lnTo>
                      <a:pt x="18" y="1798"/>
                    </a:lnTo>
                    <a:lnTo>
                      <a:pt x="0" y="2098"/>
                    </a:lnTo>
                    <a:lnTo>
                      <a:pt x="6" y="2404"/>
                    </a:lnTo>
                    <a:lnTo>
                      <a:pt x="29" y="2709"/>
                    </a:lnTo>
                    <a:lnTo>
                      <a:pt x="77" y="3015"/>
                    </a:lnTo>
                    <a:lnTo>
                      <a:pt x="149" y="3315"/>
                    </a:lnTo>
                    <a:lnTo>
                      <a:pt x="227" y="3573"/>
                    </a:lnTo>
                    <a:lnTo>
                      <a:pt x="316" y="3824"/>
                    </a:lnTo>
                    <a:lnTo>
                      <a:pt x="424" y="4076"/>
                    </a:lnTo>
                    <a:lnTo>
                      <a:pt x="544" y="4316"/>
                    </a:lnTo>
                    <a:lnTo>
                      <a:pt x="556" y="4316"/>
                    </a:lnTo>
                    <a:lnTo>
                      <a:pt x="436" y="4076"/>
                    </a:lnTo>
                    <a:lnTo>
                      <a:pt x="328" y="3824"/>
                    </a:lnTo>
                    <a:lnTo>
                      <a:pt x="239" y="3573"/>
                    </a:lnTo>
                    <a:lnTo>
                      <a:pt x="161" y="3315"/>
                    </a:lnTo>
                    <a:lnTo>
                      <a:pt x="89" y="3015"/>
                    </a:lnTo>
                    <a:lnTo>
                      <a:pt x="41" y="2709"/>
                    </a:lnTo>
                    <a:lnTo>
                      <a:pt x="18" y="2404"/>
                    </a:lnTo>
                    <a:lnTo>
                      <a:pt x="12" y="2098"/>
                    </a:lnTo>
                    <a:lnTo>
                      <a:pt x="12" y="209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40" name="Freeform 19"/>
              <p:cNvSpPr>
                <a:spLocks/>
              </p:cNvSpPr>
              <p:nvPr/>
            </p:nvSpPr>
            <p:spPr bwMode="hidden">
              <a:xfrm>
                <a:off x="288" y="0"/>
                <a:ext cx="840" cy="4316"/>
              </a:xfrm>
              <a:custGeom>
                <a:avLst/>
                <a:gdLst/>
                <a:ahLst/>
                <a:cxnLst>
                  <a:cxn ang="0">
                    <a:pos x="18" y="1948"/>
                  </a:cxn>
                  <a:cxn ang="0">
                    <a:pos x="48" y="1708"/>
                  </a:cxn>
                  <a:cxn ang="0">
                    <a:pos x="96" y="1475"/>
                  </a:cxn>
                  <a:cxn ang="0">
                    <a:pos x="161" y="1235"/>
                  </a:cxn>
                  <a:cxn ang="0">
                    <a:pos x="251" y="995"/>
                  </a:cxn>
                  <a:cxn ang="0">
                    <a:pos x="365" y="755"/>
                  </a:cxn>
                  <a:cxn ang="0">
                    <a:pos x="496" y="510"/>
                  </a:cxn>
                  <a:cxn ang="0">
                    <a:pos x="658" y="258"/>
                  </a:cxn>
                  <a:cxn ang="0">
                    <a:pos x="741" y="132"/>
                  </a:cxn>
                  <a:cxn ang="0">
                    <a:pos x="837" y="0"/>
                  </a:cxn>
                  <a:cxn ang="0">
                    <a:pos x="825" y="0"/>
                  </a:cxn>
                  <a:cxn ang="0">
                    <a:pos x="729" y="132"/>
                  </a:cxn>
                  <a:cxn ang="0">
                    <a:pos x="640" y="258"/>
                  </a:cxn>
                  <a:cxn ang="0">
                    <a:pos x="562" y="384"/>
                  </a:cxn>
                  <a:cxn ang="0">
                    <a:pos x="484" y="510"/>
                  </a:cxn>
                  <a:cxn ang="0">
                    <a:pos x="353" y="755"/>
                  </a:cxn>
                  <a:cxn ang="0">
                    <a:pos x="239" y="995"/>
                  </a:cxn>
                  <a:cxn ang="0">
                    <a:pos x="150" y="1235"/>
                  </a:cxn>
                  <a:cxn ang="0">
                    <a:pos x="84" y="1469"/>
                  </a:cxn>
                  <a:cxn ang="0">
                    <a:pos x="36" y="1702"/>
                  </a:cxn>
                  <a:cxn ang="0">
                    <a:pos x="6" y="1942"/>
                  </a:cxn>
                  <a:cxn ang="0">
                    <a:pos x="0" y="2200"/>
                  </a:cxn>
                  <a:cxn ang="0">
                    <a:pos x="12" y="2470"/>
                  </a:cxn>
                  <a:cxn ang="0">
                    <a:pos x="48" y="2739"/>
                  </a:cxn>
                  <a:cxn ang="0">
                    <a:pos x="114" y="3027"/>
                  </a:cxn>
                  <a:cxn ang="0">
                    <a:pos x="150" y="3171"/>
                  </a:cxn>
                  <a:cxn ang="0">
                    <a:pos x="197" y="3321"/>
                  </a:cxn>
                  <a:cxn ang="0">
                    <a:pos x="245" y="3477"/>
                  </a:cxn>
                  <a:cxn ang="0">
                    <a:pos x="305" y="3639"/>
                  </a:cxn>
                  <a:cxn ang="0">
                    <a:pos x="365" y="3800"/>
                  </a:cxn>
                  <a:cxn ang="0">
                    <a:pos x="437" y="3968"/>
                  </a:cxn>
                  <a:cxn ang="0">
                    <a:pos x="508" y="4136"/>
                  </a:cxn>
                  <a:cxn ang="0">
                    <a:pos x="592" y="4316"/>
                  </a:cxn>
                  <a:cxn ang="0">
                    <a:pos x="604" y="4316"/>
                  </a:cxn>
                  <a:cxn ang="0">
                    <a:pos x="520" y="4136"/>
                  </a:cxn>
                  <a:cxn ang="0">
                    <a:pos x="448" y="3968"/>
                  </a:cxn>
                  <a:cxn ang="0">
                    <a:pos x="377" y="3800"/>
                  </a:cxn>
                  <a:cxn ang="0">
                    <a:pos x="317" y="3639"/>
                  </a:cxn>
                  <a:cxn ang="0">
                    <a:pos x="257" y="3477"/>
                  </a:cxn>
                  <a:cxn ang="0">
                    <a:pos x="209" y="3327"/>
                  </a:cxn>
                  <a:cxn ang="0">
                    <a:pos x="161" y="3171"/>
                  </a:cxn>
                  <a:cxn ang="0">
                    <a:pos x="126" y="3027"/>
                  </a:cxn>
                  <a:cxn ang="0">
                    <a:pos x="60" y="2739"/>
                  </a:cxn>
                  <a:cxn ang="0">
                    <a:pos x="24" y="2470"/>
                  </a:cxn>
                  <a:cxn ang="0">
                    <a:pos x="12" y="2206"/>
                  </a:cxn>
                  <a:cxn ang="0">
                    <a:pos x="18" y="1948"/>
                  </a:cxn>
                  <a:cxn ang="0">
                    <a:pos x="18" y="1948"/>
                  </a:cxn>
                </a:cxnLst>
                <a:rect l="0" t="0" r="r" b="b"/>
                <a:pathLst>
                  <a:path w="837" h="4316">
                    <a:moveTo>
                      <a:pt x="18" y="1948"/>
                    </a:moveTo>
                    <a:lnTo>
                      <a:pt x="48" y="1708"/>
                    </a:lnTo>
                    <a:lnTo>
                      <a:pt x="96" y="1475"/>
                    </a:lnTo>
                    <a:lnTo>
                      <a:pt x="161" y="1235"/>
                    </a:lnTo>
                    <a:lnTo>
                      <a:pt x="251" y="995"/>
                    </a:lnTo>
                    <a:lnTo>
                      <a:pt x="365" y="755"/>
                    </a:lnTo>
                    <a:lnTo>
                      <a:pt x="496" y="510"/>
                    </a:lnTo>
                    <a:lnTo>
                      <a:pt x="658" y="258"/>
                    </a:lnTo>
                    <a:lnTo>
                      <a:pt x="741" y="132"/>
                    </a:lnTo>
                    <a:lnTo>
                      <a:pt x="837" y="0"/>
                    </a:lnTo>
                    <a:lnTo>
                      <a:pt x="825" y="0"/>
                    </a:lnTo>
                    <a:lnTo>
                      <a:pt x="729" y="132"/>
                    </a:lnTo>
                    <a:lnTo>
                      <a:pt x="640" y="258"/>
                    </a:lnTo>
                    <a:lnTo>
                      <a:pt x="562" y="384"/>
                    </a:lnTo>
                    <a:lnTo>
                      <a:pt x="484" y="510"/>
                    </a:lnTo>
                    <a:lnTo>
                      <a:pt x="353" y="755"/>
                    </a:lnTo>
                    <a:lnTo>
                      <a:pt x="239" y="995"/>
                    </a:lnTo>
                    <a:lnTo>
                      <a:pt x="150" y="1235"/>
                    </a:lnTo>
                    <a:lnTo>
                      <a:pt x="84" y="1469"/>
                    </a:lnTo>
                    <a:lnTo>
                      <a:pt x="36" y="1702"/>
                    </a:lnTo>
                    <a:lnTo>
                      <a:pt x="6" y="1942"/>
                    </a:lnTo>
                    <a:lnTo>
                      <a:pt x="0" y="2200"/>
                    </a:lnTo>
                    <a:lnTo>
                      <a:pt x="12" y="2470"/>
                    </a:lnTo>
                    <a:lnTo>
                      <a:pt x="48" y="2739"/>
                    </a:lnTo>
                    <a:lnTo>
                      <a:pt x="114" y="3027"/>
                    </a:lnTo>
                    <a:lnTo>
                      <a:pt x="150" y="3171"/>
                    </a:lnTo>
                    <a:lnTo>
                      <a:pt x="197" y="3321"/>
                    </a:lnTo>
                    <a:lnTo>
                      <a:pt x="245" y="3477"/>
                    </a:lnTo>
                    <a:lnTo>
                      <a:pt x="305" y="3639"/>
                    </a:lnTo>
                    <a:lnTo>
                      <a:pt x="365" y="3800"/>
                    </a:lnTo>
                    <a:lnTo>
                      <a:pt x="437" y="3968"/>
                    </a:lnTo>
                    <a:lnTo>
                      <a:pt x="508" y="4136"/>
                    </a:lnTo>
                    <a:lnTo>
                      <a:pt x="592" y="4316"/>
                    </a:lnTo>
                    <a:lnTo>
                      <a:pt x="604" y="4316"/>
                    </a:lnTo>
                    <a:lnTo>
                      <a:pt x="520" y="4136"/>
                    </a:lnTo>
                    <a:lnTo>
                      <a:pt x="448" y="3968"/>
                    </a:lnTo>
                    <a:lnTo>
                      <a:pt x="377" y="3800"/>
                    </a:lnTo>
                    <a:lnTo>
                      <a:pt x="317" y="3639"/>
                    </a:lnTo>
                    <a:lnTo>
                      <a:pt x="257" y="3477"/>
                    </a:lnTo>
                    <a:lnTo>
                      <a:pt x="209" y="3327"/>
                    </a:lnTo>
                    <a:lnTo>
                      <a:pt x="161" y="3171"/>
                    </a:lnTo>
                    <a:lnTo>
                      <a:pt x="126" y="3027"/>
                    </a:lnTo>
                    <a:lnTo>
                      <a:pt x="60" y="2739"/>
                    </a:lnTo>
                    <a:lnTo>
                      <a:pt x="24" y="2470"/>
                    </a:lnTo>
                    <a:lnTo>
                      <a:pt x="12" y="2206"/>
                    </a:lnTo>
                    <a:lnTo>
                      <a:pt x="18" y="1948"/>
                    </a:lnTo>
                    <a:lnTo>
                      <a:pt x="18" y="194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9" name="Freeform 20"/>
            <p:cNvSpPr>
              <a:spLocks/>
            </p:cNvSpPr>
            <p:nvPr/>
          </p:nvSpPr>
          <p:spPr bwMode="hidden">
            <a:xfrm>
              <a:off x="6" y="2901"/>
              <a:ext cx="606" cy="1415"/>
            </a:xfrm>
            <a:custGeom>
              <a:avLst/>
              <a:gdLst/>
              <a:ahLst/>
              <a:cxnLst>
                <a:cxn ang="0">
                  <a:pos x="0" y="54"/>
                </a:cxn>
                <a:cxn ang="0">
                  <a:pos x="42" y="228"/>
                </a:cxn>
                <a:cxn ang="0">
                  <a:pos x="96" y="402"/>
                </a:cxn>
                <a:cxn ang="0">
                  <a:pos x="161" y="576"/>
                </a:cxn>
                <a:cxn ang="0">
                  <a:pos x="227" y="744"/>
                </a:cxn>
                <a:cxn ang="0">
                  <a:pos x="305" y="917"/>
                </a:cxn>
                <a:cxn ang="0">
                  <a:pos x="389" y="1085"/>
                </a:cxn>
                <a:cxn ang="0">
                  <a:pos x="484" y="1253"/>
                </a:cxn>
                <a:cxn ang="0">
                  <a:pos x="586" y="1415"/>
                </a:cxn>
                <a:cxn ang="0">
                  <a:pos x="604" y="1415"/>
                </a:cxn>
                <a:cxn ang="0">
                  <a:pos x="496" y="1247"/>
                </a:cxn>
                <a:cxn ang="0">
                  <a:pos x="401" y="1073"/>
                </a:cxn>
                <a:cxn ang="0">
                  <a:pos x="311" y="899"/>
                </a:cxn>
                <a:cxn ang="0">
                  <a:pos x="233" y="720"/>
                </a:cxn>
                <a:cxn ang="0">
                  <a:pos x="161" y="546"/>
                </a:cxn>
                <a:cxn ang="0">
                  <a:pos x="102" y="366"/>
                </a:cxn>
                <a:cxn ang="0">
                  <a:pos x="48" y="180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0" y="54"/>
                </a:cxn>
              </a:cxnLst>
              <a:rect l="0" t="0" r="r" b="b"/>
              <a:pathLst>
                <a:path w="604" h="1415">
                  <a:moveTo>
                    <a:pt x="0" y="54"/>
                  </a:moveTo>
                  <a:lnTo>
                    <a:pt x="42" y="228"/>
                  </a:lnTo>
                  <a:lnTo>
                    <a:pt x="96" y="402"/>
                  </a:lnTo>
                  <a:lnTo>
                    <a:pt x="161" y="576"/>
                  </a:lnTo>
                  <a:lnTo>
                    <a:pt x="227" y="744"/>
                  </a:lnTo>
                  <a:lnTo>
                    <a:pt x="305" y="917"/>
                  </a:lnTo>
                  <a:lnTo>
                    <a:pt x="389" y="1085"/>
                  </a:lnTo>
                  <a:lnTo>
                    <a:pt x="484" y="1253"/>
                  </a:lnTo>
                  <a:lnTo>
                    <a:pt x="586" y="1415"/>
                  </a:lnTo>
                  <a:lnTo>
                    <a:pt x="604" y="1415"/>
                  </a:lnTo>
                  <a:lnTo>
                    <a:pt x="496" y="1247"/>
                  </a:lnTo>
                  <a:lnTo>
                    <a:pt x="401" y="1073"/>
                  </a:lnTo>
                  <a:lnTo>
                    <a:pt x="311" y="899"/>
                  </a:lnTo>
                  <a:lnTo>
                    <a:pt x="233" y="720"/>
                  </a:lnTo>
                  <a:lnTo>
                    <a:pt x="161" y="546"/>
                  </a:lnTo>
                  <a:lnTo>
                    <a:pt x="102" y="366"/>
                  </a:lnTo>
                  <a:lnTo>
                    <a:pt x="48" y="180"/>
                  </a:lnTo>
                  <a:lnTo>
                    <a:pt x="0" y="0"/>
                  </a:lnTo>
                  <a:lnTo>
                    <a:pt x="0" y="54"/>
                  </a:lnTo>
                  <a:lnTo>
                    <a:pt x="0" y="54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0" name="Freeform 21"/>
            <p:cNvSpPr>
              <a:spLocks/>
            </p:cNvSpPr>
            <p:nvPr/>
          </p:nvSpPr>
          <p:spPr bwMode="hidden">
            <a:xfrm>
              <a:off x="6" y="3890"/>
              <a:ext cx="228" cy="426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108" y="240"/>
                </a:cxn>
                <a:cxn ang="0">
                  <a:pos x="215" y="426"/>
                </a:cxn>
                <a:cxn ang="0">
                  <a:pos x="227" y="426"/>
                </a:cxn>
                <a:cxn ang="0">
                  <a:pos x="167" y="330"/>
                </a:cxn>
                <a:cxn ang="0">
                  <a:pos x="114" y="222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0" y="30"/>
                </a:cxn>
              </a:cxnLst>
              <a:rect l="0" t="0" r="r" b="b"/>
              <a:pathLst>
                <a:path w="227" h="426">
                  <a:moveTo>
                    <a:pt x="0" y="30"/>
                  </a:moveTo>
                  <a:lnTo>
                    <a:pt x="108" y="240"/>
                  </a:lnTo>
                  <a:lnTo>
                    <a:pt x="215" y="426"/>
                  </a:lnTo>
                  <a:lnTo>
                    <a:pt x="227" y="426"/>
                  </a:lnTo>
                  <a:lnTo>
                    <a:pt x="167" y="330"/>
                  </a:lnTo>
                  <a:lnTo>
                    <a:pt x="114" y="222"/>
                  </a:lnTo>
                  <a:lnTo>
                    <a:pt x="0" y="0"/>
                  </a:lnTo>
                  <a:lnTo>
                    <a:pt x="0" y="30"/>
                  </a:lnTo>
                  <a:lnTo>
                    <a:pt x="0" y="3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1" name="Freeform 22"/>
            <p:cNvSpPr>
              <a:spLocks/>
            </p:cNvSpPr>
            <p:nvPr/>
          </p:nvSpPr>
          <p:spPr bwMode="hidden">
            <a:xfrm>
              <a:off x="4776" y="0"/>
              <a:ext cx="984" cy="1786"/>
            </a:xfrm>
            <a:custGeom>
              <a:avLst/>
              <a:gdLst/>
              <a:ahLst/>
              <a:cxnLst>
                <a:cxn ang="0">
                  <a:pos x="981" y="1786"/>
                </a:cxn>
                <a:cxn ang="0">
                  <a:pos x="981" y="1720"/>
                </a:cxn>
                <a:cxn ang="0">
                  <a:pos x="969" y="1666"/>
                </a:cxn>
                <a:cxn ang="0">
                  <a:pos x="957" y="1613"/>
                </a:cxn>
                <a:cxn ang="0">
                  <a:pos x="921" y="1487"/>
                </a:cxn>
                <a:cxn ang="0">
                  <a:pos x="885" y="1361"/>
                </a:cxn>
                <a:cxn ang="0">
                  <a:pos x="796" y="1121"/>
                </a:cxn>
                <a:cxn ang="0">
                  <a:pos x="682" y="899"/>
                </a:cxn>
                <a:cxn ang="0">
                  <a:pos x="562" y="689"/>
                </a:cxn>
                <a:cxn ang="0">
                  <a:pos x="431" y="498"/>
                </a:cxn>
                <a:cxn ang="0">
                  <a:pos x="293" y="318"/>
                </a:cxn>
                <a:cxn ang="0">
                  <a:pos x="150" y="15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38" y="150"/>
                </a:cxn>
                <a:cxn ang="0">
                  <a:pos x="275" y="318"/>
                </a:cxn>
                <a:cxn ang="0">
                  <a:pos x="413" y="498"/>
                </a:cxn>
                <a:cxn ang="0">
                  <a:pos x="545" y="689"/>
                </a:cxn>
                <a:cxn ang="0">
                  <a:pos x="670" y="899"/>
                </a:cxn>
                <a:cxn ang="0">
                  <a:pos x="778" y="1121"/>
                </a:cxn>
                <a:cxn ang="0">
                  <a:pos x="873" y="1361"/>
                </a:cxn>
                <a:cxn ang="0">
                  <a:pos x="909" y="1487"/>
                </a:cxn>
                <a:cxn ang="0">
                  <a:pos x="945" y="1619"/>
                </a:cxn>
                <a:cxn ang="0">
                  <a:pos x="963" y="1702"/>
                </a:cxn>
                <a:cxn ang="0">
                  <a:pos x="981" y="1786"/>
                </a:cxn>
                <a:cxn ang="0">
                  <a:pos x="981" y="1786"/>
                </a:cxn>
              </a:cxnLst>
              <a:rect l="0" t="0" r="r" b="b"/>
              <a:pathLst>
                <a:path w="981" h="1786">
                  <a:moveTo>
                    <a:pt x="981" y="1786"/>
                  </a:moveTo>
                  <a:lnTo>
                    <a:pt x="981" y="1720"/>
                  </a:lnTo>
                  <a:lnTo>
                    <a:pt x="969" y="1666"/>
                  </a:lnTo>
                  <a:lnTo>
                    <a:pt x="957" y="1613"/>
                  </a:lnTo>
                  <a:lnTo>
                    <a:pt x="921" y="1487"/>
                  </a:lnTo>
                  <a:lnTo>
                    <a:pt x="885" y="1361"/>
                  </a:lnTo>
                  <a:lnTo>
                    <a:pt x="796" y="1121"/>
                  </a:lnTo>
                  <a:lnTo>
                    <a:pt x="682" y="899"/>
                  </a:lnTo>
                  <a:lnTo>
                    <a:pt x="562" y="689"/>
                  </a:lnTo>
                  <a:lnTo>
                    <a:pt x="431" y="498"/>
                  </a:lnTo>
                  <a:lnTo>
                    <a:pt x="293" y="318"/>
                  </a:lnTo>
                  <a:lnTo>
                    <a:pt x="150" y="15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38" y="150"/>
                  </a:lnTo>
                  <a:lnTo>
                    <a:pt x="275" y="318"/>
                  </a:lnTo>
                  <a:lnTo>
                    <a:pt x="413" y="498"/>
                  </a:lnTo>
                  <a:lnTo>
                    <a:pt x="545" y="689"/>
                  </a:lnTo>
                  <a:lnTo>
                    <a:pt x="670" y="899"/>
                  </a:lnTo>
                  <a:lnTo>
                    <a:pt x="778" y="1121"/>
                  </a:lnTo>
                  <a:lnTo>
                    <a:pt x="873" y="1361"/>
                  </a:lnTo>
                  <a:lnTo>
                    <a:pt x="909" y="1487"/>
                  </a:lnTo>
                  <a:lnTo>
                    <a:pt x="945" y="1619"/>
                  </a:lnTo>
                  <a:lnTo>
                    <a:pt x="963" y="1702"/>
                  </a:lnTo>
                  <a:lnTo>
                    <a:pt x="981" y="1786"/>
                  </a:lnTo>
                  <a:lnTo>
                    <a:pt x="981" y="178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2" name="Freeform 23"/>
            <p:cNvSpPr>
              <a:spLocks/>
            </p:cNvSpPr>
            <p:nvPr/>
          </p:nvSpPr>
          <p:spPr bwMode="hidden">
            <a:xfrm>
              <a:off x="5041" y="0"/>
              <a:ext cx="719" cy="845"/>
            </a:xfrm>
            <a:custGeom>
              <a:avLst/>
              <a:gdLst/>
              <a:ahLst/>
              <a:cxnLst>
                <a:cxn ang="0">
                  <a:pos x="717" y="845"/>
                </a:cxn>
                <a:cxn ang="0">
                  <a:pos x="717" y="821"/>
                </a:cxn>
                <a:cxn ang="0">
                  <a:pos x="574" y="605"/>
                </a:cxn>
                <a:cxn ang="0">
                  <a:pos x="406" y="396"/>
                </a:cxn>
                <a:cxn ang="0">
                  <a:pos x="221" y="192"/>
                </a:cxn>
                <a:cxn ang="0">
                  <a:pos x="17" y="0"/>
                </a:cxn>
                <a:cxn ang="0">
                  <a:pos x="0" y="0"/>
                </a:cxn>
                <a:cxn ang="0">
                  <a:pos x="209" y="198"/>
                </a:cxn>
                <a:cxn ang="0">
                  <a:pos x="400" y="408"/>
                </a:cxn>
                <a:cxn ang="0">
                  <a:pos x="568" y="623"/>
                </a:cxn>
                <a:cxn ang="0">
                  <a:pos x="717" y="845"/>
                </a:cxn>
                <a:cxn ang="0">
                  <a:pos x="717" y="845"/>
                </a:cxn>
              </a:cxnLst>
              <a:rect l="0" t="0" r="r" b="b"/>
              <a:pathLst>
                <a:path w="717" h="845">
                  <a:moveTo>
                    <a:pt x="717" y="845"/>
                  </a:moveTo>
                  <a:lnTo>
                    <a:pt x="717" y="821"/>
                  </a:lnTo>
                  <a:lnTo>
                    <a:pt x="574" y="605"/>
                  </a:lnTo>
                  <a:lnTo>
                    <a:pt x="406" y="396"/>
                  </a:lnTo>
                  <a:lnTo>
                    <a:pt x="221" y="192"/>
                  </a:lnTo>
                  <a:lnTo>
                    <a:pt x="17" y="0"/>
                  </a:lnTo>
                  <a:lnTo>
                    <a:pt x="0" y="0"/>
                  </a:lnTo>
                  <a:lnTo>
                    <a:pt x="209" y="198"/>
                  </a:lnTo>
                  <a:lnTo>
                    <a:pt x="400" y="408"/>
                  </a:lnTo>
                  <a:lnTo>
                    <a:pt x="568" y="623"/>
                  </a:lnTo>
                  <a:lnTo>
                    <a:pt x="717" y="845"/>
                  </a:lnTo>
                  <a:lnTo>
                    <a:pt x="717" y="84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3" name="Freeform 24"/>
            <p:cNvSpPr>
              <a:spLocks/>
            </p:cNvSpPr>
            <p:nvPr/>
          </p:nvSpPr>
          <p:spPr bwMode="hidden">
            <a:xfrm>
              <a:off x="5352" y="0"/>
              <a:ext cx="408" cy="414"/>
            </a:xfrm>
            <a:custGeom>
              <a:avLst/>
              <a:gdLst/>
              <a:ahLst/>
              <a:cxnLst>
                <a:cxn ang="0">
                  <a:pos x="407" y="414"/>
                </a:cxn>
                <a:cxn ang="0">
                  <a:pos x="407" y="396"/>
                </a:cxn>
                <a:cxn ang="0">
                  <a:pos x="222" y="192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08" y="102"/>
                </a:cxn>
                <a:cxn ang="0">
                  <a:pos x="216" y="204"/>
                </a:cxn>
                <a:cxn ang="0">
                  <a:pos x="407" y="414"/>
                </a:cxn>
                <a:cxn ang="0">
                  <a:pos x="407" y="414"/>
                </a:cxn>
              </a:cxnLst>
              <a:rect l="0" t="0" r="r" b="b"/>
              <a:pathLst>
                <a:path w="407" h="414">
                  <a:moveTo>
                    <a:pt x="407" y="414"/>
                  </a:moveTo>
                  <a:lnTo>
                    <a:pt x="407" y="396"/>
                  </a:lnTo>
                  <a:lnTo>
                    <a:pt x="222" y="192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08" y="102"/>
                  </a:lnTo>
                  <a:lnTo>
                    <a:pt x="216" y="204"/>
                  </a:lnTo>
                  <a:lnTo>
                    <a:pt x="407" y="414"/>
                  </a:lnTo>
                  <a:lnTo>
                    <a:pt x="407" y="41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4" name="Freeform 25"/>
            <p:cNvSpPr>
              <a:spLocks/>
            </p:cNvSpPr>
            <p:nvPr/>
          </p:nvSpPr>
          <p:spPr bwMode="hidden">
            <a:xfrm>
              <a:off x="6" y="0"/>
              <a:ext cx="858" cy="1409"/>
            </a:xfrm>
            <a:custGeom>
              <a:avLst/>
              <a:gdLst/>
              <a:ahLst/>
              <a:cxnLst>
                <a:cxn ang="0">
                  <a:pos x="0" y="1361"/>
                </a:cxn>
                <a:cxn ang="0">
                  <a:pos x="0" y="1409"/>
                </a:cxn>
                <a:cxn ang="0">
                  <a:pos x="54" y="1211"/>
                </a:cxn>
                <a:cxn ang="0">
                  <a:pos x="126" y="1013"/>
                </a:cxn>
                <a:cxn ang="0">
                  <a:pos x="215" y="827"/>
                </a:cxn>
                <a:cxn ang="0">
                  <a:pos x="311" y="647"/>
                </a:cxn>
                <a:cxn ang="0">
                  <a:pos x="431" y="474"/>
                </a:cxn>
                <a:cxn ang="0">
                  <a:pos x="556" y="312"/>
                </a:cxn>
                <a:cxn ang="0">
                  <a:pos x="700" y="150"/>
                </a:cxn>
                <a:cxn ang="0">
                  <a:pos x="855" y="0"/>
                </a:cxn>
                <a:cxn ang="0">
                  <a:pos x="837" y="0"/>
                </a:cxn>
                <a:cxn ang="0">
                  <a:pos x="688" y="144"/>
                </a:cxn>
                <a:cxn ang="0">
                  <a:pos x="550" y="300"/>
                </a:cxn>
                <a:cxn ang="0">
                  <a:pos x="425" y="462"/>
                </a:cxn>
                <a:cxn ang="0">
                  <a:pos x="311" y="629"/>
                </a:cxn>
                <a:cxn ang="0">
                  <a:pos x="215" y="803"/>
                </a:cxn>
                <a:cxn ang="0">
                  <a:pos x="132" y="983"/>
                </a:cxn>
                <a:cxn ang="0">
                  <a:pos x="60" y="1169"/>
                </a:cxn>
                <a:cxn ang="0">
                  <a:pos x="0" y="1361"/>
                </a:cxn>
                <a:cxn ang="0">
                  <a:pos x="0" y="1361"/>
                </a:cxn>
              </a:cxnLst>
              <a:rect l="0" t="0" r="r" b="b"/>
              <a:pathLst>
                <a:path w="855" h="1409">
                  <a:moveTo>
                    <a:pt x="0" y="1361"/>
                  </a:moveTo>
                  <a:lnTo>
                    <a:pt x="0" y="1409"/>
                  </a:lnTo>
                  <a:lnTo>
                    <a:pt x="54" y="1211"/>
                  </a:lnTo>
                  <a:lnTo>
                    <a:pt x="126" y="1013"/>
                  </a:lnTo>
                  <a:lnTo>
                    <a:pt x="215" y="827"/>
                  </a:lnTo>
                  <a:lnTo>
                    <a:pt x="311" y="647"/>
                  </a:lnTo>
                  <a:lnTo>
                    <a:pt x="431" y="474"/>
                  </a:lnTo>
                  <a:lnTo>
                    <a:pt x="556" y="312"/>
                  </a:lnTo>
                  <a:lnTo>
                    <a:pt x="700" y="150"/>
                  </a:lnTo>
                  <a:lnTo>
                    <a:pt x="855" y="0"/>
                  </a:lnTo>
                  <a:lnTo>
                    <a:pt x="837" y="0"/>
                  </a:lnTo>
                  <a:lnTo>
                    <a:pt x="688" y="144"/>
                  </a:lnTo>
                  <a:lnTo>
                    <a:pt x="550" y="300"/>
                  </a:lnTo>
                  <a:lnTo>
                    <a:pt x="425" y="462"/>
                  </a:lnTo>
                  <a:lnTo>
                    <a:pt x="311" y="629"/>
                  </a:lnTo>
                  <a:lnTo>
                    <a:pt x="215" y="803"/>
                  </a:lnTo>
                  <a:lnTo>
                    <a:pt x="132" y="983"/>
                  </a:lnTo>
                  <a:lnTo>
                    <a:pt x="60" y="1169"/>
                  </a:lnTo>
                  <a:lnTo>
                    <a:pt x="0" y="1361"/>
                  </a:lnTo>
                  <a:lnTo>
                    <a:pt x="0" y="1361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5" name="Freeform 26"/>
            <p:cNvSpPr>
              <a:spLocks/>
            </p:cNvSpPr>
            <p:nvPr/>
          </p:nvSpPr>
          <p:spPr bwMode="hidden">
            <a:xfrm>
              <a:off x="6" y="0"/>
              <a:ext cx="588" cy="599"/>
            </a:xfrm>
            <a:custGeom>
              <a:avLst/>
              <a:gdLst/>
              <a:ahLst/>
              <a:cxnLst>
                <a:cxn ang="0">
                  <a:pos x="586" y="0"/>
                </a:cxn>
                <a:cxn ang="0">
                  <a:pos x="568" y="0"/>
                </a:cxn>
                <a:cxn ang="0">
                  <a:pos x="407" y="132"/>
                </a:cxn>
                <a:cxn ang="0">
                  <a:pos x="257" y="270"/>
                </a:cxn>
                <a:cxn ang="0">
                  <a:pos x="120" y="420"/>
                </a:cxn>
                <a:cxn ang="0">
                  <a:pos x="0" y="575"/>
                </a:cxn>
                <a:cxn ang="0">
                  <a:pos x="0" y="599"/>
                </a:cxn>
                <a:cxn ang="0">
                  <a:pos x="120" y="432"/>
                </a:cxn>
                <a:cxn ang="0">
                  <a:pos x="257" y="282"/>
                </a:cxn>
                <a:cxn ang="0">
                  <a:pos x="413" y="138"/>
                </a:cxn>
                <a:cxn ang="0">
                  <a:pos x="586" y="0"/>
                </a:cxn>
                <a:cxn ang="0">
                  <a:pos x="586" y="0"/>
                </a:cxn>
              </a:cxnLst>
              <a:rect l="0" t="0" r="r" b="b"/>
              <a:pathLst>
                <a:path w="586" h="599">
                  <a:moveTo>
                    <a:pt x="586" y="0"/>
                  </a:moveTo>
                  <a:lnTo>
                    <a:pt x="568" y="0"/>
                  </a:lnTo>
                  <a:lnTo>
                    <a:pt x="407" y="132"/>
                  </a:lnTo>
                  <a:lnTo>
                    <a:pt x="257" y="270"/>
                  </a:lnTo>
                  <a:lnTo>
                    <a:pt x="120" y="420"/>
                  </a:lnTo>
                  <a:lnTo>
                    <a:pt x="0" y="575"/>
                  </a:lnTo>
                  <a:lnTo>
                    <a:pt x="0" y="599"/>
                  </a:lnTo>
                  <a:lnTo>
                    <a:pt x="120" y="432"/>
                  </a:lnTo>
                  <a:lnTo>
                    <a:pt x="257" y="282"/>
                  </a:lnTo>
                  <a:lnTo>
                    <a:pt x="413" y="138"/>
                  </a:lnTo>
                  <a:lnTo>
                    <a:pt x="586" y="0"/>
                  </a:lnTo>
                  <a:lnTo>
                    <a:pt x="58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6" name="Freeform 27"/>
            <p:cNvSpPr>
              <a:spLocks/>
            </p:cNvSpPr>
            <p:nvPr/>
          </p:nvSpPr>
          <p:spPr bwMode="hidden">
            <a:xfrm>
              <a:off x="6" y="0"/>
              <a:ext cx="270" cy="252"/>
            </a:xfrm>
            <a:custGeom>
              <a:avLst/>
              <a:gdLst/>
              <a:ahLst/>
              <a:cxnLst>
                <a:cxn ang="0">
                  <a:pos x="269" y="0"/>
                </a:cxn>
                <a:cxn ang="0">
                  <a:pos x="251" y="0"/>
                </a:cxn>
                <a:cxn ang="0">
                  <a:pos x="120" y="114"/>
                </a:cxn>
                <a:cxn ang="0">
                  <a:pos x="60" y="174"/>
                </a:cxn>
                <a:cxn ang="0">
                  <a:pos x="0" y="234"/>
                </a:cxn>
                <a:cxn ang="0">
                  <a:pos x="0" y="252"/>
                </a:cxn>
                <a:cxn ang="0">
                  <a:pos x="126" y="120"/>
                </a:cxn>
                <a:cxn ang="0">
                  <a:pos x="269" y="0"/>
                </a:cxn>
                <a:cxn ang="0">
                  <a:pos x="269" y="0"/>
                </a:cxn>
              </a:cxnLst>
              <a:rect l="0" t="0" r="r" b="b"/>
              <a:pathLst>
                <a:path w="269" h="252">
                  <a:moveTo>
                    <a:pt x="269" y="0"/>
                  </a:moveTo>
                  <a:lnTo>
                    <a:pt x="251" y="0"/>
                  </a:lnTo>
                  <a:lnTo>
                    <a:pt x="120" y="114"/>
                  </a:lnTo>
                  <a:lnTo>
                    <a:pt x="60" y="174"/>
                  </a:lnTo>
                  <a:lnTo>
                    <a:pt x="0" y="234"/>
                  </a:lnTo>
                  <a:lnTo>
                    <a:pt x="0" y="252"/>
                  </a:lnTo>
                  <a:lnTo>
                    <a:pt x="126" y="120"/>
                  </a:lnTo>
                  <a:lnTo>
                    <a:pt x="269" y="0"/>
                  </a:lnTo>
                  <a:lnTo>
                    <a:pt x="269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7" name="Line 28"/>
            <p:cNvSpPr>
              <a:spLocks noChangeShapeType="1"/>
            </p:cNvSpPr>
            <p:nvPr/>
          </p:nvSpPr>
          <p:spPr bwMode="hidden">
            <a:xfrm>
              <a:off x="1" y="2749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8" name="Line 29"/>
            <p:cNvSpPr>
              <a:spLocks noChangeShapeType="1"/>
            </p:cNvSpPr>
            <p:nvPr/>
          </p:nvSpPr>
          <p:spPr bwMode="hidden">
            <a:xfrm>
              <a:off x="1" y="2356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9" name="Line 30"/>
            <p:cNvSpPr>
              <a:spLocks noChangeShapeType="1"/>
            </p:cNvSpPr>
            <p:nvPr/>
          </p:nvSpPr>
          <p:spPr bwMode="hidden">
            <a:xfrm>
              <a:off x="1" y="3142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grpSp>
          <p:nvGrpSpPr>
            <p:cNvPr id="20" name="Group 31"/>
            <p:cNvGrpSpPr>
              <a:grpSpLocks/>
            </p:cNvGrpSpPr>
            <p:nvPr/>
          </p:nvGrpSpPr>
          <p:grpSpPr bwMode="auto">
            <a:xfrm>
              <a:off x="1" y="392"/>
              <a:ext cx="5758" cy="1571"/>
              <a:chOff x="1" y="392"/>
              <a:chExt cx="5758" cy="1571"/>
            </a:xfrm>
          </p:grpSpPr>
          <p:sp>
            <p:nvSpPr>
              <p:cNvPr id="23" name="Line 32"/>
              <p:cNvSpPr>
                <a:spLocks noChangeShapeType="1"/>
              </p:cNvSpPr>
              <p:nvPr/>
            </p:nvSpPr>
            <p:spPr bwMode="hidden">
              <a:xfrm>
                <a:off x="1" y="784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24" name="Line 33"/>
              <p:cNvSpPr>
                <a:spLocks noChangeShapeType="1"/>
              </p:cNvSpPr>
              <p:nvPr/>
            </p:nvSpPr>
            <p:spPr bwMode="hidden">
              <a:xfrm>
                <a:off x="1" y="1963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25" name="Line 34"/>
              <p:cNvSpPr>
                <a:spLocks noChangeShapeType="1"/>
              </p:cNvSpPr>
              <p:nvPr/>
            </p:nvSpPr>
            <p:spPr bwMode="hidden">
              <a:xfrm>
                <a:off x="1" y="1570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26" name="Line 35"/>
              <p:cNvSpPr>
                <a:spLocks noChangeShapeType="1"/>
              </p:cNvSpPr>
              <p:nvPr/>
            </p:nvSpPr>
            <p:spPr bwMode="hidden">
              <a:xfrm>
                <a:off x="1" y="1177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27" name="Line 36"/>
              <p:cNvSpPr>
                <a:spLocks noChangeShapeType="1"/>
              </p:cNvSpPr>
              <p:nvPr/>
            </p:nvSpPr>
            <p:spPr bwMode="hidden">
              <a:xfrm>
                <a:off x="1" y="392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21" name="Line 37"/>
            <p:cNvSpPr>
              <a:spLocks noChangeShapeType="1"/>
            </p:cNvSpPr>
            <p:nvPr/>
          </p:nvSpPr>
          <p:spPr bwMode="hidden">
            <a:xfrm>
              <a:off x="1" y="3928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22" name="Line 38"/>
            <p:cNvSpPr>
              <a:spLocks noChangeShapeType="1"/>
            </p:cNvSpPr>
            <p:nvPr/>
          </p:nvSpPr>
          <p:spPr bwMode="hidden">
            <a:xfrm>
              <a:off x="1" y="3535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</p:grpSp>
      <p:sp>
        <p:nvSpPr>
          <p:cNvPr id="51239" name="Rectangle 39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92275"/>
            <a:ext cx="7772400" cy="1736725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51240" name="Rectangle 40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1" name="Rectangle 41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2" name="Rectangle 4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3" name="Rectangle 4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6681FB-7751-4A72-8ED8-32FAE7E46BF8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1912137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85FA3A2-D422-495D-9B4E-287FB6BE4ED8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106058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0CFA6BC-E679-4544-9B97-2D68FB1BBC02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97315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72705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714744" y="1357298"/>
            <a:ext cx="5111750" cy="521497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28596" y="1357298"/>
            <a:ext cx="3008313" cy="521497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3650570448"/>
      </p:ext>
    </p:extLst>
  </p:cSld>
  <p:clrMapOvr>
    <a:masterClrMapping/>
  </p:clrMapOvr>
  <p:transition>
    <p:pull dir="r"/>
  </p:transition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8DA2104-1B4D-48EE-B9F3-D46B9FFC0131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1877736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8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9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DF43CE9-CF79-47CF-9335-7DE3C2E8DC16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2740960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EFD2C28-D031-441A-9CEF-84B9EF3B2F04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7350637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D468CF8-9A17-452F-B0B3-F0CAFB0977DD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2091147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6545CEF-F186-43C3-9CCF-8014858741D7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2314023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DAF25A7-C269-4874-9FAC-C227E8FE64B8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6674622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260E888-04C6-4B26-900F-D9A0B47F8F4E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6618712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B178F61-4DA5-4695-AD1B-E4C7EFC7D286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1017339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3941763"/>
            <a:ext cx="4038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8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9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0A702BE-15C9-41AA-BE52-85D05EE46DE9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048743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8763" cy="6851650"/>
            <a:chOff x="1" y="0"/>
            <a:chExt cx="5763" cy="4316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5045" y="2626"/>
              <a:ext cx="719" cy="1690"/>
            </a:xfrm>
            <a:custGeom>
              <a:avLst/>
              <a:gdLst/>
              <a:ahLst/>
              <a:cxnLst>
                <a:cxn ang="0">
                  <a:pos x="717" y="72"/>
                </a:cxn>
                <a:cxn ang="0">
                  <a:pos x="717" y="0"/>
                </a:cxn>
                <a:cxn ang="0">
                  <a:pos x="699" y="101"/>
                </a:cxn>
                <a:cxn ang="0">
                  <a:pos x="675" y="209"/>
                </a:cxn>
                <a:cxn ang="0">
                  <a:pos x="627" y="389"/>
                </a:cxn>
                <a:cxn ang="0">
                  <a:pos x="574" y="569"/>
                </a:cxn>
                <a:cxn ang="0">
                  <a:pos x="502" y="749"/>
                </a:cxn>
                <a:cxn ang="0">
                  <a:pos x="424" y="935"/>
                </a:cxn>
                <a:cxn ang="0">
                  <a:pos x="334" y="1121"/>
                </a:cxn>
                <a:cxn ang="0">
                  <a:pos x="233" y="1312"/>
                </a:cxn>
                <a:cxn ang="0">
                  <a:pos x="125" y="1498"/>
                </a:cxn>
                <a:cxn ang="0">
                  <a:pos x="0" y="1690"/>
                </a:cxn>
                <a:cxn ang="0">
                  <a:pos x="11" y="1690"/>
                </a:cxn>
                <a:cxn ang="0">
                  <a:pos x="137" y="1498"/>
                </a:cxn>
                <a:cxn ang="0">
                  <a:pos x="245" y="1312"/>
                </a:cxn>
                <a:cxn ang="0">
                  <a:pos x="346" y="1121"/>
                </a:cxn>
                <a:cxn ang="0">
                  <a:pos x="436" y="935"/>
                </a:cxn>
                <a:cxn ang="0">
                  <a:pos x="514" y="749"/>
                </a:cxn>
                <a:cxn ang="0">
                  <a:pos x="585" y="569"/>
                </a:cxn>
                <a:cxn ang="0">
                  <a:pos x="639" y="389"/>
                </a:cxn>
                <a:cxn ang="0">
                  <a:pos x="687" y="209"/>
                </a:cxn>
                <a:cxn ang="0">
                  <a:pos x="705" y="143"/>
                </a:cxn>
                <a:cxn ang="0">
                  <a:pos x="717" y="72"/>
                </a:cxn>
                <a:cxn ang="0">
                  <a:pos x="717" y="72"/>
                </a:cxn>
              </a:cxnLst>
              <a:rect l="0" t="0" r="r" b="b"/>
              <a:pathLst>
                <a:path w="717" h="1690">
                  <a:moveTo>
                    <a:pt x="717" y="72"/>
                  </a:moveTo>
                  <a:lnTo>
                    <a:pt x="717" y="0"/>
                  </a:lnTo>
                  <a:lnTo>
                    <a:pt x="699" y="101"/>
                  </a:lnTo>
                  <a:lnTo>
                    <a:pt x="675" y="209"/>
                  </a:lnTo>
                  <a:lnTo>
                    <a:pt x="627" y="389"/>
                  </a:lnTo>
                  <a:lnTo>
                    <a:pt x="574" y="569"/>
                  </a:lnTo>
                  <a:lnTo>
                    <a:pt x="502" y="749"/>
                  </a:lnTo>
                  <a:lnTo>
                    <a:pt x="424" y="935"/>
                  </a:lnTo>
                  <a:lnTo>
                    <a:pt x="334" y="1121"/>
                  </a:lnTo>
                  <a:lnTo>
                    <a:pt x="233" y="1312"/>
                  </a:lnTo>
                  <a:lnTo>
                    <a:pt x="125" y="1498"/>
                  </a:lnTo>
                  <a:lnTo>
                    <a:pt x="0" y="1690"/>
                  </a:lnTo>
                  <a:lnTo>
                    <a:pt x="11" y="1690"/>
                  </a:lnTo>
                  <a:lnTo>
                    <a:pt x="137" y="1498"/>
                  </a:lnTo>
                  <a:lnTo>
                    <a:pt x="245" y="1312"/>
                  </a:lnTo>
                  <a:lnTo>
                    <a:pt x="346" y="1121"/>
                  </a:lnTo>
                  <a:lnTo>
                    <a:pt x="436" y="935"/>
                  </a:lnTo>
                  <a:lnTo>
                    <a:pt x="514" y="749"/>
                  </a:lnTo>
                  <a:lnTo>
                    <a:pt x="585" y="569"/>
                  </a:lnTo>
                  <a:lnTo>
                    <a:pt x="639" y="389"/>
                  </a:lnTo>
                  <a:lnTo>
                    <a:pt x="687" y="209"/>
                  </a:lnTo>
                  <a:lnTo>
                    <a:pt x="705" y="143"/>
                  </a:lnTo>
                  <a:lnTo>
                    <a:pt x="717" y="72"/>
                  </a:lnTo>
                  <a:lnTo>
                    <a:pt x="717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5386" y="3794"/>
              <a:ext cx="378" cy="522"/>
            </a:xfrm>
            <a:custGeom>
              <a:avLst/>
              <a:gdLst/>
              <a:ahLst/>
              <a:cxnLst>
                <a:cxn ang="0">
                  <a:pos x="377" y="0"/>
                </a:cxn>
                <a:cxn ang="0">
                  <a:pos x="293" y="132"/>
                </a:cxn>
                <a:cxn ang="0">
                  <a:pos x="204" y="264"/>
                </a:cxn>
                <a:cxn ang="0">
                  <a:pos x="102" y="396"/>
                </a:cxn>
                <a:cxn ang="0">
                  <a:pos x="0" y="522"/>
                </a:cxn>
                <a:cxn ang="0">
                  <a:pos x="12" y="522"/>
                </a:cxn>
                <a:cxn ang="0">
                  <a:pos x="114" y="402"/>
                </a:cxn>
                <a:cxn ang="0">
                  <a:pos x="204" y="282"/>
                </a:cxn>
                <a:cxn ang="0">
                  <a:pos x="377" y="24"/>
                </a:cxn>
                <a:cxn ang="0">
                  <a:pos x="377" y="0"/>
                </a:cxn>
                <a:cxn ang="0">
                  <a:pos x="377" y="0"/>
                </a:cxn>
              </a:cxnLst>
              <a:rect l="0" t="0" r="r" b="b"/>
              <a:pathLst>
                <a:path w="377" h="522">
                  <a:moveTo>
                    <a:pt x="377" y="0"/>
                  </a:moveTo>
                  <a:lnTo>
                    <a:pt x="293" y="132"/>
                  </a:lnTo>
                  <a:lnTo>
                    <a:pt x="204" y="264"/>
                  </a:lnTo>
                  <a:lnTo>
                    <a:pt x="102" y="396"/>
                  </a:lnTo>
                  <a:lnTo>
                    <a:pt x="0" y="522"/>
                  </a:lnTo>
                  <a:lnTo>
                    <a:pt x="12" y="522"/>
                  </a:lnTo>
                  <a:lnTo>
                    <a:pt x="114" y="402"/>
                  </a:lnTo>
                  <a:lnTo>
                    <a:pt x="204" y="282"/>
                  </a:lnTo>
                  <a:lnTo>
                    <a:pt x="377" y="24"/>
                  </a:lnTo>
                  <a:lnTo>
                    <a:pt x="377" y="0"/>
                  </a:lnTo>
                  <a:lnTo>
                    <a:pt x="3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hidden">
            <a:xfrm>
              <a:off x="5680" y="4214"/>
              <a:ext cx="84" cy="102"/>
            </a:xfrm>
            <a:custGeom>
              <a:avLst/>
              <a:gdLst/>
              <a:ahLst/>
              <a:cxnLst>
                <a:cxn ang="0">
                  <a:pos x="0" y="102"/>
                </a:cxn>
                <a:cxn ang="0">
                  <a:pos x="18" y="102"/>
                </a:cxn>
                <a:cxn ang="0">
                  <a:pos x="48" y="60"/>
                </a:cxn>
                <a:cxn ang="0">
                  <a:pos x="84" y="24"/>
                </a:cxn>
                <a:cxn ang="0">
                  <a:pos x="84" y="0"/>
                </a:cxn>
                <a:cxn ang="0">
                  <a:pos x="42" y="54"/>
                </a:cxn>
                <a:cxn ang="0">
                  <a:pos x="0" y="102"/>
                </a:cxn>
                <a:cxn ang="0">
                  <a:pos x="0" y="102"/>
                </a:cxn>
              </a:cxnLst>
              <a:rect l="0" t="0" r="r" b="b"/>
              <a:pathLst>
                <a:path w="84" h="102">
                  <a:moveTo>
                    <a:pt x="0" y="102"/>
                  </a:moveTo>
                  <a:lnTo>
                    <a:pt x="18" y="102"/>
                  </a:lnTo>
                  <a:lnTo>
                    <a:pt x="48" y="60"/>
                  </a:lnTo>
                  <a:lnTo>
                    <a:pt x="84" y="24"/>
                  </a:lnTo>
                  <a:lnTo>
                    <a:pt x="84" y="0"/>
                  </a:lnTo>
                  <a:lnTo>
                    <a:pt x="42" y="54"/>
                  </a:lnTo>
                  <a:lnTo>
                    <a:pt x="0" y="102"/>
                  </a:lnTo>
                  <a:lnTo>
                    <a:pt x="0" y="10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grpSp>
          <p:nvGrpSpPr>
            <p:cNvPr id="8" name="Group 6"/>
            <p:cNvGrpSpPr>
              <a:grpSpLocks/>
            </p:cNvGrpSpPr>
            <p:nvPr/>
          </p:nvGrpSpPr>
          <p:grpSpPr bwMode="auto">
            <a:xfrm>
              <a:off x="288" y="0"/>
              <a:ext cx="5098" cy="4316"/>
              <a:chOff x="288" y="0"/>
              <a:chExt cx="5098" cy="4316"/>
            </a:xfrm>
          </p:grpSpPr>
          <p:sp>
            <p:nvSpPr>
              <p:cNvPr id="28" name="Freeform 7"/>
              <p:cNvSpPr>
                <a:spLocks/>
              </p:cNvSpPr>
              <p:nvPr/>
            </p:nvSpPr>
            <p:spPr bwMode="hidden">
              <a:xfrm>
                <a:off x="2789" y="0"/>
                <a:ext cx="72" cy="431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0" y="4316"/>
                  </a:cxn>
                  <a:cxn ang="0">
                    <a:pos x="72" y="4316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72" h="4316">
                    <a:moveTo>
                      <a:pt x="0" y="0"/>
                    </a:moveTo>
                    <a:lnTo>
                      <a:pt x="60" y="4316"/>
                    </a:lnTo>
                    <a:lnTo>
                      <a:pt x="72" y="4316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29" name="Freeform 8"/>
              <p:cNvSpPr>
                <a:spLocks/>
              </p:cNvSpPr>
              <p:nvPr/>
            </p:nvSpPr>
            <p:spPr bwMode="hidden">
              <a:xfrm>
                <a:off x="3089" y="0"/>
                <a:ext cx="174" cy="4316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12" y="0"/>
                  </a:cxn>
                  <a:cxn ang="0">
                    <a:pos x="42" y="216"/>
                  </a:cxn>
                  <a:cxn ang="0">
                    <a:pos x="72" y="444"/>
                  </a:cxn>
                  <a:cxn ang="0">
                    <a:pos x="96" y="689"/>
                  </a:cxn>
                  <a:cxn ang="0">
                    <a:pos x="120" y="947"/>
                  </a:cxn>
                  <a:cxn ang="0">
                    <a:pos x="132" y="1211"/>
                  </a:cxn>
                  <a:cxn ang="0">
                    <a:pos x="150" y="1487"/>
                  </a:cxn>
                  <a:cxn ang="0">
                    <a:pos x="156" y="1768"/>
                  </a:cxn>
                  <a:cxn ang="0">
                    <a:pos x="162" y="2062"/>
                  </a:cxn>
                  <a:cxn ang="0">
                    <a:pos x="156" y="2644"/>
                  </a:cxn>
                  <a:cxn ang="0">
                    <a:pos x="126" y="3225"/>
                  </a:cxn>
                  <a:cxn ang="0">
                    <a:pos x="108" y="3507"/>
                  </a:cxn>
                  <a:cxn ang="0">
                    <a:pos x="78" y="3788"/>
                  </a:cxn>
                  <a:cxn ang="0">
                    <a:pos x="42" y="4058"/>
                  </a:cxn>
                  <a:cxn ang="0">
                    <a:pos x="0" y="4316"/>
                  </a:cxn>
                  <a:cxn ang="0">
                    <a:pos x="12" y="4316"/>
                  </a:cxn>
                  <a:cxn ang="0">
                    <a:pos x="54" y="4058"/>
                  </a:cxn>
                  <a:cxn ang="0">
                    <a:pos x="90" y="3782"/>
                  </a:cxn>
                  <a:cxn ang="0">
                    <a:pos x="120" y="3507"/>
                  </a:cxn>
                  <a:cxn ang="0">
                    <a:pos x="138" y="3219"/>
                  </a:cxn>
                  <a:cxn ang="0">
                    <a:pos x="168" y="2638"/>
                  </a:cxn>
                  <a:cxn ang="0">
                    <a:pos x="174" y="2056"/>
                  </a:cxn>
                  <a:cxn ang="0">
                    <a:pos x="168" y="1768"/>
                  </a:cxn>
                  <a:cxn ang="0">
                    <a:pos x="162" y="1487"/>
                  </a:cxn>
                  <a:cxn ang="0">
                    <a:pos x="144" y="1211"/>
                  </a:cxn>
                  <a:cxn ang="0">
                    <a:pos x="132" y="941"/>
                  </a:cxn>
                  <a:cxn ang="0">
                    <a:pos x="108" y="689"/>
                  </a:cxn>
                  <a:cxn ang="0">
                    <a:pos x="84" y="444"/>
                  </a:cxn>
                  <a:cxn ang="0">
                    <a:pos x="54" y="216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174" h="4316">
                    <a:moveTo>
                      <a:pt x="24" y="0"/>
                    </a:moveTo>
                    <a:lnTo>
                      <a:pt x="12" y="0"/>
                    </a:lnTo>
                    <a:lnTo>
                      <a:pt x="42" y="216"/>
                    </a:lnTo>
                    <a:lnTo>
                      <a:pt x="72" y="444"/>
                    </a:lnTo>
                    <a:lnTo>
                      <a:pt x="96" y="689"/>
                    </a:lnTo>
                    <a:lnTo>
                      <a:pt x="120" y="947"/>
                    </a:lnTo>
                    <a:lnTo>
                      <a:pt x="132" y="1211"/>
                    </a:lnTo>
                    <a:lnTo>
                      <a:pt x="150" y="1487"/>
                    </a:lnTo>
                    <a:lnTo>
                      <a:pt x="156" y="1768"/>
                    </a:lnTo>
                    <a:lnTo>
                      <a:pt x="162" y="2062"/>
                    </a:lnTo>
                    <a:lnTo>
                      <a:pt x="156" y="2644"/>
                    </a:lnTo>
                    <a:lnTo>
                      <a:pt x="126" y="3225"/>
                    </a:lnTo>
                    <a:lnTo>
                      <a:pt x="108" y="3507"/>
                    </a:lnTo>
                    <a:lnTo>
                      <a:pt x="78" y="3788"/>
                    </a:lnTo>
                    <a:lnTo>
                      <a:pt x="42" y="4058"/>
                    </a:lnTo>
                    <a:lnTo>
                      <a:pt x="0" y="4316"/>
                    </a:lnTo>
                    <a:lnTo>
                      <a:pt x="12" y="4316"/>
                    </a:lnTo>
                    <a:lnTo>
                      <a:pt x="54" y="4058"/>
                    </a:lnTo>
                    <a:lnTo>
                      <a:pt x="90" y="3782"/>
                    </a:lnTo>
                    <a:lnTo>
                      <a:pt x="120" y="3507"/>
                    </a:lnTo>
                    <a:lnTo>
                      <a:pt x="138" y="3219"/>
                    </a:lnTo>
                    <a:lnTo>
                      <a:pt x="168" y="2638"/>
                    </a:lnTo>
                    <a:lnTo>
                      <a:pt x="174" y="2056"/>
                    </a:lnTo>
                    <a:lnTo>
                      <a:pt x="168" y="1768"/>
                    </a:lnTo>
                    <a:lnTo>
                      <a:pt x="162" y="1487"/>
                    </a:lnTo>
                    <a:lnTo>
                      <a:pt x="144" y="1211"/>
                    </a:lnTo>
                    <a:lnTo>
                      <a:pt x="132" y="941"/>
                    </a:lnTo>
                    <a:lnTo>
                      <a:pt x="108" y="689"/>
                    </a:lnTo>
                    <a:lnTo>
                      <a:pt x="84" y="444"/>
                    </a:lnTo>
                    <a:lnTo>
                      <a:pt x="54" y="216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0" name="Freeform 9"/>
              <p:cNvSpPr>
                <a:spLocks/>
              </p:cNvSpPr>
              <p:nvPr/>
            </p:nvSpPr>
            <p:spPr bwMode="hidden">
              <a:xfrm>
                <a:off x="3358" y="0"/>
                <a:ext cx="337" cy="4316"/>
              </a:xfrm>
              <a:custGeom>
                <a:avLst/>
                <a:gdLst/>
                <a:ahLst/>
                <a:cxnLst>
                  <a:cxn ang="0">
                    <a:pos x="329" y="2014"/>
                  </a:cxn>
                  <a:cxn ang="0">
                    <a:pos x="317" y="1726"/>
                  </a:cxn>
                  <a:cxn ang="0">
                    <a:pos x="293" y="1445"/>
                  </a:cxn>
                  <a:cxn ang="0">
                    <a:pos x="263" y="1175"/>
                  </a:cxn>
                  <a:cxn ang="0">
                    <a:pos x="228" y="917"/>
                  </a:cxn>
                  <a:cxn ang="0">
                    <a:pos x="186" y="665"/>
                  </a:cxn>
                  <a:cxn ang="0">
                    <a:pos x="132" y="432"/>
                  </a:cxn>
                  <a:cxn ang="0">
                    <a:pos x="78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66" y="204"/>
                  </a:cxn>
                  <a:cxn ang="0">
                    <a:pos x="120" y="432"/>
                  </a:cxn>
                  <a:cxn ang="0">
                    <a:pos x="174" y="665"/>
                  </a:cxn>
                  <a:cxn ang="0">
                    <a:pos x="216" y="917"/>
                  </a:cxn>
                  <a:cxn ang="0">
                    <a:pos x="251" y="1175"/>
                  </a:cxn>
                  <a:cxn ang="0">
                    <a:pos x="281" y="1445"/>
                  </a:cxn>
                  <a:cxn ang="0">
                    <a:pos x="305" y="1726"/>
                  </a:cxn>
                  <a:cxn ang="0">
                    <a:pos x="317" y="2014"/>
                  </a:cxn>
                  <a:cxn ang="0">
                    <a:pos x="323" y="2314"/>
                  </a:cxn>
                  <a:cxn ang="0">
                    <a:pos x="317" y="2608"/>
                  </a:cxn>
                  <a:cxn ang="0">
                    <a:pos x="305" y="2907"/>
                  </a:cxn>
                  <a:cxn ang="0">
                    <a:pos x="281" y="3201"/>
                  </a:cxn>
                  <a:cxn ang="0">
                    <a:pos x="257" y="3489"/>
                  </a:cxn>
                  <a:cxn ang="0">
                    <a:pos x="216" y="3777"/>
                  </a:cxn>
                  <a:cxn ang="0">
                    <a:pos x="174" y="4052"/>
                  </a:cxn>
                  <a:cxn ang="0">
                    <a:pos x="120" y="4316"/>
                  </a:cxn>
                  <a:cxn ang="0">
                    <a:pos x="132" y="4316"/>
                  </a:cxn>
                  <a:cxn ang="0">
                    <a:pos x="186" y="4052"/>
                  </a:cxn>
                  <a:cxn ang="0">
                    <a:pos x="228" y="3777"/>
                  </a:cxn>
                  <a:cxn ang="0">
                    <a:pos x="269" y="3489"/>
                  </a:cxn>
                  <a:cxn ang="0">
                    <a:pos x="293" y="3201"/>
                  </a:cxn>
                  <a:cxn ang="0">
                    <a:pos x="317" y="2907"/>
                  </a:cxn>
                  <a:cxn ang="0">
                    <a:pos x="329" y="2608"/>
                  </a:cxn>
                  <a:cxn ang="0">
                    <a:pos x="335" y="2314"/>
                  </a:cxn>
                  <a:cxn ang="0">
                    <a:pos x="329" y="2014"/>
                  </a:cxn>
                  <a:cxn ang="0">
                    <a:pos x="329" y="2014"/>
                  </a:cxn>
                </a:cxnLst>
                <a:rect l="0" t="0" r="r" b="b"/>
                <a:pathLst>
                  <a:path w="335" h="4316">
                    <a:moveTo>
                      <a:pt x="329" y="2014"/>
                    </a:moveTo>
                    <a:lnTo>
                      <a:pt x="317" y="1726"/>
                    </a:lnTo>
                    <a:lnTo>
                      <a:pt x="293" y="1445"/>
                    </a:lnTo>
                    <a:lnTo>
                      <a:pt x="263" y="1175"/>
                    </a:lnTo>
                    <a:lnTo>
                      <a:pt x="228" y="917"/>
                    </a:lnTo>
                    <a:lnTo>
                      <a:pt x="186" y="665"/>
                    </a:lnTo>
                    <a:lnTo>
                      <a:pt x="132" y="432"/>
                    </a:lnTo>
                    <a:lnTo>
                      <a:pt x="78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66" y="204"/>
                    </a:lnTo>
                    <a:lnTo>
                      <a:pt x="120" y="432"/>
                    </a:lnTo>
                    <a:lnTo>
                      <a:pt x="174" y="665"/>
                    </a:lnTo>
                    <a:lnTo>
                      <a:pt x="216" y="917"/>
                    </a:lnTo>
                    <a:lnTo>
                      <a:pt x="251" y="1175"/>
                    </a:lnTo>
                    <a:lnTo>
                      <a:pt x="281" y="1445"/>
                    </a:lnTo>
                    <a:lnTo>
                      <a:pt x="305" y="1726"/>
                    </a:lnTo>
                    <a:lnTo>
                      <a:pt x="317" y="2014"/>
                    </a:lnTo>
                    <a:lnTo>
                      <a:pt x="323" y="2314"/>
                    </a:lnTo>
                    <a:lnTo>
                      <a:pt x="317" y="2608"/>
                    </a:lnTo>
                    <a:lnTo>
                      <a:pt x="305" y="2907"/>
                    </a:lnTo>
                    <a:lnTo>
                      <a:pt x="281" y="3201"/>
                    </a:lnTo>
                    <a:lnTo>
                      <a:pt x="257" y="3489"/>
                    </a:lnTo>
                    <a:lnTo>
                      <a:pt x="216" y="3777"/>
                    </a:lnTo>
                    <a:lnTo>
                      <a:pt x="174" y="4052"/>
                    </a:lnTo>
                    <a:lnTo>
                      <a:pt x="120" y="4316"/>
                    </a:lnTo>
                    <a:lnTo>
                      <a:pt x="132" y="4316"/>
                    </a:lnTo>
                    <a:lnTo>
                      <a:pt x="186" y="4052"/>
                    </a:lnTo>
                    <a:lnTo>
                      <a:pt x="228" y="3777"/>
                    </a:lnTo>
                    <a:lnTo>
                      <a:pt x="269" y="3489"/>
                    </a:lnTo>
                    <a:lnTo>
                      <a:pt x="293" y="3201"/>
                    </a:lnTo>
                    <a:lnTo>
                      <a:pt x="317" y="2907"/>
                    </a:lnTo>
                    <a:lnTo>
                      <a:pt x="329" y="2608"/>
                    </a:lnTo>
                    <a:lnTo>
                      <a:pt x="335" y="2314"/>
                    </a:lnTo>
                    <a:lnTo>
                      <a:pt x="329" y="2014"/>
                    </a:lnTo>
                    <a:lnTo>
                      <a:pt x="329" y="20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1" name="Freeform 10"/>
              <p:cNvSpPr>
                <a:spLocks/>
              </p:cNvSpPr>
              <p:nvPr/>
            </p:nvSpPr>
            <p:spPr bwMode="hidden">
              <a:xfrm>
                <a:off x="3676" y="0"/>
                <a:ext cx="427" cy="4316"/>
              </a:xfrm>
              <a:custGeom>
                <a:avLst/>
                <a:gdLst/>
                <a:ahLst/>
                <a:cxnLst>
                  <a:cxn ang="0">
                    <a:pos x="413" y="1924"/>
                  </a:cxn>
                  <a:cxn ang="0">
                    <a:pos x="395" y="1690"/>
                  </a:cxn>
                  <a:cxn ang="0">
                    <a:pos x="365" y="1457"/>
                  </a:cxn>
                  <a:cxn ang="0">
                    <a:pos x="329" y="1229"/>
                  </a:cxn>
                  <a:cxn ang="0">
                    <a:pos x="281" y="1001"/>
                  </a:cxn>
                  <a:cxn ang="0">
                    <a:pos x="227" y="761"/>
                  </a:cxn>
                  <a:cxn ang="0">
                    <a:pos x="162" y="522"/>
                  </a:cxn>
                  <a:cxn ang="0">
                    <a:pos x="90" y="27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84" y="270"/>
                  </a:cxn>
                  <a:cxn ang="0">
                    <a:pos x="156" y="522"/>
                  </a:cxn>
                  <a:cxn ang="0">
                    <a:pos x="216" y="767"/>
                  </a:cxn>
                  <a:cxn ang="0">
                    <a:pos x="275" y="1001"/>
                  </a:cxn>
                  <a:cxn ang="0">
                    <a:pos x="317" y="1235"/>
                  </a:cxn>
                  <a:cxn ang="0">
                    <a:pos x="353" y="1463"/>
                  </a:cxn>
                  <a:cxn ang="0">
                    <a:pos x="383" y="1690"/>
                  </a:cxn>
                  <a:cxn ang="0">
                    <a:pos x="401" y="1924"/>
                  </a:cxn>
                  <a:cxn ang="0">
                    <a:pos x="413" y="2188"/>
                  </a:cxn>
                  <a:cxn ang="0">
                    <a:pos x="407" y="2458"/>
                  </a:cxn>
                  <a:cxn ang="0">
                    <a:pos x="395" y="2733"/>
                  </a:cxn>
                  <a:cxn ang="0">
                    <a:pos x="365" y="3021"/>
                  </a:cxn>
                  <a:cxn ang="0">
                    <a:pos x="329" y="3321"/>
                  </a:cxn>
                  <a:cxn ang="0">
                    <a:pos x="275" y="3639"/>
                  </a:cxn>
                  <a:cxn ang="0">
                    <a:pos x="204" y="3968"/>
                  </a:cxn>
                  <a:cxn ang="0">
                    <a:pos x="126" y="4316"/>
                  </a:cxn>
                  <a:cxn ang="0">
                    <a:pos x="138" y="4316"/>
                  </a:cxn>
                  <a:cxn ang="0">
                    <a:pos x="216" y="3968"/>
                  </a:cxn>
                  <a:cxn ang="0">
                    <a:pos x="287" y="3639"/>
                  </a:cxn>
                  <a:cxn ang="0">
                    <a:pos x="341" y="3321"/>
                  </a:cxn>
                  <a:cxn ang="0">
                    <a:pos x="377" y="3021"/>
                  </a:cxn>
                  <a:cxn ang="0">
                    <a:pos x="407" y="2733"/>
                  </a:cxn>
                  <a:cxn ang="0">
                    <a:pos x="419" y="2458"/>
                  </a:cxn>
                  <a:cxn ang="0">
                    <a:pos x="425" y="2188"/>
                  </a:cxn>
                  <a:cxn ang="0">
                    <a:pos x="413" y="1924"/>
                  </a:cxn>
                  <a:cxn ang="0">
                    <a:pos x="413" y="1924"/>
                  </a:cxn>
                </a:cxnLst>
                <a:rect l="0" t="0" r="r" b="b"/>
                <a:pathLst>
                  <a:path w="425" h="4316">
                    <a:moveTo>
                      <a:pt x="413" y="1924"/>
                    </a:moveTo>
                    <a:lnTo>
                      <a:pt x="395" y="1690"/>
                    </a:lnTo>
                    <a:lnTo>
                      <a:pt x="365" y="1457"/>
                    </a:lnTo>
                    <a:lnTo>
                      <a:pt x="329" y="1229"/>
                    </a:lnTo>
                    <a:lnTo>
                      <a:pt x="281" y="1001"/>
                    </a:lnTo>
                    <a:lnTo>
                      <a:pt x="227" y="761"/>
                    </a:lnTo>
                    <a:lnTo>
                      <a:pt x="162" y="522"/>
                    </a:lnTo>
                    <a:lnTo>
                      <a:pt x="90" y="27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84" y="270"/>
                    </a:lnTo>
                    <a:lnTo>
                      <a:pt x="156" y="522"/>
                    </a:lnTo>
                    <a:lnTo>
                      <a:pt x="216" y="767"/>
                    </a:lnTo>
                    <a:lnTo>
                      <a:pt x="275" y="1001"/>
                    </a:lnTo>
                    <a:lnTo>
                      <a:pt x="317" y="1235"/>
                    </a:lnTo>
                    <a:lnTo>
                      <a:pt x="353" y="1463"/>
                    </a:lnTo>
                    <a:lnTo>
                      <a:pt x="383" y="1690"/>
                    </a:lnTo>
                    <a:lnTo>
                      <a:pt x="401" y="1924"/>
                    </a:lnTo>
                    <a:lnTo>
                      <a:pt x="413" y="2188"/>
                    </a:lnTo>
                    <a:lnTo>
                      <a:pt x="407" y="2458"/>
                    </a:lnTo>
                    <a:lnTo>
                      <a:pt x="395" y="2733"/>
                    </a:lnTo>
                    <a:lnTo>
                      <a:pt x="365" y="3021"/>
                    </a:lnTo>
                    <a:lnTo>
                      <a:pt x="329" y="3321"/>
                    </a:lnTo>
                    <a:lnTo>
                      <a:pt x="275" y="3639"/>
                    </a:lnTo>
                    <a:lnTo>
                      <a:pt x="204" y="3968"/>
                    </a:lnTo>
                    <a:lnTo>
                      <a:pt x="126" y="4316"/>
                    </a:lnTo>
                    <a:lnTo>
                      <a:pt x="138" y="4316"/>
                    </a:lnTo>
                    <a:lnTo>
                      <a:pt x="216" y="3968"/>
                    </a:lnTo>
                    <a:lnTo>
                      <a:pt x="287" y="3639"/>
                    </a:lnTo>
                    <a:lnTo>
                      <a:pt x="341" y="3321"/>
                    </a:lnTo>
                    <a:lnTo>
                      <a:pt x="377" y="3021"/>
                    </a:lnTo>
                    <a:lnTo>
                      <a:pt x="407" y="2733"/>
                    </a:lnTo>
                    <a:lnTo>
                      <a:pt x="419" y="2458"/>
                    </a:lnTo>
                    <a:lnTo>
                      <a:pt x="425" y="2188"/>
                    </a:lnTo>
                    <a:lnTo>
                      <a:pt x="413" y="1924"/>
                    </a:lnTo>
                    <a:lnTo>
                      <a:pt x="413" y="192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2" name="Freeform 11"/>
              <p:cNvSpPr>
                <a:spLocks/>
              </p:cNvSpPr>
              <p:nvPr/>
            </p:nvSpPr>
            <p:spPr bwMode="hidden">
              <a:xfrm>
                <a:off x="3946" y="0"/>
                <a:ext cx="558" cy="4316"/>
              </a:xfrm>
              <a:custGeom>
                <a:avLst/>
                <a:gdLst/>
                <a:ahLst/>
                <a:cxnLst>
                  <a:cxn ang="0">
                    <a:pos x="556" y="2020"/>
                  </a:cxn>
                  <a:cxn ang="0">
                    <a:pos x="538" y="1732"/>
                  </a:cxn>
                  <a:cxn ang="0">
                    <a:pos x="503" y="1445"/>
                  </a:cxn>
                  <a:cxn ang="0">
                    <a:pos x="455" y="1175"/>
                  </a:cxn>
                  <a:cxn ang="0">
                    <a:pos x="395" y="911"/>
                  </a:cxn>
                  <a:cxn ang="0">
                    <a:pos x="317" y="659"/>
                  </a:cxn>
                  <a:cxn ang="0">
                    <a:pos x="228" y="426"/>
                  </a:cxn>
                  <a:cxn ang="0">
                    <a:pos x="126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14" y="204"/>
                  </a:cxn>
                  <a:cxn ang="0">
                    <a:pos x="216" y="426"/>
                  </a:cxn>
                  <a:cxn ang="0">
                    <a:pos x="305" y="659"/>
                  </a:cxn>
                  <a:cxn ang="0">
                    <a:pos x="383" y="911"/>
                  </a:cxn>
                  <a:cxn ang="0">
                    <a:pos x="443" y="1175"/>
                  </a:cxn>
                  <a:cxn ang="0">
                    <a:pos x="491" y="1445"/>
                  </a:cxn>
                  <a:cxn ang="0">
                    <a:pos x="526" y="1732"/>
                  </a:cxn>
                  <a:cxn ang="0">
                    <a:pos x="544" y="2020"/>
                  </a:cxn>
                  <a:cxn ang="0">
                    <a:pos x="544" y="2326"/>
                  </a:cxn>
                  <a:cxn ang="0">
                    <a:pos x="532" y="2632"/>
                  </a:cxn>
                  <a:cxn ang="0">
                    <a:pos x="503" y="2931"/>
                  </a:cxn>
                  <a:cxn ang="0">
                    <a:pos x="455" y="3225"/>
                  </a:cxn>
                  <a:cxn ang="0">
                    <a:pos x="389" y="3513"/>
                  </a:cxn>
                  <a:cxn ang="0">
                    <a:pos x="311" y="3788"/>
                  </a:cxn>
                  <a:cxn ang="0">
                    <a:pos x="216" y="4058"/>
                  </a:cxn>
                  <a:cxn ang="0">
                    <a:pos x="102" y="4316"/>
                  </a:cxn>
                  <a:cxn ang="0">
                    <a:pos x="114" y="4316"/>
                  </a:cxn>
                  <a:cxn ang="0">
                    <a:pos x="228" y="4058"/>
                  </a:cxn>
                  <a:cxn ang="0">
                    <a:pos x="323" y="3788"/>
                  </a:cxn>
                  <a:cxn ang="0">
                    <a:pos x="401" y="3513"/>
                  </a:cxn>
                  <a:cxn ang="0">
                    <a:pos x="467" y="3225"/>
                  </a:cxn>
                  <a:cxn ang="0">
                    <a:pos x="515" y="2931"/>
                  </a:cxn>
                  <a:cxn ang="0">
                    <a:pos x="544" y="2632"/>
                  </a:cxn>
                  <a:cxn ang="0">
                    <a:pos x="556" y="2326"/>
                  </a:cxn>
                  <a:cxn ang="0">
                    <a:pos x="556" y="2020"/>
                  </a:cxn>
                  <a:cxn ang="0">
                    <a:pos x="556" y="2020"/>
                  </a:cxn>
                </a:cxnLst>
                <a:rect l="0" t="0" r="r" b="b"/>
                <a:pathLst>
                  <a:path w="556" h="4316">
                    <a:moveTo>
                      <a:pt x="556" y="2020"/>
                    </a:moveTo>
                    <a:lnTo>
                      <a:pt x="538" y="1732"/>
                    </a:lnTo>
                    <a:lnTo>
                      <a:pt x="503" y="1445"/>
                    </a:lnTo>
                    <a:lnTo>
                      <a:pt x="455" y="1175"/>
                    </a:lnTo>
                    <a:lnTo>
                      <a:pt x="395" y="911"/>
                    </a:lnTo>
                    <a:lnTo>
                      <a:pt x="317" y="659"/>
                    </a:lnTo>
                    <a:lnTo>
                      <a:pt x="228" y="426"/>
                    </a:lnTo>
                    <a:lnTo>
                      <a:pt x="126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14" y="204"/>
                    </a:lnTo>
                    <a:lnTo>
                      <a:pt x="216" y="426"/>
                    </a:lnTo>
                    <a:lnTo>
                      <a:pt x="305" y="659"/>
                    </a:lnTo>
                    <a:lnTo>
                      <a:pt x="383" y="911"/>
                    </a:lnTo>
                    <a:lnTo>
                      <a:pt x="443" y="1175"/>
                    </a:lnTo>
                    <a:lnTo>
                      <a:pt x="491" y="1445"/>
                    </a:lnTo>
                    <a:lnTo>
                      <a:pt x="526" y="1732"/>
                    </a:lnTo>
                    <a:lnTo>
                      <a:pt x="544" y="2020"/>
                    </a:lnTo>
                    <a:lnTo>
                      <a:pt x="544" y="2326"/>
                    </a:lnTo>
                    <a:lnTo>
                      <a:pt x="532" y="2632"/>
                    </a:lnTo>
                    <a:lnTo>
                      <a:pt x="503" y="2931"/>
                    </a:lnTo>
                    <a:lnTo>
                      <a:pt x="455" y="3225"/>
                    </a:lnTo>
                    <a:lnTo>
                      <a:pt x="389" y="3513"/>
                    </a:lnTo>
                    <a:lnTo>
                      <a:pt x="311" y="3788"/>
                    </a:lnTo>
                    <a:lnTo>
                      <a:pt x="216" y="4058"/>
                    </a:lnTo>
                    <a:lnTo>
                      <a:pt x="102" y="4316"/>
                    </a:lnTo>
                    <a:lnTo>
                      <a:pt x="114" y="4316"/>
                    </a:lnTo>
                    <a:lnTo>
                      <a:pt x="228" y="4058"/>
                    </a:lnTo>
                    <a:lnTo>
                      <a:pt x="323" y="3788"/>
                    </a:lnTo>
                    <a:lnTo>
                      <a:pt x="401" y="3513"/>
                    </a:lnTo>
                    <a:lnTo>
                      <a:pt x="467" y="3225"/>
                    </a:lnTo>
                    <a:lnTo>
                      <a:pt x="515" y="2931"/>
                    </a:lnTo>
                    <a:lnTo>
                      <a:pt x="544" y="2632"/>
                    </a:lnTo>
                    <a:lnTo>
                      <a:pt x="556" y="2326"/>
                    </a:lnTo>
                    <a:lnTo>
                      <a:pt x="556" y="2020"/>
                    </a:lnTo>
                    <a:lnTo>
                      <a:pt x="556" y="202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3" name="Freeform 12"/>
              <p:cNvSpPr>
                <a:spLocks/>
              </p:cNvSpPr>
              <p:nvPr/>
            </p:nvSpPr>
            <p:spPr bwMode="hidden">
              <a:xfrm>
                <a:off x="4246" y="0"/>
                <a:ext cx="690" cy="4316"/>
              </a:xfrm>
              <a:custGeom>
                <a:avLst/>
                <a:gdLst/>
                <a:ahLst/>
                <a:cxnLst>
                  <a:cxn ang="0">
                    <a:pos x="688" y="2086"/>
                  </a:cxn>
                  <a:cxn ang="0">
                    <a:pos x="670" y="1810"/>
                  </a:cxn>
                  <a:cxn ang="0">
                    <a:pos x="634" y="1541"/>
                  </a:cxn>
                  <a:cxn ang="0">
                    <a:pos x="574" y="1271"/>
                  </a:cxn>
                  <a:cxn ang="0">
                    <a:pos x="497" y="1007"/>
                  </a:cxn>
                  <a:cxn ang="0">
                    <a:pos x="401" y="749"/>
                  </a:cxn>
                  <a:cxn ang="0">
                    <a:pos x="293" y="492"/>
                  </a:cxn>
                  <a:cxn ang="0">
                    <a:pos x="162" y="24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50" y="240"/>
                  </a:cxn>
                  <a:cxn ang="0">
                    <a:pos x="281" y="492"/>
                  </a:cxn>
                  <a:cxn ang="0">
                    <a:pos x="389" y="749"/>
                  </a:cxn>
                  <a:cxn ang="0">
                    <a:pos x="485" y="1007"/>
                  </a:cxn>
                  <a:cxn ang="0">
                    <a:pos x="562" y="1271"/>
                  </a:cxn>
                  <a:cxn ang="0">
                    <a:pos x="622" y="1541"/>
                  </a:cxn>
                  <a:cxn ang="0">
                    <a:pos x="658" y="1810"/>
                  </a:cxn>
                  <a:cxn ang="0">
                    <a:pos x="676" y="2086"/>
                  </a:cxn>
                  <a:cxn ang="0">
                    <a:pos x="676" y="2368"/>
                  </a:cxn>
                  <a:cxn ang="0">
                    <a:pos x="658" y="2650"/>
                  </a:cxn>
                  <a:cxn ang="0">
                    <a:pos x="616" y="2931"/>
                  </a:cxn>
                  <a:cxn ang="0">
                    <a:pos x="556" y="3213"/>
                  </a:cxn>
                  <a:cxn ang="0">
                    <a:pos x="473" y="3495"/>
                  </a:cxn>
                  <a:cxn ang="0">
                    <a:pos x="371" y="3777"/>
                  </a:cxn>
                  <a:cxn ang="0">
                    <a:pos x="251" y="4046"/>
                  </a:cxn>
                  <a:cxn ang="0">
                    <a:pos x="114" y="4316"/>
                  </a:cxn>
                  <a:cxn ang="0">
                    <a:pos x="126" y="4316"/>
                  </a:cxn>
                  <a:cxn ang="0">
                    <a:pos x="263" y="4046"/>
                  </a:cxn>
                  <a:cxn ang="0">
                    <a:pos x="383" y="3777"/>
                  </a:cxn>
                  <a:cxn ang="0">
                    <a:pos x="485" y="3495"/>
                  </a:cxn>
                  <a:cxn ang="0">
                    <a:pos x="568" y="3219"/>
                  </a:cxn>
                  <a:cxn ang="0">
                    <a:pos x="628" y="2937"/>
                  </a:cxn>
                  <a:cxn ang="0">
                    <a:pos x="670" y="2656"/>
                  </a:cxn>
                  <a:cxn ang="0">
                    <a:pos x="688" y="2368"/>
                  </a:cxn>
                  <a:cxn ang="0">
                    <a:pos x="688" y="2086"/>
                  </a:cxn>
                  <a:cxn ang="0">
                    <a:pos x="688" y="2086"/>
                  </a:cxn>
                </a:cxnLst>
                <a:rect l="0" t="0" r="r" b="b"/>
                <a:pathLst>
                  <a:path w="688" h="4316">
                    <a:moveTo>
                      <a:pt x="688" y="2086"/>
                    </a:moveTo>
                    <a:lnTo>
                      <a:pt x="670" y="1810"/>
                    </a:lnTo>
                    <a:lnTo>
                      <a:pt x="634" y="1541"/>
                    </a:lnTo>
                    <a:lnTo>
                      <a:pt x="574" y="1271"/>
                    </a:lnTo>
                    <a:lnTo>
                      <a:pt x="497" y="1007"/>
                    </a:lnTo>
                    <a:lnTo>
                      <a:pt x="401" y="749"/>
                    </a:lnTo>
                    <a:lnTo>
                      <a:pt x="293" y="492"/>
                    </a:lnTo>
                    <a:lnTo>
                      <a:pt x="162" y="24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50" y="240"/>
                    </a:lnTo>
                    <a:lnTo>
                      <a:pt x="281" y="492"/>
                    </a:lnTo>
                    <a:lnTo>
                      <a:pt x="389" y="749"/>
                    </a:lnTo>
                    <a:lnTo>
                      <a:pt x="485" y="1007"/>
                    </a:lnTo>
                    <a:lnTo>
                      <a:pt x="562" y="1271"/>
                    </a:lnTo>
                    <a:lnTo>
                      <a:pt x="622" y="1541"/>
                    </a:lnTo>
                    <a:lnTo>
                      <a:pt x="658" y="1810"/>
                    </a:lnTo>
                    <a:lnTo>
                      <a:pt x="676" y="2086"/>
                    </a:lnTo>
                    <a:lnTo>
                      <a:pt x="676" y="2368"/>
                    </a:lnTo>
                    <a:lnTo>
                      <a:pt x="658" y="2650"/>
                    </a:lnTo>
                    <a:lnTo>
                      <a:pt x="616" y="2931"/>
                    </a:lnTo>
                    <a:lnTo>
                      <a:pt x="556" y="3213"/>
                    </a:lnTo>
                    <a:lnTo>
                      <a:pt x="473" y="3495"/>
                    </a:lnTo>
                    <a:lnTo>
                      <a:pt x="371" y="3777"/>
                    </a:lnTo>
                    <a:lnTo>
                      <a:pt x="251" y="4046"/>
                    </a:lnTo>
                    <a:lnTo>
                      <a:pt x="114" y="4316"/>
                    </a:lnTo>
                    <a:lnTo>
                      <a:pt x="126" y="4316"/>
                    </a:lnTo>
                    <a:lnTo>
                      <a:pt x="263" y="4046"/>
                    </a:lnTo>
                    <a:lnTo>
                      <a:pt x="383" y="3777"/>
                    </a:lnTo>
                    <a:lnTo>
                      <a:pt x="485" y="3495"/>
                    </a:lnTo>
                    <a:lnTo>
                      <a:pt x="568" y="3219"/>
                    </a:lnTo>
                    <a:lnTo>
                      <a:pt x="628" y="2937"/>
                    </a:lnTo>
                    <a:lnTo>
                      <a:pt x="670" y="2656"/>
                    </a:lnTo>
                    <a:lnTo>
                      <a:pt x="688" y="2368"/>
                    </a:lnTo>
                    <a:lnTo>
                      <a:pt x="688" y="2086"/>
                    </a:lnTo>
                    <a:lnTo>
                      <a:pt x="688" y="208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4" name="Freeform 13"/>
              <p:cNvSpPr>
                <a:spLocks/>
              </p:cNvSpPr>
              <p:nvPr/>
            </p:nvSpPr>
            <p:spPr bwMode="hidden">
              <a:xfrm>
                <a:off x="4522" y="0"/>
                <a:ext cx="864" cy="4316"/>
              </a:xfrm>
              <a:custGeom>
                <a:avLst/>
                <a:gdLst/>
                <a:ahLst/>
                <a:cxnLst>
                  <a:cxn ang="0">
                    <a:pos x="855" y="2128"/>
                  </a:cxn>
                  <a:cxn ang="0">
                    <a:pos x="831" y="1834"/>
                  </a:cxn>
                  <a:cxn ang="0">
                    <a:pos x="808" y="1684"/>
                  </a:cxn>
                  <a:cxn ang="0">
                    <a:pos x="784" y="1541"/>
                  </a:cxn>
                  <a:cxn ang="0">
                    <a:pos x="748" y="1397"/>
                  </a:cxn>
                  <a:cxn ang="0">
                    <a:pos x="712" y="1253"/>
                  </a:cxn>
                  <a:cxn ang="0">
                    <a:pos x="664" y="1115"/>
                  </a:cxn>
                  <a:cxn ang="0">
                    <a:pos x="610" y="977"/>
                  </a:cxn>
                  <a:cxn ang="0">
                    <a:pos x="491" y="719"/>
                  </a:cxn>
                  <a:cxn ang="0">
                    <a:pos x="353" y="468"/>
                  </a:cxn>
                  <a:cxn ang="0">
                    <a:pos x="192" y="228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80" y="228"/>
                  </a:cxn>
                  <a:cxn ang="0">
                    <a:pos x="341" y="468"/>
                  </a:cxn>
                  <a:cxn ang="0">
                    <a:pos x="479" y="719"/>
                  </a:cxn>
                  <a:cxn ang="0">
                    <a:pos x="598" y="983"/>
                  </a:cxn>
                  <a:cxn ang="0">
                    <a:pos x="652" y="1121"/>
                  </a:cxn>
                  <a:cxn ang="0">
                    <a:pos x="700" y="1259"/>
                  </a:cxn>
                  <a:cxn ang="0">
                    <a:pos x="736" y="1403"/>
                  </a:cxn>
                  <a:cxn ang="0">
                    <a:pos x="772" y="1547"/>
                  </a:cxn>
                  <a:cxn ang="0">
                    <a:pos x="802" y="1690"/>
                  </a:cxn>
                  <a:cxn ang="0">
                    <a:pos x="819" y="1834"/>
                  </a:cxn>
                  <a:cxn ang="0">
                    <a:pos x="837" y="1984"/>
                  </a:cxn>
                  <a:cxn ang="0">
                    <a:pos x="843" y="2128"/>
                  </a:cxn>
                  <a:cxn ang="0">
                    <a:pos x="849" y="2278"/>
                  </a:cxn>
                  <a:cxn ang="0">
                    <a:pos x="843" y="2428"/>
                  </a:cxn>
                  <a:cxn ang="0">
                    <a:pos x="831" y="2572"/>
                  </a:cxn>
                  <a:cxn ang="0">
                    <a:pos x="819" y="2721"/>
                  </a:cxn>
                  <a:cxn ang="0">
                    <a:pos x="796" y="2865"/>
                  </a:cxn>
                  <a:cxn ang="0">
                    <a:pos x="766" y="3015"/>
                  </a:cxn>
                  <a:cxn ang="0">
                    <a:pos x="724" y="3159"/>
                  </a:cxn>
                  <a:cxn ang="0">
                    <a:pos x="682" y="3303"/>
                  </a:cxn>
                  <a:cxn ang="0">
                    <a:pos x="586" y="3567"/>
                  </a:cxn>
                  <a:cxn ang="0">
                    <a:pos x="473" y="3824"/>
                  </a:cxn>
                  <a:cxn ang="0">
                    <a:pos x="335" y="4076"/>
                  </a:cxn>
                  <a:cxn ang="0">
                    <a:pos x="180" y="4316"/>
                  </a:cxn>
                  <a:cxn ang="0">
                    <a:pos x="192" y="4316"/>
                  </a:cxn>
                  <a:cxn ang="0">
                    <a:pos x="347" y="4076"/>
                  </a:cxn>
                  <a:cxn ang="0">
                    <a:pos x="485" y="3824"/>
                  </a:cxn>
                  <a:cxn ang="0">
                    <a:pos x="598" y="3573"/>
                  </a:cxn>
                  <a:cxn ang="0">
                    <a:pos x="694" y="3309"/>
                  </a:cxn>
                  <a:cxn ang="0">
                    <a:pos x="736" y="3165"/>
                  </a:cxn>
                  <a:cxn ang="0">
                    <a:pos x="778" y="3021"/>
                  </a:cxn>
                  <a:cxn ang="0">
                    <a:pos x="808" y="2871"/>
                  </a:cxn>
                  <a:cxn ang="0">
                    <a:pos x="831" y="2727"/>
                  </a:cxn>
                  <a:cxn ang="0">
                    <a:pos x="843" y="2578"/>
                  </a:cxn>
                  <a:cxn ang="0">
                    <a:pos x="855" y="2428"/>
                  </a:cxn>
                  <a:cxn ang="0">
                    <a:pos x="861" y="2278"/>
                  </a:cxn>
                  <a:cxn ang="0">
                    <a:pos x="855" y="2128"/>
                  </a:cxn>
                  <a:cxn ang="0">
                    <a:pos x="855" y="2128"/>
                  </a:cxn>
                </a:cxnLst>
                <a:rect l="0" t="0" r="r" b="b"/>
                <a:pathLst>
                  <a:path w="861" h="4316">
                    <a:moveTo>
                      <a:pt x="855" y="2128"/>
                    </a:moveTo>
                    <a:lnTo>
                      <a:pt x="831" y="1834"/>
                    </a:lnTo>
                    <a:lnTo>
                      <a:pt x="808" y="1684"/>
                    </a:lnTo>
                    <a:lnTo>
                      <a:pt x="784" y="1541"/>
                    </a:lnTo>
                    <a:lnTo>
                      <a:pt x="748" y="1397"/>
                    </a:lnTo>
                    <a:lnTo>
                      <a:pt x="712" y="1253"/>
                    </a:lnTo>
                    <a:lnTo>
                      <a:pt x="664" y="1115"/>
                    </a:lnTo>
                    <a:lnTo>
                      <a:pt x="610" y="977"/>
                    </a:lnTo>
                    <a:lnTo>
                      <a:pt x="491" y="719"/>
                    </a:lnTo>
                    <a:lnTo>
                      <a:pt x="353" y="468"/>
                    </a:lnTo>
                    <a:lnTo>
                      <a:pt x="192" y="228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80" y="228"/>
                    </a:lnTo>
                    <a:lnTo>
                      <a:pt x="341" y="468"/>
                    </a:lnTo>
                    <a:lnTo>
                      <a:pt x="479" y="719"/>
                    </a:lnTo>
                    <a:lnTo>
                      <a:pt x="598" y="983"/>
                    </a:lnTo>
                    <a:lnTo>
                      <a:pt x="652" y="1121"/>
                    </a:lnTo>
                    <a:lnTo>
                      <a:pt x="700" y="1259"/>
                    </a:lnTo>
                    <a:lnTo>
                      <a:pt x="736" y="1403"/>
                    </a:lnTo>
                    <a:lnTo>
                      <a:pt x="772" y="1547"/>
                    </a:lnTo>
                    <a:lnTo>
                      <a:pt x="802" y="1690"/>
                    </a:lnTo>
                    <a:lnTo>
                      <a:pt x="819" y="1834"/>
                    </a:lnTo>
                    <a:lnTo>
                      <a:pt x="837" y="1984"/>
                    </a:lnTo>
                    <a:lnTo>
                      <a:pt x="843" y="2128"/>
                    </a:lnTo>
                    <a:lnTo>
                      <a:pt x="849" y="2278"/>
                    </a:lnTo>
                    <a:lnTo>
                      <a:pt x="843" y="2428"/>
                    </a:lnTo>
                    <a:lnTo>
                      <a:pt x="831" y="2572"/>
                    </a:lnTo>
                    <a:lnTo>
                      <a:pt x="819" y="2721"/>
                    </a:lnTo>
                    <a:lnTo>
                      <a:pt x="796" y="2865"/>
                    </a:lnTo>
                    <a:lnTo>
                      <a:pt x="766" y="3015"/>
                    </a:lnTo>
                    <a:lnTo>
                      <a:pt x="724" y="3159"/>
                    </a:lnTo>
                    <a:lnTo>
                      <a:pt x="682" y="3303"/>
                    </a:lnTo>
                    <a:lnTo>
                      <a:pt x="586" y="3567"/>
                    </a:lnTo>
                    <a:lnTo>
                      <a:pt x="473" y="3824"/>
                    </a:lnTo>
                    <a:lnTo>
                      <a:pt x="335" y="4076"/>
                    </a:lnTo>
                    <a:lnTo>
                      <a:pt x="180" y="4316"/>
                    </a:lnTo>
                    <a:lnTo>
                      <a:pt x="192" y="4316"/>
                    </a:lnTo>
                    <a:lnTo>
                      <a:pt x="347" y="4076"/>
                    </a:lnTo>
                    <a:lnTo>
                      <a:pt x="485" y="3824"/>
                    </a:lnTo>
                    <a:lnTo>
                      <a:pt x="598" y="3573"/>
                    </a:lnTo>
                    <a:lnTo>
                      <a:pt x="694" y="3309"/>
                    </a:lnTo>
                    <a:lnTo>
                      <a:pt x="736" y="3165"/>
                    </a:lnTo>
                    <a:lnTo>
                      <a:pt x="778" y="3021"/>
                    </a:lnTo>
                    <a:lnTo>
                      <a:pt x="808" y="2871"/>
                    </a:lnTo>
                    <a:lnTo>
                      <a:pt x="831" y="2727"/>
                    </a:lnTo>
                    <a:lnTo>
                      <a:pt x="843" y="2578"/>
                    </a:lnTo>
                    <a:lnTo>
                      <a:pt x="855" y="2428"/>
                    </a:lnTo>
                    <a:lnTo>
                      <a:pt x="861" y="2278"/>
                    </a:lnTo>
                    <a:lnTo>
                      <a:pt x="855" y="2128"/>
                    </a:lnTo>
                    <a:lnTo>
                      <a:pt x="855" y="212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5" name="Freeform 14"/>
              <p:cNvSpPr>
                <a:spLocks/>
              </p:cNvSpPr>
              <p:nvPr/>
            </p:nvSpPr>
            <p:spPr bwMode="hidden">
              <a:xfrm>
                <a:off x="2399" y="0"/>
                <a:ext cx="150" cy="4316"/>
              </a:xfrm>
              <a:custGeom>
                <a:avLst/>
                <a:gdLst/>
                <a:ahLst/>
                <a:cxnLst>
                  <a:cxn ang="0">
                    <a:pos x="18" y="1942"/>
                  </a:cxn>
                  <a:cxn ang="0">
                    <a:pos x="30" y="1630"/>
                  </a:cxn>
                  <a:cxn ang="0">
                    <a:pos x="42" y="1331"/>
                  </a:cxn>
                  <a:cxn ang="0">
                    <a:pos x="59" y="1055"/>
                  </a:cxn>
                  <a:cxn ang="0">
                    <a:pos x="77" y="791"/>
                  </a:cxn>
                  <a:cxn ang="0">
                    <a:pos x="83" y="671"/>
                  </a:cxn>
                  <a:cxn ang="0">
                    <a:pos x="95" y="557"/>
                  </a:cxn>
                  <a:cxn ang="0">
                    <a:pos x="107" y="444"/>
                  </a:cxn>
                  <a:cxn ang="0">
                    <a:pos x="113" y="342"/>
                  </a:cxn>
                  <a:cxn ang="0">
                    <a:pos x="125" y="246"/>
                  </a:cxn>
                  <a:cxn ang="0">
                    <a:pos x="131" y="156"/>
                  </a:cxn>
                  <a:cxn ang="0">
                    <a:pos x="143" y="72"/>
                  </a:cxn>
                  <a:cxn ang="0">
                    <a:pos x="149" y="0"/>
                  </a:cxn>
                  <a:cxn ang="0">
                    <a:pos x="137" y="0"/>
                  </a:cxn>
                  <a:cxn ang="0">
                    <a:pos x="131" y="72"/>
                  </a:cxn>
                  <a:cxn ang="0">
                    <a:pos x="119" y="156"/>
                  </a:cxn>
                  <a:cxn ang="0">
                    <a:pos x="113" y="246"/>
                  </a:cxn>
                  <a:cxn ang="0">
                    <a:pos x="101" y="342"/>
                  </a:cxn>
                  <a:cxn ang="0">
                    <a:pos x="95" y="444"/>
                  </a:cxn>
                  <a:cxn ang="0">
                    <a:pos x="83" y="557"/>
                  </a:cxn>
                  <a:cxn ang="0">
                    <a:pos x="71" y="671"/>
                  </a:cxn>
                  <a:cxn ang="0">
                    <a:pos x="65" y="791"/>
                  </a:cxn>
                  <a:cxn ang="0">
                    <a:pos x="48" y="1055"/>
                  </a:cxn>
                  <a:cxn ang="0">
                    <a:pos x="30" y="1331"/>
                  </a:cxn>
                  <a:cxn ang="0">
                    <a:pos x="18" y="1630"/>
                  </a:cxn>
                  <a:cxn ang="0">
                    <a:pos x="6" y="1942"/>
                  </a:cxn>
                  <a:cxn ang="0">
                    <a:pos x="0" y="2278"/>
                  </a:cxn>
                  <a:cxn ang="0">
                    <a:pos x="6" y="2602"/>
                  </a:cxn>
                  <a:cxn ang="0">
                    <a:pos x="12" y="2919"/>
                  </a:cxn>
                  <a:cxn ang="0">
                    <a:pos x="24" y="3219"/>
                  </a:cxn>
                  <a:cxn ang="0">
                    <a:pos x="36" y="3513"/>
                  </a:cxn>
                  <a:cxn ang="0">
                    <a:pos x="59" y="3794"/>
                  </a:cxn>
                  <a:cxn ang="0">
                    <a:pos x="89" y="4058"/>
                  </a:cxn>
                  <a:cxn ang="0">
                    <a:pos x="125" y="4316"/>
                  </a:cxn>
                  <a:cxn ang="0">
                    <a:pos x="137" y="4316"/>
                  </a:cxn>
                  <a:cxn ang="0">
                    <a:pos x="101" y="4058"/>
                  </a:cxn>
                  <a:cxn ang="0">
                    <a:pos x="71" y="3794"/>
                  </a:cxn>
                  <a:cxn ang="0">
                    <a:pos x="48" y="3513"/>
                  </a:cxn>
                  <a:cxn ang="0">
                    <a:pos x="36" y="3225"/>
                  </a:cxn>
                  <a:cxn ang="0">
                    <a:pos x="24" y="2919"/>
                  </a:cxn>
                  <a:cxn ang="0">
                    <a:pos x="18" y="2608"/>
                  </a:cxn>
                  <a:cxn ang="0">
                    <a:pos x="12" y="2278"/>
                  </a:cxn>
                  <a:cxn ang="0">
                    <a:pos x="18" y="1942"/>
                  </a:cxn>
                  <a:cxn ang="0">
                    <a:pos x="18" y="1942"/>
                  </a:cxn>
                </a:cxnLst>
                <a:rect l="0" t="0" r="r" b="b"/>
                <a:pathLst>
                  <a:path w="149" h="4316">
                    <a:moveTo>
                      <a:pt x="18" y="1942"/>
                    </a:moveTo>
                    <a:lnTo>
                      <a:pt x="30" y="1630"/>
                    </a:lnTo>
                    <a:lnTo>
                      <a:pt x="42" y="1331"/>
                    </a:lnTo>
                    <a:lnTo>
                      <a:pt x="59" y="1055"/>
                    </a:lnTo>
                    <a:lnTo>
                      <a:pt x="77" y="791"/>
                    </a:lnTo>
                    <a:lnTo>
                      <a:pt x="83" y="671"/>
                    </a:lnTo>
                    <a:lnTo>
                      <a:pt x="95" y="557"/>
                    </a:lnTo>
                    <a:lnTo>
                      <a:pt x="107" y="444"/>
                    </a:lnTo>
                    <a:lnTo>
                      <a:pt x="113" y="342"/>
                    </a:lnTo>
                    <a:lnTo>
                      <a:pt x="125" y="246"/>
                    </a:lnTo>
                    <a:lnTo>
                      <a:pt x="131" y="156"/>
                    </a:lnTo>
                    <a:lnTo>
                      <a:pt x="143" y="72"/>
                    </a:lnTo>
                    <a:lnTo>
                      <a:pt x="149" y="0"/>
                    </a:lnTo>
                    <a:lnTo>
                      <a:pt x="137" y="0"/>
                    </a:lnTo>
                    <a:lnTo>
                      <a:pt x="131" y="72"/>
                    </a:lnTo>
                    <a:lnTo>
                      <a:pt x="119" y="156"/>
                    </a:lnTo>
                    <a:lnTo>
                      <a:pt x="113" y="246"/>
                    </a:lnTo>
                    <a:lnTo>
                      <a:pt x="101" y="342"/>
                    </a:lnTo>
                    <a:lnTo>
                      <a:pt x="95" y="444"/>
                    </a:lnTo>
                    <a:lnTo>
                      <a:pt x="83" y="557"/>
                    </a:lnTo>
                    <a:lnTo>
                      <a:pt x="71" y="671"/>
                    </a:lnTo>
                    <a:lnTo>
                      <a:pt x="65" y="791"/>
                    </a:lnTo>
                    <a:lnTo>
                      <a:pt x="48" y="1055"/>
                    </a:lnTo>
                    <a:lnTo>
                      <a:pt x="30" y="1331"/>
                    </a:lnTo>
                    <a:lnTo>
                      <a:pt x="18" y="1630"/>
                    </a:lnTo>
                    <a:lnTo>
                      <a:pt x="6" y="1942"/>
                    </a:lnTo>
                    <a:lnTo>
                      <a:pt x="0" y="2278"/>
                    </a:lnTo>
                    <a:lnTo>
                      <a:pt x="6" y="2602"/>
                    </a:lnTo>
                    <a:lnTo>
                      <a:pt x="12" y="2919"/>
                    </a:lnTo>
                    <a:lnTo>
                      <a:pt x="24" y="3219"/>
                    </a:lnTo>
                    <a:lnTo>
                      <a:pt x="36" y="3513"/>
                    </a:lnTo>
                    <a:lnTo>
                      <a:pt x="59" y="3794"/>
                    </a:lnTo>
                    <a:lnTo>
                      <a:pt x="89" y="4058"/>
                    </a:lnTo>
                    <a:lnTo>
                      <a:pt x="125" y="4316"/>
                    </a:lnTo>
                    <a:lnTo>
                      <a:pt x="137" y="4316"/>
                    </a:lnTo>
                    <a:lnTo>
                      <a:pt x="101" y="4058"/>
                    </a:lnTo>
                    <a:lnTo>
                      <a:pt x="71" y="3794"/>
                    </a:lnTo>
                    <a:lnTo>
                      <a:pt x="48" y="3513"/>
                    </a:lnTo>
                    <a:lnTo>
                      <a:pt x="36" y="3225"/>
                    </a:lnTo>
                    <a:lnTo>
                      <a:pt x="24" y="2919"/>
                    </a:lnTo>
                    <a:lnTo>
                      <a:pt x="18" y="2608"/>
                    </a:lnTo>
                    <a:lnTo>
                      <a:pt x="12" y="2278"/>
                    </a:lnTo>
                    <a:lnTo>
                      <a:pt x="18" y="1942"/>
                    </a:lnTo>
                    <a:lnTo>
                      <a:pt x="18" y="194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6" name="Freeform 15"/>
              <p:cNvSpPr>
                <a:spLocks/>
              </p:cNvSpPr>
              <p:nvPr/>
            </p:nvSpPr>
            <p:spPr bwMode="hidden">
              <a:xfrm>
                <a:off x="1967" y="0"/>
                <a:ext cx="300" cy="4316"/>
              </a:xfrm>
              <a:custGeom>
                <a:avLst/>
                <a:gdLst/>
                <a:ahLst/>
                <a:cxnLst>
                  <a:cxn ang="0">
                    <a:pos x="18" y="2062"/>
                  </a:cxn>
                  <a:cxn ang="0">
                    <a:pos x="30" y="1750"/>
                  </a:cxn>
                  <a:cxn ang="0">
                    <a:pos x="54" y="1451"/>
                  </a:cxn>
                  <a:cxn ang="0">
                    <a:pos x="84" y="1169"/>
                  </a:cxn>
                  <a:cxn ang="0">
                    <a:pos x="126" y="899"/>
                  </a:cxn>
                  <a:cxn ang="0">
                    <a:pos x="162" y="641"/>
                  </a:cxn>
                  <a:cxn ang="0">
                    <a:pos x="209" y="408"/>
                  </a:cxn>
                  <a:cxn ang="0">
                    <a:pos x="251" y="192"/>
                  </a:cxn>
                  <a:cxn ang="0">
                    <a:pos x="299" y="0"/>
                  </a:cxn>
                  <a:cxn ang="0">
                    <a:pos x="287" y="0"/>
                  </a:cxn>
                  <a:cxn ang="0">
                    <a:pos x="239" y="192"/>
                  </a:cxn>
                  <a:cxn ang="0">
                    <a:pos x="198" y="408"/>
                  </a:cxn>
                  <a:cxn ang="0">
                    <a:pos x="156" y="641"/>
                  </a:cxn>
                  <a:cxn ang="0">
                    <a:pos x="114" y="899"/>
                  </a:cxn>
                  <a:cxn ang="0">
                    <a:pos x="78" y="1169"/>
                  </a:cxn>
                  <a:cxn ang="0">
                    <a:pos x="48" y="1451"/>
                  </a:cxn>
                  <a:cxn ang="0">
                    <a:pos x="24" y="1750"/>
                  </a:cxn>
                  <a:cxn ang="0">
                    <a:pos x="6" y="2062"/>
                  </a:cxn>
                  <a:cxn ang="0">
                    <a:pos x="0" y="2374"/>
                  </a:cxn>
                  <a:cxn ang="0">
                    <a:pos x="12" y="2674"/>
                  </a:cxn>
                  <a:cxn ang="0">
                    <a:pos x="30" y="2973"/>
                  </a:cxn>
                  <a:cxn ang="0">
                    <a:pos x="54" y="3255"/>
                  </a:cxn>
                  <a:cxn ang="0">
                    <a:pos x="96" y="3537"/>
                  </a:cxn>
                  <a:cxn ang="0">
                    <a:pos x="144" y="3806"/>
                  </a:cxn>
                  <a:cxn ang="0">
                    <a:pos x="203" y="4064"/>
                  </a:cxn>
                  <a:cxn ang="0">
                    <a:pos x="275" y="4316"/>
                  </a:cxn>
                  <a:cxn ang="0">
                    <a:pos x="287" y="4316"/>
                  </a:cxn>
                  <a:cxn ang="0">
                    <a:pos x="215" y="4064"/>
                  </a:cxn>
                  <a:cxn ang="0">
                    <a:pos x="156" y="3806"/>
                  </a:cxn>
                  <a:cxn ang="0">
                    <a:pos x="108" y="3537"/>
                  </a:cxn>
                  <a:cxn ang="0">
                    <a:pos x="66" y="3261"/>
                  </a:cxn>
                  <a:cxn ang="0">
                    <a:pos x="42" y="2973"/>
                  </a:cxn>
                  <a:cxn ang="0">
                    <a:pos x="24" y="2680"/>
                  </a:cxn>
                  <a:cxn ang="0">
                    <a:pos x="12" y="2374"/>
                  </a:cxn>
                  <a:cxn ang="0">
                    <a:pos x="18" y="2062"/>
                  </a:cxn>
                  <a:cxn ang="0">
                    <a:pos x="18" y="2062"/>
                  </a:cxn>
                </a:cxnLst>
                <a:rect l="0" t="0" r="r" b="b"/>
                <a:pathLst>
                  <a:path w="299" h="4316">
                    <a:moveTo>
                      <a:pt x="18" y="2062"/>
                    </a:moveTo>
                    <a:lnTo>
                      <a:pt x="30" y="1750"/>
                    </a:lnTo>
                    <a:lnTo>
                      <a:pt x="54" y="1451"/>
                    </a:lnTo>
                    <a:lnTo>
                      <a:pt x="84" y="1169"/>
                    </a:lnTo>
                    <a:lnTo>
                      <a:pt x="126" y="899"/>
                    </a:lnTo>
                    <a:lnTo>
                      <a:pt x="162" y="641"/>
                    </a:lnTo>
                    <a:lnTo>
                      <a:pt x="209" y="408"/>
                    </a:lnTo>
                    <a:lnTo>
                      <a:pt x="251" y="192"/>
                    </a:lnTo>
                    <a:lnTo>
                      <a:pt x="299" y="0"/>
                    </a:lnTo>
                    <a:lnTo>
                      <a:pt x="287" y="0"/>
                    </a:lnTo>
                    <a:lnTo>
                      <a:pt x="239" y="192"/>
                    </a:lnTo>
                    <a:lnTo>
                      <a:pt x="198" y="408"/>
                    </a:lnTo>
                    <a:lnTo>
                      <a:pt x="156" y="641"/>
                    </a:lnTo>
                    <a:lnTo>
                      <a:pt x="114" y="899"/>
                    </a:lnTo>
                    <a:lnTo>
                      <a:pt x="78" y="1169"/>
                    </a:lnTo>
                    <a:lnTo>
                      <a:pt x="48" y="1451"/>
                    </a:lnTo>
                    <a:lnTo>
                      <a:pt x="24" y="1750"/>
                    </a:lnTo>
                    <a:lnTo>
                      <a:pt x="6" y="2062"/>
                    </a:lnTo>
                    <a:lnTo>
                      <a:pt x="0" y="2374"/>
                    </a:lnTo>
                    <a:lnTo>
                      <a:pt x="12" y="2674"/>
                    </a:lnTo>
                    <a:lnTo>
                      <a:pt x="30" y="2973"/>
                    </a:lnTo>
                    <a:lnTo>
                      <a:pt x="54" y="3255"/>
                    </a:lnTo>
                    <a:lnTo>
                      <a:pt x="96" y="3537"/>
                    </a:lnTo>
                    <a:lnTo>
                      <a:pt x="144" y="3806"/>
                    </a:lnTo>
                    <a:lnTo>
                      <a:pt x="203" y="4064"/>
                    </a:lnTo>
                    <a:lnTo>
                      <a:pt x="275" y="4316"/>
                    </a:lnTo>
                    <a:lnTo>
                      <a:pt x="287" y="4316"/>
                    </a:lnTo>
                    <a:lnTo>
                      <a:pt x="215" y="4064"/>
                    </a:lnTo>
                    <a:lnTo>
                      <a:pt x="156" y="3806"/>
                    </a:lnTo>
                    <a:lnTo>
                      <a:pt x="108" y="3537"/>
                    </a:lnTo>
                    <a:lnTo>
                      <a:pt x="66" y="3261"/>
                    </a:lnTo>
                    <a:lnTo>
                      <a:pt x="42" y="2973"/>
                    </a:lnTo>
                    <a:lnTo>
                      <a:pt x="24" y="2680"/>
                    </a:lnTo>
                    <a:lnTo>
                      <a:pt x="12" y="2374"/>
                    </a:lnTo>
                    <a:lnTo>
                      <a:pt x="18" y="2062"/>
                    </a:lnTo>
                    <a:lnTo>
                      <a:pt x="18" y="206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7" name="Freeform 16"/>
              <p:cNvSpPr>
                <a:spLocks/>
              </p:cNvSpPr>
              <p:nvPr/>
            </p:nvSpPr>
            <p:spPr bwMode="hidden">
              <a:xfrm>
                <a:off x="1566" y="0"/>
                <a:ext cx="425" cy="4316"/>
              </a:xfrm>
              <a:custGeom>
                <a:avLst/>
                <a:gdLst/>
                <a:ahLst/>
                <a:cxnLst>
                  <a:cxn ang="0">
                    <a:pos x="424" y="0"/>
                  </a:cxn>
                  <a:cxn ang="0">
                    <a:pos x="412" y="0"/>
                  </a:cxn>
                  <a:cxn ang="0">
                    <a:pos x="316" y="222"/>
                  </a:cxn>
                  <a:cxn ang="0">
                    <a:pos x="239" y="462"/>
                  </a:cxn>
                  <a:cxn ang="0">
                    <a:pos x="167" y="707"/>
                  </a:cxn>
                  <a:cxn ang="0">
                    <a:pos x="107" y="971"/>
                  </a:cxn>
                  <a:cxn ang="0">
                    <a:pos x="65" y="1247"/>
                  </a:cxn>
                  <a:cxn ang="0">
                    <a:pos x="29" y="1529"/>
                  </a:cxn>
                  <a:cxn ang="0">
                    <a:pos x="6" y="1822"/>
                  </a:cxn>
                  <a:cxn ang="0">
                    <a:pos x="0" y="2122"/>
                  </a:cxn>
                  <a:cxn ang="0">
                    <a:pos x="6" y="2404"/>
                  </a:cxn>
                  <a:cxn ang="0">
                    <a:pos x="24" y="2686"/>
                  </a:cxn>
                  <a:cxn ang="0">
                    <a:pos x="47" y="2961"/>
                  </a:cxn>
                  <a:cxn ang="0">
                    <a:pos x="89" y="3243"/>
                  </a:cxn>
                  <a:cxn ang="0">
                    <a:pos x="137" y="3519"/>
                  </a:cxn>
                  <a:cxn ang="0">
                    <a:pos x="197" y="3788"/>
                  </a:cxn>
                  <a:cxn ang="0">
                    <a:pos x="269" y="4058"/>
                  </a:cxn>
                  <a:cxn ang="0">
                    <a:pos x="346" y="4316"/>
                  </a:cxn>
                  <a:cxn ang="0">
                    <a:pos x="358" y="4316"/>
                  </a:cxn>
                  <a:cxn ang="0">
                    <a:pos x="281" y="4058"/>
                  </a:cxn>
                  <a:cxn ang="0">
                    <a:pos x="209" y="3788"/>
                  </a:cxn>
                  <a:cxn ang="0">
                    <a:pos x="149" y="3519"/>
                  </a:cxn>
                  <a:cxn ang="0">
                    <a:pos x="101" y="3243"/>
                  </a:cxn>
                  <a:cxn ang="0">
                    <a:pos x="59" y="2961"/>
                  </a:cxn>
                  <a:cxn ang="0">
                    <a:pos x="35" y="2686"/>
                  </a:cxn>
                  <a:cxn ang="0">
                    <a:pos x="18" y="2404"/>
                  </a:cxn>
                  <a:cxn ang="0">
                    <a:pos x="12" y="2122"/>
                  </a:cxn>
                  <a:cxn ang="0">
                    <a:pos x="18" y="1822"/>
                  </a:cxn>
                  <a:cxn ang="0">
                    <a:pos x="41" y="1529"/>
                  </a:cxn>
                  <a:cxn ang="0">
                    <a:pos x="71" y="1247"/>
                  </a:cxn>
                  <a:cxn ang="0">
                    <a:pos x="119" y="971"/>
                  </a:cxn>
                  <a:cxn ang="0">
                    <a:pos x="179" y="707"/>
                  </a:cxn>
                  <a:cxn ang="0">
                    <a:pos x="245" y="462"/>
                  </a:cxn>
                  <a:cxn ang="0">
                    <a:pos x="328" y="222"/>
                  </a:cxn>
                  <a:cxn ang="0">
                    <a:pos x="424" y="0"/>
                  </a:cxn>
                  <a:cxn ang="0">
                    <a:pos x="424" y="0"/>
                  </a:cxn>
                </a:cxnLst>
                <a:rect l="0" t="0" r="r" b="b"/>
                <a:pathLst>
                  <a:path w="424" h="4316">
                    <a:moveTo>
                      <a:pt x="424" y="0"/>
                    </a:moveTo>
                    <a:lnTo>
                      <a:pt x="412" y="0"/>
                    </a:lnTo>
                    <a:lnTo>
                      <a:pt x="316" y="222"/>
                    </a:lnTo>
                    <a:lnTo>
                      <a:pt x="239" y="462"/>
                    </a:lnTo>
                    <a:lnTo>
                      <a:pt x="167" y="707"/>
                    </a:lnTo>
                    <a:lnTo>
                      <a:pt x="107" y="971"/>
                    </a:lnTo>
                    <a:lnTo>
                      <a:pt x="65" y="1247"/>
                    </a:lnTo>
                    <a:lnTo>
                      <a:pt x="29" y="1529"/>
                    </a:lnTo>
                    <a:lnTo>
                      <a:pt x="6" y="1822"/>
                    </a:lnTo>
                    <a:lnTo>
                      <a:pt x="0" y="2122"/>
                    </a:lnTo>
                    <a:lnTo>
                      <a:pt x="6" y="2404"/>
                    </a:lnTo>
                    <a:lnTo>
                      <a:pt x="24" y="2686"/>
                    </a:lnTo>
                    <a:lnTo>
                      <a:pt x="47" y="2961"/>
                    </a:lnTo>
                    <a:lnTo>
                      <a:pt x="89" y="3243"/>
                    </a:lnTo>
                    <a:lnTo>
                      <a:pt x="137" y="3519"/>
                    </a:lnTo>
                    <a:lnTo>
                      <a:pt x="197" y="3788"/>
                    </a:lnTo>
                    <a:lnTo>
                      <a:pt x="269" y="4058"/>
                    </a:lnTo>
                    <a:lnTo>
                      <a:pt x="346" y="4316"/>
                    </a:lnTo>
                    <a:lnTo>
                      <a:pt x="358" y="4316"/>
                    </a:lnTo>
                    <a:lnTo>
                      <a:pt x="281" y="4058"/>
                    </a:lnTo>
                    <a:lnTo>
                      <a:pt x="209" y="3788"/>
                    </a:lnTo>
                    <a:lnTo>
                      <a:pt x="149" y="3519"/>
                    </a:lnTo>
                    <a:lnTo>
                      <a:pt x="101" y="3243"/>
                    </a:lnTo>
                    <a:lnTo>
                      <a:pt x="59" y="2961"/>
                    </a:lnTo>
                    <a:lnTo>
                      <a:pt x="35" y="2686"/>
                    </a:lnTo>
                    <a:lnTo>
                      <a:pt x="18" y="2404"/>
                    </a:lnTo>
                    <a:lnTo>
                      <a:pt x="12" y="2122"/>
                    </a:lnTo>
                    <a:lnTo>
                      <a:pt x="18" y="1822"/>
                    </a:lnTo>
                    <a:lnTo>
                      <a:pt x="41" y="1529"/>
                    </a:lnTo>
                    <a:lnTo>
                      <a:pt x="71" y="1247"/>
                    </a:lnTo>
                    <a:lnTo>
                      <a:pt x="119" y="971"/>
                    </a:lnTo>
                    <a:lnTo>
                      <a:pt x="179" y="707"/>
                    </a:lnTo>
                    <a:lnTo>
                      <a:pt x="245" y="462"/>
                    </a:lnTo>
                    <a:lnTo>
                      <a:pt x="328" y="222"/>
                    </a:lnTo>
                    <a:lnTo>
                      <a:pt x="424" y="0"/>
                    </a:lnTo>
                    <a:lnTo>
                      <a:pt x="4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8" name="Freeform 17"/>
              <p:cNvSpPr>
                <a:spLocks/>
              </p:cNvSpPr>
              <p:nvPr/>
            </p:nvSpPr>
            <p:spPr bwMode="hidden">
              <a:xfrm>
                <a:off x="1128" y="0"/>
                <a:ext cx="575" cy="4316"/>
              </a:xfrm>
              <a:custGeom>
                <a:avLst/>
                <a:gdLst/>
                <a:ahLst/>
                <a:cxnLst>
                  <a:cxn ang="0">
                    <a:pos x="12" y="2146"/>
                  </a:cxn>
                  <a:cxn ang="0">
                    <a:pos x="24" y="1846"/>
                  </a:cxn>
                  <a:cxn ang="0">
                    <a:pos x="54" y="1559"/>
                  </a:cxn>
                  <a:cxn ang="0">
                    <a:pos x="96" y="1277"/>
                  </a:cxn>
                  <a:cxn ang="0">
                    <a:pos x="162" y="1001"/>
                  </a:cxn>
                  <a:cxn ang="0">
                    <a:pos x="239" y="731"/>
                  </a:cxn>
                  <a:cxn ang="0">
                    <a:pos x="335" y="480"/>
                  </a:cxn>
                  <a:cxn ang="0">
                    <a:pos x="449" y="234"/>
                  </a:cxn>
                  <a:cxn ang="0">
                    <a:pos x="574" y="0"/>
                  </a:cxn>
                  <a:cxn ang="0">
                    <a:pos x="562" y="0"/>
                  </a:cxn>
                  <a:cxn ang="0">
                    <a:pos x="437" y="234"/>
                  </a:cxn>
                  <a:cxn ang="0">
                    <a:pos x="323" y="480"/>
                  </a:cxn>
                  <a:cxn ang="0">
                    <a:pos x="227" y="737"/>
                  </a:cxn>
                  <a:cxn ang="0">
                    <a:pos x="150" y="1001"/>
                  </a:cxn>
                  <a:cxn ang="0">
                    <a:pos x="84" y="1277"/>
                  </a:cxn>
                  <a:cxn ang="0">
                    <a:pos x="42" y="1559"/>
                  </a:cxn>
                  <a:cxn ang="0">
                    <a:pos x="12" y="1852"/>
                  </a:cxn>
                  <a:cxn ang="0">
                    <a:pos x="0" y="2146"/>
                  </a:cxn>
                  <a:cxn ang="0">
                    <a:pos x="6" y="2434"/>
                  </a:cxn>
                  <a:cxn ang="0">
                    <a:pos x="30" y="2715"/>
                  </a:cxn>
                  <a:cxn ang="0">
                    <a:pos x="66" y="2997"/>
                  </a:cxn>
                  <a:cxn ang="0">
                    <a:pos x="120" y="3273"/>
                  </a:cxn>
                  <a:cxn ang="0">
                    <a:pos x="191" y="3549"/>
                  </a:cxn>
                  <a:cxn ang="0">
                    <a:pos x="275" y="3812"/>
                  </a:cxn>
                  <a:cxn ang="0">
                    <a:pos x="371" y="4070"/>
                  </a:cxn>
                  <a:cxn ang="0">
                    <a:pos x="484" y="4316"/>
                  </a:cxn>
                  <a:cxn ang="0">
                    <a:pos x="496" y="4316"/>
                  </a:cxn>
                  <a:cxn ang="0">
                    <a:pos x="383" y="4070"/>
                  </a:cxn>
                  <a:cxn ang="0">
                    <a:pos x="287" y="3812"/>
                  </a:cxn>
                  <a:cxn ang="0">
                    <a:pos x="203" y="3549"/>
                  </a:cxn>
                  <a:cxn ang="0">
                    <a:pos x="132" y="3273"/>
                  </a:cxn>
                  <a:cxn ang="0">
                    <a:pos x="78" y="2997"/>
                  </a:cxn>
                  <a:cxn ang="0">
                    <a:pos x="42" y="2715"/>
                  </a:cxn>
                  <a:cxn ang="0">
                    <a:pos x="18" y="2434"/>
                  </a:cxn>
                  <a:cxn ang="0">
                    <a:pos x="12" y="2146"/>
                  </a:cxn>
                  <a:cxn ang="0">
                    <a:pos x="12" y="2146"/>
                  </a:cxn>
                </a:cxnLst>
                <a:rect l="0" t="0" r="r" b="b"/>
                <a:pathLst>
                  <a:path w="574" h="4316">
                    <a:moveTo>
                      <a:pt x="12" y="2146"/>
                    </a:moveTo>
                    <a:lnTo>
                      <a:pt x="24" y="1846"/>
                    </a:lnTo>
                    <a:lnTo>
                      <a:pt x="54" y="1559"/>
                    </a:lnTo>
                    <a:lnTo>
                      <a:pt x="96" y="1277"/>
                    </a:lnTo>
                    <a:lnTo>
                      <a:pt x="162" y="1001"/>
                    </a:lnTo>
                    <a:lnTo>
                      <a:pt x="239" y="731"/>
                    </a:lnTo>
                    <a:lnTo>
                      <a:pt x="335" y="480"/>
                    </a:lnTo>
                    <a:lnTo>
                      <a:pt x="449" y="234"/>
                    </a:lnTo>
                    <a:lnTo>
                      <a:pt x="574" y="0"/>
                    </a:lnTo>
                    <a:lnTo>
                      <a:pt x="562" y="0"/>
                    </a:lnTo>
                    <a:lnTo>
                      <a:pt x="437" y="234"/>
                    </a:lnTo>
                    <a:lnTo>
                      <a:pt x="323" y="480"/>
                    </a:lnTo>
                    <a:lnTo>
                      <a:pt x="227" y="737"/>
                    </a:lnTo>
                    <a:lnTo>
                      <a:pt x="150" y="1001"/>
                    </a:lnTo>
                    <a:lnTo>
                      <a:pt x="84" y="1277"/>
                    </a:lnTo>
                    <a:lnTo>
                      <a:pt x="42" y="1559"/>
                    </a:lnTo>
                    <a:lnTo>
                      <a:pt x="12" y="1852"/>
                    </a:lnTo>
                    <a:lnTo>
                      <a:pt x="0" y="2146"/>
                    </a:lnTo>
                    <a:lnTo>
                      <a:pt x="6" y="2434"/>
                    </a:lnTo>
                    <a:lnTo>
                      <a:pt x="30" y="2715"/>
                    </a:lnTo>
                    <a:lnTo>
                      <a:pt x="66" y="2997"/>
                    </a:lnTo>
                    <a:lnTo>
                      <a:pt x="120" y="3273"/>
                    </a:lnTo>
                    <a:lnTo>
                      <a:pt x="191" y="3549"/>
                    </a:lnTo>
                    <a:lnTo>
                      <a:pt x="275" y="3812"/>
                    </a:lnTo>
                    <a:lnTo>
                      <a:pt x="371" y="4070"/>
                    </a:lnTo>
                    <a:lnTo>
                      <a:pt x="484" y="4316"/>
                    </a:lnTo>
                    <a:lnTo>
                      <a:pt x="496" y="4316"/>
                    </a:lnTo>
                    <a:lnTo>
                      <a:pt x="383" y="4070"/>
                    </a:lnTo>
                    <a:lnTo>
                      <a:pt x="287" y="3812"/>
                    </a:lnTo>
                    <a:lnTo>
                      <a:pt x="203" y="3549"/>
                    </a:lnTo>
                    <a:lnTo>
                      <a:pt x="132" y="3273"/>
                    </a:lnTo>
                    <a:lnTo>
                      <a:pt x="78" y="2997"/>
                    </a:lnTo>
                    <a:lnTo>
                      <a:pt x="42" y="2715"/>
                    </a:lnTo>
                    <a:lnTo>
                      <a:pt x="18" y="2434"/>
                    </a:lnTo>
                    <a:lnTo>
                      <a:pt x="12" y="2146"/>
                    </a:lnTo>
                    <a:lnTo>
                      <a:pt x="12" y="214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9" name="Freeform 18"/>
              <p:cNvSpPr>
                <a:spLocks/>
              </p:cNvSpPr>
              <p:nvPr/>
            </p:nvSpPr>
            <p:spPr bwMode="hidden">
              <a:xfrm>
                <a:off x="702" y="0"/>
                <a:ext cx="737" cy="4316"/>
              </a:xfrm>
              <a:custGeom>
                <a:avLst/>
                <a:gdLst/>
                <a:ahLst/>
                <a:cxnLst>
                  <a:cxn ang="0">
                    <a:pos x="12" y="2098"/>
                  </a:cxn>
                  <a:cxn ang="0">
                    <a:pos x="29" y="1798"/>
                  </a:cxn>
                  <a:cxn ang="0">
                    <a:pos x="71" y="1505"/>
                  </a:cxn>
                  <a:cxn ang="0">
                    <a:pos x="131" y="1223"/>
                  </a:cxn>
                  <a:cxn ang="0">
                    <a:pos x="215" y="941"/>
                  </a:cxn>
                  <a:cxn ang="0">
                    <a:pos x="316" y="689"/>
                  </a:cxn>
                  <a:cxn ang="0">
                    <a:pos x="442" y="444"/>
                  </a:cxn>
                  <a:cxn ang="0">
                    <a:pos x="580" y="216"/>
                  </a:cxn>
                  <a:cxn ang="0">
                    <a:pos x="735" y="0"/>
                  </a:cxn>
                  <a:cxn ang="0">
                    <a:pos x="723" y="0"/>
                  </a:cxn>
                  <a:cxn ang="0">
                    <a:pos x="568" y="210"/>
                  </a:cxn>
                  <a:cxn ang="0">
                    <a:pos x="430" y="438"/>
                  </a:cxn>
                  <a:cxn ang="0">
                    <a:pos x="311" y="683"/>
                  </a:cxn>
                  <a:cxn ang="0">
                    <a:pos x="209" y="941"/>
                  </a:cxn>
                  <a:cxn ang="0">
                    <a:pos x="125" y="1217"/>
                  </a:cxn>
                  <a:cxn ang="0">
                    <a:pos x="59" y="1505"/>
                  </a:cxn>
                  <a:cxn ang="0">
                    <a:pos x="18" y="1798"/>
                  </a:cxn>
                  <a:cxn ang="0">
                    <a:pos x="0" y="2098"/>
                  </a:cxn>
                  <a:cxn ang="0">
                    <a:pos x="6" y="2404"/>
                  </a:cxn>
                  <a:cxn ang="0">
                    <a:pos x="29" y="2709"/>
                  </a:cxn>
                  <a:cxn ang="0">
                    <a:pos x="77" y="3015"/>
                  </a:cxn>
                  <a:cxn ang="0">
                    <a:pos x="149" y="3315"/>
                  </a:cxn>
                  <a:cxn ang="0">
                    <a:pos x="227" y="3573"/>
                  </a:cxn>
                  <a:cxn ang="0">
                    <a:pos x="316" y="3824"/>
                  </a:cxn>
                  <a:cxn ang="0">
                    <a:pos x="424" y="4076"/>
                  </a:cxn>
                  <a:cxn ang="0">
                    <a:pos x="544" y="4316"/>
                  </a:cxn>
                  <a:cxn ang="0">
                    <a:pos x="556" y="4316"/>
                  </a:cxn>
                  <a:cxn ang="0">
                    <a:pos x="436" y="4076"/>
                  </a:cxn>
                  <a:cxn ang="0">
                    <a:pos x="328" y="3824"/>
                  </a:cxn>
                  <a:cxn ang="0">
                    <a:pos x="239" y="3573"/>
                  </a:cxn>
                  <a:cxn ang="0">
                    <a:pos x="161" y="3315"/>
                  </a:cxn>
                  <a:cxn ang="0">
                    <a:pos x="89" y="3015"/>
                  </a:cxn>
                  <a:cxn ang="0">
                    <a:pos x="41" y="2709"/>
                  </a:cxn>
                  <a:cxn ang="0">
                    <a:pos x="18" y="2404"/>
                  </a:cxn>
                  <a:cxn ang="0">
                    <a:pos x="12" y="2098"/>
                  </a:cxn>
                  <a:cxn ang="0">
                    <a:pos x="12" y="2098"/>
                  </a:cxn>
                </a:cxnLst>
                <a:rect l="0" t="0" r="r" b="b"/>
                <a:pathLst>
                  <a:path w="735" h="4316">
                    <a:moveTo>
                      <a:pt x="12" y="2098"/>
                    </a:moveTo>
                    <a:lnTo>
                      <a:pt x="29" y="1798"/>
                    </a:lnTo>
                    <a:lnTo>
                      <a:pt x="71" y="1505"/>
                    </a:lnTo>
                    <a:lnTo>
                      <a:pt x="131" y="1223"/>
                    </a:lnTo>
                    <a:lnTo>
                      <a:pt x="215" y="941"/>
                    </a:lnTo>
                    <a:lnTo>
                      <a:pt x="316" y="689"/>
                    </a:lnTo>
                    <a:lnTo>
                      <a:pt x="442" y="444"/>
                    </a:lnTo>
                    <a:lnTo>
                      <a:pt x="580" y="216"/>
                    </a:lnTo>
                    <a:lnTo>
                      <a:pt x="735" y="0"/>
                    </a:lnTo>
                    <a:lnTo>
                      <a:pt x="723" y="0"/>
                    </a:lnTo>
                    <a:lnTo>
                      <a:pt x="568" y="210"/>
                    </a:lnTo>
                    <a:lnTo>
                      <a:pt x="430" y="438"/>
                    </a:lnTo>
                    <a:lnTo>
                      <a:pt x="311" y="683"/>
                    </a:lnTo>
                    <a:lnTo>
                      <a:pt x="209" y="941"/>
                    </a:lnTo>
                    <a:lnTo>
                      <a:pt x="125" y="1217"/>
                    </a:lnTo>
                    <a:lnTo>
                      <a:pt x="59" y="1505"/>
                    </a:lnTo>
                    <a:lnTo>
                      <a:pt x="18" y="1798"/>
                    </a:lnTo>
                    <a:lnTo>
                      <a:pt x="0" y="2098"/>
                    </a:lnTo>
                    <a:lnTo>
                      <a:pt x="6" y="2404"/>
                    </a:lnTo>
                    <a:lnTo>
                      <a:pt x="29" y="2709"/>
                    </a:lnTo>
                    <a:lnTo>
                      <a:pt x="77" y="3015"/>
                    </a:lnTo>
                    <a:lnTo>
                      <a:pt x="149" y="3315"/>
                    </a:lnTo>
                    <a:lnTo>
                      <a:pt x="227" y="3573"/>
                    </a:lnTo>
                    <a:lnTo>
                      <a:pt x="316" y="3824"/>
                    </a:lnTo>
                    <a:lnTo>
                      <a:pt x="424" y="4076"/>
                    </a:lnTo>
                    <a:lnTo>
                      <a:pt x="544" y="4316"/>
                    </a:lnTo>
                    <a:lnTo>
                      <a:pt x="556" y="4316"/>
                    </a:lnTo>
                    <a:lnTo>
                      <a:pt x="436" y="4076"/>
                    </a:lnTo>
                    <a:lnTo>
                      <a:pt x="328" y="3824"/>
                    </a:lnTo>
                    <a:lnTo>
                      <a:pt x="239" y="3573"/>
                    </a:lnTo>
                    <a:lnTo>
                      <a:pt x="161" y="3315"/>
                    </a:lnTo>
                    <a:lnTo>
                      <a:pt x="89" y="3015"/>
                    </a:lnTo>
                    <a:lnTo>
                      <a:pt x="41" y="2709"/>
                    </a:lnTo>
                    <a:lnTo>
                      <a:pt x="18" y="2404"/>
                    </a:lnTo>
                    <a:lnTo>
                      <a:pt x="12" y="2098"/>
                    </a:lnTo>
                    <a:lnTo>
                      <a:pt x="12" y="209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40" name="Freeform 19"/>
              <p:cNvSpPr>
                <a:spLocks/>
              </p:cNvSpPr>
              <p:nvPr/>
            </p:nvSpPr>
            <p:spPr bwMode="hidden">
              <a:xfrm>
                <a:off x="288" y="0"/>
                <a:ext cx="840" cy="4316"/>
              </a:xfrm>
              <a:custGeom>
                <a:avLst/>
                <a:gdLst/>
                <a:ahLst/>
                <a:cxnLst>
                  <a:cxn ang="0">
                    <a:pos x="18" y="1948"/>
                  </a:cxn>
                  <a:cxn ang="0">
                    <a:pos x="48" y="1708"/>
                  </a:cxn>
                  <a:cxn ang="0">
                    <a:pos x="96" y="1475"/>
                  </a:cxn>
                  <a:cxn ang="0">
                    <a:pos x="161" y="1235"/>
                  </a:cxn>
                  <a:cxn ang="0">
                    <a:pos x="251" y="995"/>
                  </a:cxn>
                  <a:cxn ang="0">
                    <a:pos x="365" y="755"/>
                  </a:cxn>
                  <a:cxn ang="0">
                    <a:pos x="496" y="510"/>
                  </a:cxn>
                  <a:cxn ang="0">
                    <a:pos x="658" y="258"/>
                  </a:cxn>
                  <a:cxn ang="0">
                    <a:pos x="741" y="132"/>
                  </a:cxn>
                  <a:cxn ang="0">
                    <a:pos x="837" y="0"/>
                  </a:cxn>
                  <a:cxn ang="0">
                    <a:pos x="825" y="0"/>
                  </a:cxn>
                  <a:cxn ang="0">
                    <a:pos x="729" y="132"/>
                  </a:cxn>
                  <a:cxn ang="0">
                    <a:pos x="640" y="258"/>
                  </a:cxn>
                  <a:cxn ang="0">
                    <a:pos x="562" y="384"/>
                  </a:cxn>
                  <a:cxn ang="0">
                    <a:pos x="484" y="510"/>
                  </a:cxn>
                  <a:cxn ang="0">
                    <a:pos x="353" y="755"/>
                  </a:cxn>
                  <a:cxn ang="0">
                    <a:pos x="239" y="995"/>
                  </a:cxn>
                  <a:cxn ang="0">
                    <a:pos x="150" y="1235"/>
                  </a:cxn>
                  <a:cxn ang="0">
                    <a:pos x="84" y="1469"/>
                  </a:cxn>
                  <a:cxn ang="0">
                    <a:pos x="36" y="1702"/>
                  </a:cxn>
                  <a:cxn ang="0">
                    <a:pos x="6" y="1942"/>
                  </a:cxn>
                  <a:cxn ang="0">
                    <a:pos x="0" y="2200"/>
                  </a:cxn>
                  <a:cxn ang="0">
                    <a:pos x="12" y="2470"/>
                  </a:cxn>
                  <a:cxn ang="0">
                    <a:pos x="48" y="2739"/>
                  </a:cxn>
                  <a:cxn ang="0">
                    <a:pos x="114" y="3027"/>
                  </a:cxn>
                  <a:cxn ang="0">
                    <a:pos x="150" y="3171"/>
                  </a:cxn>
                  <a:cxn ang="0">
                    <a:pos x="197" y="3321"/>
                  </a:cxn>
                  <a:cxn ang="0">
                    <a:pos x="245" y="3477"/>
                  </a:cxn>
                  <a:cxn ang="0">
                    <a:pos x="305" y="3639"/>
                  </a:cxn>
                  <a:cxn ang="0">
                    <a:pos x="365" y="3800"/>
                  </a:cxn>
                  <a:cxn ang="0">
                    <a:pos x="437" y="3968"/>
                  </a:cxn>
                  <a:cxn ang="0">
                    <a:pos x="508" y="4136"/>
                  </a:cxn>
                  <a:cxn ang="0">
                    <a:pos x="592" y="4316"/>
                  </a:cxn>
                  <a:cxn ang="0">
                    <a:pos x="604" y="4316"/>
                  </a:cxn>
                  <a:cxn ang="0">
                    <a:pos x="520" y="4136"/>
                  </a:cxn>
                  <a:cxn ang="0">
                    <a:pos x="448" y="3968"/>
                  </a:cxn>
                  <a:cxn ang="0">
                    <a:pos x="377" y="3800"/>
                  </a:cxn>
                  <a:cxn ang="0">
                    <a:pos x="317" y="3639"/>
                  </a:cxn>
                  <a:cxn ang="0">
                    <a:pos x="257" y="3477"/>
                  </a:cxn>
                  <a:cxn ang="0">
                    <a:pos x="209" y="3327"/>
                  </a:cxn>
                  <a:cxn ang="0">
                    <a:pos x="161" y="3171"/>
                  </a:cxn>
                  <a:cxn ang="0">
                    <a:pos x="126" y="3027"/>
                  </a:cxn>
                  <a:cxn ang="0">
                    <a:pos x="60" y="2739"/>
                  </a:cxn>
                  <a:cxn ang="0">
                    <a:pos x="24" y="2470"/>
                  </a:cxn>
                  <a:cxn ang="0">
                    <a:pos x="12" y="2206"/>
                  </a:cxn>
                  <a:cxn ang="0">
                    <a:pos x="18" y="1948"/>
                  </a:cxn>
                  <a:cxn ang="0">
                    <a:pos x="18" y="1948"/>
                  </a:cxn>
                </a:cxnLst>
                <a:rect l="0" t="0" r="r" b="b"/>
                <a:pathLst>
                  <a:path w="837" h="4316">
                    <a:moveTo>
                      <a:pt x="18" y="1948"/>
                    </a:moveTo>
                    <a:lnTo>
                      <a:pt x="48" y="1708"/>
                    </a:lnTo>
                    <a:lnTo>
                      <a:pt x="96" y="1475"/>
                    </a:lnTo>
                    <a:lnTo>
                      <a:pt x="161" y="1235"/>
                    </a:lnTo>
                    <a:lnTo>
                      <a:pt x="251" y="995"/>
                    </a:lnTo>
                    <a:lnTo>
                      <a:pt x="365" y="755"/>
                    </a:lnTo>
                    <a:lnTo>
                      <a:pt x="496" y="510"/>
                    </a:lnTo>
                    <a:lnTo>
                      <a:pt x="658" y="258"/>
                    </a:lnTo>
                    <a:lnTo>
                      <a:pt x="741" y="132"/>
                    </a:lnTo>
                    <a:lnTo>
                      <a:pt x="837" y="0"/>
                    </a:lnTo>
                    <a:lnTo>
                      <a:pt x="825" y="0"/>
                    </a:lnTo>
                    <a:lnTo>
                      <a:pt x="729" y="132"/>
                    </a:lnTo>
                    <a:lnTo>
                      <a:pt x="640" y="258"/>
                    </a:lnTo>
                    <a:lnTo>
                      <a:pt x="562" y="384"/>
                    </a:lnTo>
                    <a:lnTo>
                      <a:pt x="484" y="510"/>
                    </a:lnTo>
                    <a:lnTo>
                      <a:pt x="353" y="755"/>
                    </a:lnTo>
                    <a:lnTo>
                      <a:pt x="239" y="995"/>
                    </a:lnTo>
                    <a:lnTo>
                      <a:pt x="150" y="1235"/>
                    </a:lnTo>
                    <a:lnTo>
                      <a:pt x="84" y="1469"/>
                    </a:lnTo>
                    <a:lnTo>
                      <a:pt x="36" y="1702"/>
                    </a:lnTo>
                    <a:lnTo>
                      <a:pt x="6" y="1942"/>
                    </a:lnTo>
                    <a:lnTo>
                      <a:pt x="0" y="2200"/>
                    </a:lnTo>
                    <a:lnTo>
                      <a:pt x="12" y="2470"/>
                    </a:lnTo>
                    <a:lnTo>
                      <a:pt x="48" y="2739"/>
                    </a:lnTo>
                    <a:lnTo>
                      <a:pt x="114" y="3027"/>
                    </a:lnTo>
                    <a:lnTo>
                      <a:pt x="150" y="3171"/>
                    </a:lnTo>
                    <a:lnTo>
                      <a:pt x="197" y="3321"/>
                    </a:lnTo>
                    <a:lnTo>
                      <a:pt x="245" y="3477"/>
                    </a:lnTo>
                    <a:lnTo>
                      <a:pt x="305" y="3639"/>
                    </a:lnTo>
                    <a:lnTo>
                      <a:pt x="365" y="3800"/>
                    </a:lnTo>
                    <a:lnTo>
                      <a:pt x="437" y="3968"/>
                    </a:lnTo>
                    <a:lnTo>
                      <a:pt x="508" y="4136"/>
                    </a:lnTo>
                    <a:lnTo>
                      <a:pt x="592" y="4316"/>
                    </a:lnTo>
                    <a:lnTo>
                      <a:pt x="604" y="4316"/>
                    </a:lnTo>
                    <a:lnTo>
                      <a:pt x="520" y="4136"/>
                    </a:lnTo>
                    <a:lnTo>
                      <a:pt x="448" y="3968"/>
                    </a:lnTo>
                    <a:lnTo>
                      <a:pt x="377" y="3800"/>
                    </a:lnTo>
                    <a:lnTo>
                      <a:pt x="317" y="3639"/>
                    </a:lnTo>
                    <a:lnTo>
                      <a:pt x="257" y="3477"/>
                    </a:lnTo>
                    <a:lnTo>
                      <a:pt x="209" y="3327"/>
                    </a:lnTo>
                    <a:lnTo>
                      <a:pt x="161" y="3171"/>
                    </a:lnTo>
                    <a:lnTo>
                      <a:pt x="126" y="3027"/>
                    </a:lnTo>
                    <a:lnTo>
                      <a:pt x="60" y="2739"/>
                    </a:lnTo>
                    <a:lnTo>
                      <a:pt x="24" y="2470"/>
                    </a:lnTo>
                    <a:lnTo>
                      <a:pt x="12" y="2206"/>
                    </a:lnTo>
                    <a:lnTo>
                      <a:pt x="18" y="1948"/>
                    </a:lnTo>
                    <a:lnTo>
                      <a:pt x="18" y="194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9" name="Freeform 20"/>
            <p:cNvSpPr>
              <a:spLocks/>
            </p:cNvSpPr>
            <p:nvPr/>
          </p:nvSpPr>
          <p:spPr bwMode="hidden">
            <a:xfrm>
              <a:off x="6" y="2901"/>
              <a:ext cx="606" cy="1415"/>
            </a:xfrm>
            <a:custGeom>
              <a:avLst/>
              <a:gdLst/>
              <a:ahLst/>
              <a:cxnLst>
                <a:cxn ang="0">
                  <a:pos x="0" y="54"/>
                </a:cxn>
                <a:cxn ang="0">
                  <a:pos x="42" y="228"/>
                </a:cxn>
                <a:cxn ang="0">
                  <a:pos x="96" y="402"/>
                </a:cxn>
                <a:cxn ang="0">
                  <a:pos x="161" y="576"/>
                </a:cxn>
                <a:cxn ang="0">
                  <a:pos x="227" y="744"/>
                </a:cxn>
                <a:cxn ang="0">
                  <a:pos x="305" y="917"/>
                </a:cxn>
                <a:cxn ang="0">
                  <a:pos x="389" y="1085"/>
                </a:cxn>
                <a:cxn ang="0">
                  <a:pos x="484" y="1253"/>
                </a:cxn>
                <a:cxn ang="0">
                  <a:pos x="586" y="1415"/>
                </a:cxn>
                <a:cxn ang="0">
                  <a:pos x="604" y="1415"/>
                </a:cxn>
                <a:cxn ang="0">
                  <a:pos x="496" y="1247"/>
                </a:cxn>
                <a:cxn ang="0">
                  <a:pos x="401" y="1073"/>
                </a:cxn>
                <a:cxn ang="0">
                  <a:pos x="311" y="899"/>
                </a:cxn>
                <a:cxn ang="0">
                  <a:pos x="233" y="720"/>
                </a:cxn>
                <a:cxn ang="0">
                  <a:pos x="161" y="546"/>
                </a:cxn>
                <a:cxn ang="0">
                  <a:pos x="102" y="366"/>
                </a:cxn>
                <a:cxn ang="0">
                  <a:pos x="48" y="180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0" y="54"/>
                </a:cxn>
              </a:cxnLst>
              <a:rect l="0" t="0" r="r" b="b"/>
              <a:pathLst>
                <a:path w="604" h="1415">
                  <a:moveTo>
                    <a:pt x="0" y="54"/>
                  </a:moveTo>
                  <a:lnTo>
                    <a:pt x="42" y="228"/>
                  </a:lnTo>
                  <a:lnTo>
                    <a:pt x="96" y="402"/>
                  </a:lnTo>
                  <a:lnTo>
                    <a:pt x="161" y="576"/>
                  </a:lnTo>
                  <a:lnTo>
                    <a:pt x="227" y="744"/>
                  </a:lnTo>
                  <a:lnTo>
                    <a:pt x="305" y="917"/>
                  </a:lnTo>
                  <a:lnTo>
                    <a:pt x="389" y="1085"/>
                  </a:lnTo>
                  <a:lnTo>
                    <a:pt x="484" y="1253"/>
                  </a:lnTo>
                  <a:lnTo>
                    <a:pt x="586" y="1415"/>
                  </a:lnTo>
                  <a:lnTo>
                    <a:pt x="604" y="1415"/>
                  </a:lnTo>
                  <a:lnTo>
                    <a:pt x="496" y="1247"/>
                  </a:lnTo>
                  <a:lnTo>
                    <a:pt x="401" y="1073"/>
                  </a:lnTo>
                  <a:lnTo>
                    <a:pt x="311" y="899"/>
                  </a:lnTo>
                  <a:lnTo>
                    <a:pt x="233" y="720"/>
                  </a:lnTo>
                  <a:lnTo>
                    <a:pt x="161" y="546"/>
                  </a:lnTo>
                  <a:lnTo>
                    <a:pt x="102" y="366"/>
                  </a:lnTo>
                  <a:lnTo>
                    <a:pt x="48" y="180"/>
                  </a:lnTo>
                  <a:lnTo>
                    <a:pt x="0" y="0"/>
                  </a:lnTo>
                  <a:lnTo>
                    <a:pt x="0" y="54"/>
                  </a:lnTo>
                  <a:lnTo>
                    <a:pt x="0" y="54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0" name="Freeform 21"/>
            <p:cNvSpPr>
              <a:spLocks/>
            </p:cNvSpPr>
            <p:nvPr/>
          </p:nvSpPr>
          <p:spPr bwMode="hidden">
            <a:xfrm>
              <a:off x="6" y="3890"/>
              <a:ext cx="228" cy="426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108" y="240"/>
                </a:cxn>
                <a:cxn ang="0">
                  <a:pos x="215" y="426"/>
                </a:cxn>
                <a:cxn ang="0">
                  <a:pos x="227" y="426"/>
                </a:cxn>
                <a:cxn ang="0">
                  <a:pos x="167" y="330"/>
                </a:cxn>
                <a:cxn ang="0">
                  <a:pos x="114" y="222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0" y="30"/>
                </a:cxn>
              </a:cxnLst>
              <a:rect l="0" t="0" r="r" b="b"/>
              <a:pathLst>
                <a:path w="227" h="426">
                  <a:moveTo>
                    <a:pt x="0" y="30"/>
                  </a:moveTo>
                  <a:lnTo>
                    <a:pt x="108" y="240"/>
                  </a:lnTo>
                  <a:lnTo>
                    <a:pt x="215" y="426"/>
                  </a:lnTo>
                  <a:lnTo>
                    <a:pt x="227" y="426"/>
                  </a:lnTo>
                  <a:lnTo>
                    <a:pt x="167" y="330"/>
                  </a:lnTo>
                  <a:lnTo>
                    <a:pt x="114" y="222"/>
                  </a:lnTo>
                  <a:lnTo>
                    <a:pt x="0" y="0"/>
                  </a:lnTo>
                  <a:lnTo>
                    <a:pt x="0" y="30"/>
                  </a:lnTo>
                  <a:lnTo>
                    <a:pt x="0" y="3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1" name="Freeform 22"/>
            <p:cNvSpPr>
              <a:spLocks/>
            </p:cNvSpPr>
            <p:nvPr/>
          </p:nvSpPr>
          <p:spPr bwMode="hidden">
            <a:xfrm>
              <a:off x="4776" y="0"/>
              <a:ext cx="984" cy="1786"/>
            </a:xfrm>
            <a:custGeom>
              <a:avLst/>
              <a:gdLst/>
              <a:ahLst/>
              <a:cxnLst>
                <a:cxn ang="0">
                  <a:pos x="981" y="1786"/>
                </a:cxn>
                <a:cxn ang="0">
                  <a:pos x="981" y="1720"/>
                </a:cxn>
                <a:cxn ang="0">
                  <a:pos x="969" y="1666"/>
                </a:cxn>
                <a:cxn ang="0">
                  <a:pos x="957" y="1613"/>
                </a:cxn>
                <a:cxn ang="0">
                  <a:pos x="921" y="1487"/>
                </a:cxn>
                <a:cxn ang="0">
                  <a:pos x="885" y="1361"/>
                </a:cxn>
                <a:cxn ang="0">
                  <a:pos x="796" y="1121"/>
                </a:cxn>
                <a:cxn ang="0">
                  <a:pos x="682" y="899"/>
                </a:cxn>
                <a:cxn ang="0">
                  <a:pos x="562" y="689"/>
                </a:cxn>
                <a:cxn ang="0">
                  <a:pos x="431" y="498"/>
                </a:cxn>
                <a:cxn ang="0">
                  <a:pos x="293" y="318"/>
                </a:cxn>
                <a:cxn ang="0">
                  <a:pos x="150" y="15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38" y="150"/>
                </a:cxn>
                <a:cxn ang="0">
                  <a:pos x="275" y="318"/>
                </a:cxn>
                <a:cxn ang="0">
                  <a:pos x="413" y="498"/>
                </a:cxn>
                <a:cxn ang="0">
                  <a:pos x="545" y="689"/>
                </a:cxn>
                <a:cxn ang="0">
                  <a:pos x="670" y="899"/>
                </a:cxn>
                <a:cxn ang="0">
                  <a:pos x="778" y="1121"/>
                </a:cxn>
                <a:cxn ang="0">
                  <a:pos x="873" y="1361"/>
                </a:cxn>
                <a:cxn ang="0">
                  <a:pos x="909" y="1487"/>
                </a:cxn>
                <a:cxn ang="0">
                  <a:pos x="945" y="1619"/>
                </a:cxn>
                <a:cxn ang="0">
                  <a:pos x="963" y="1702"/>
                </a:cxn>
                <a:cxn ang="0">
                  <a:pos x="981" y="1786"/>
                </a:cxn>
                <a:cxn ang="0">
                  <a:pos x="981" y="1786"/>
                </a:cxn>
              </a:cxnLst>
              <a:rect l="0" t="0" r="r" b="b"/>
              <a:pathLst>
                <a:path w="981" h="1786">
                  <a:moveTo>
                    <a:pt x="981" y="1786"/>
                  </a:moveTo>
                  <a:lnTo>
                    <a:pt x="981" y="1720"/>
                  </a:lnTo>
                  <a:lnTo>
                    <a:pt x="969" y="1666"/>
                  </a:lnTo>
                  <a:lnTo>
                    <a:pt x="957" y="1613"/>
                  </a:lnTo>
                  <a:lnTo>
                    <a:pt x="921" y="1487"/>
                  </a:lnTo>
                  <a:lnTo>
                    <a:pt x="885" y="1361"/>
                  </a:lnTo>
                  <a:lnTo>
                    <a:pt x="796" y="1121"/>
                  </a:lnTo>
                  <a:lnTo>
                    <a:pt x="682" y="899"/>
                  </a:lnTo>
                  <a:lnTo>
                    <a:pt x="562" y="689"/>
                  </a:lnTo>
                  <a:lnTo>
                    <a:pt x="431" y="498"/>
                  </a:lnTo>
                  <a:lnTo>
                    <a:pt x="293" y="318"/>
                  </a:lnTo>
                  <a:lnTo>
                    <a:pt x="150" y="15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38" y="150"/>
                  </a:lnTo>
                  <a:lnTo>
                    <a:pt x="275" y="318"/>
                  </a:lnTo>
                  <a:lnTo>
                    <a:pt x="413" y="498"/>
                  </a:lnTo>
                  <a:lnTo>
                    <a:pt x="545" y="689"/>
                  </a:lnTo>
                  <a:lnTo>
                    <a:pt x="670" y="899"/>
                  </a:lnTo>
                  <a:lnTo>
                    <a:pt x="778" y="1121"/>
                  </a:lnTo>
                  <a:lnTo>
                    <a:pt x="873" y="1361"/>
                  </a:lnTo>
                  <a:lnTo>
                    <a:pt x="909" y="1487"/>
                  </a:lnTo>
                  <a:lnTo>
                    <a:pt x="945" y="1619"/>
                  </a:lnTo>
                  <a:lnTo>
                    <a:pt x="963" y="1702"/>
                  </a:lnTo>
                  <a:lnTo>
                    <a:pt x="981" y="1786"/>
                  </a:lnTo>
                  <a:lnTo>
                    <a:pt x="981" y="178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2" name="Freeform 23"/>
            <p:cNvSpPr>
              <a:spLocks/>
            </p:cNvSpPr>
            <p:nvPr/>
          </p:nvSpPr>
          <p:spPr bwMode="hidden">
            <a:xfrm>
              <a:off x="5041" y="0"/>
              <a:ext cx="719" cy="845"/>
            </a:xfrm>
            <a:custGeom>
              <a:avLst/>
              <a:gdLst/>
              <a:ahLst/>
              <a:cxnLst>
                <a:cxn ang="0">
                  <a:pos x="717" y="845"/>
                </a:cxn>
                <a:cxn ang="0">
                  <a:pos x="717" y="821"/>
                </a:cxn>
                <a:cxn ang="0">
                  <a:pos x="574" y="605"/>
                </a:cxn>
                <a:cxn ang="0">
                  <a:pos x="406" y="396"/>
                </a:cxn>
                <a:cxn ang="0">
                  <a:pos x="221" y="192"/>
                </a:cxn>
                <a:cxn ang="0">
                  <a:pos x="17" y="0"/>
                </a:cxn>
                <a:cxn ang="0">
                  <a:pos x="0" y="0"/>
                </a:cxn>
                <a:cxn ang="0">
                  <a:pos x="209" y="198"/>
                </a:cxn>
                <a:cxn ang="0">
                  <a:pos x="400" y="408"/>
                </a:cxn>
                <a:cxn ang="0">
                  <a:pos x="568" y="623"/>
                </a:cxn>
                <a:cxn ang="0">
                  <a:pos x="717" y="845"/>
                </a:cxn>
                <a:cxn ang="0">
                  <a:pos x="717" y="845"/>
                </a:cxn>
              </a:cxnLst>
              <a:rect l="0" t="0" r="r" b="b"/>
              <a:pathLst>
                <a:path w="717" h="845">
                  <a:moveTo>
                    <a:pt x="717" y="845"/>
                  </a:moveTo>
                  <a:lnTo>
                    <a:pt x="717" y="821"/>
                  </a:lnTo>
                  <a:lnTo>
                    <a:pt x="574" y="605"/>
                  </a:lnTo>
                  <a:lnTo>
                    <a:pt x="406" y="396"/>
                  </a:lnTo>
                  <a:lnTo>
                    <a:pt x="221" y="192"/>
                  </a:lnTo>
                  <a:lnTo>
                    <a:pt x="17" y="0"/>
                  </a:lnTo>
                  <a:lnTo>
                    <a:pt x="0" y="0"/>
                  </a:lnTo>
                  <a:lnTo>
                    <a:pt x="209" y="198"/>
                  </a:lnTo>
                  <a:lnTo>
                    <a:pt x="400" y="408"/>
                  </a:lnTo>
                  <a:lnTo>
                    <a:pt x="568" y="623"/>
                  </a:lnTo>
                  <a:lnTo>
                    <a:pt x="717" y="845"/>
                  </a:lnTo>
                  <a:lnTo>
                    <a:pt x="717" y="84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3" name="Freeform 24"/>
            <p:cNvSpPr>
              <a:spLocks/>
            </p:cNvSpPr>
            <p:nvPr/>
          </p:nvSpPr>
          <p:spPr bwMode="hidden">
            <a:xfrm>
              <a:off x="5352" y="0"/>
              <a:ext cx="408" cy="414"/>
            </a:xfrm>
            <a:custGeom>
              <a:avLst/>
              <a:gdLst/>
              <a:ahLst/>
              <a:cxnLst>
                <a:cxn ang="0">
                  <a:pos x="407" y="414"/>
                </a:cxn>
                <a:cxn ang="0">
                  <a:pos x="407" y="396"/>
                </a:cxn>
                <a:cxn ang="0">
                  <a:pos x="222" y="192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08" y="102"/>
                </a:cxn>
                <a:cxn ang="0">
                  <a:pos x="216" y="204"/>
                </a:cxn>
                <a:cxn ang="0">
                  <a:pos x="407" y="414"/>
                </a:cxn>
                <a:cxn ang="0">
                  <a:pos x="407" y="414"/>
                </a:cxn>
              </a:cxnLst>
              <a:rect l="0" t="0" r="r" b="b"/>
              <a:pathLst>
                <a:path w="407" h="414">
                  <a:moveTo>
                    <a:pt x="407" y="414"/>
                  </a:moveTo>
                  <a:lnTo>
                    <a:pt x="407" y="396"/>
                  </a:lnTo>
                  <a:lnTo>
                    <a:pt x="222" y="192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08" y="102"/>
                  </a:lnTo>
                  <a:lnTo>
                    <a:pt x="216" y="204"/>
                  </a:lnTo>
                  <a:lnTo>
                    <a:pt x="407" y="414"/>
                  </a:lnTo>
                  <a:lnTo>
                    <a:pt x="407" y="41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4" name="Freeform 25"/>
            <p:cNvSpPr>
              <a:spLocks/>
            </p:cNvSpPr>
            <p:nvPr/>
          </p:nvSpPr>
          <p:spPr bwMode="hidden">
            <a:xfrm>
              <a:off x="6" y="0"/>
              <a:ext cx="858" cy="1409"/>
            </a:xfrm>
            <a:custGeom>
              <a:avLst/>
              <a:gdLst/>
              <a:ahLst/>
              <a:cxnLst>
                <a:cxn ang="0">
                  <a:pos x="0" y="1361"/>
                </a:cxn>
                <a:cxn ang="0">
                  <a:pos x="0" y="1409"/>
                </a:cxn>
                <a:cxn ang="0">
                  <a:pos x="54" y="1211"/>
                </a:cxn>
                <a:cxn ang="0">
                  <a:pos x="126" y="1013"/>
                </a:cxn>
                <a:cxn ang="0">
                  <a:pos x="215" y="827"/>
                </a:cxn>
                <a:cxn ang="0">
                  <a:pos x="311" y="647"/>
                </a:cxn>
                <a:cxn ang="0">
                  <a:pos x="431" y="474"/>
                </a:cxn>
                <a:cxn ang="0">
                  <a:pos x="556" y="312"/>
                </a:cxn>
                <a:cxn ang="0">
                  <a:pos x="700" y="150"/>
                </a:cxn>
                <a:cxn ang="0">
                  <a:pos x="855" y="0"/>
                </a:cxn>
                <a:cxn ang="0">
                  <a:pos x="837" y="0"/>
                </a:cxn>
                <a:cxn ang="0">
                  <a:pos x="688" y="144"/>
                </a:cxn>
                <a:cxn ang="0">
                  <a:pos x="550" y="300"/>
                </a:cxn>
                <a:cxn ang="0">
                  <a:pos x="425" y="462"/>
                </a:cxn>
                <a:cxn ang="0">
                  <a:pos x="311" y="629"/>
                </a:cxn>
                <a:cxn ang="0">
                  <a:pos x="215" y="803"/>
                </a:cxn>
                <a:cxn ang="0">
                  <a:pos x="132" y="983"/>
                </a:cxn>
                <a:cxn ang="0">
                  <a:pos x="60" y="1169"/>
                </a:cxn>
                <a:cxn ang="0">
                  <a:pos x="0" y="1361"/>
                </a:cxn>
                <a:cxn ang="0">
                  <a:pos x="0" y="1361"/>
                </a:cxn>
              </a:cxnLst>
              <a:rect l="0" t="0" r="r" b="b"/>
              <a:pathLst>
                <a:path w="855" h="1409">
                  <a:moveTo>
                    <a:pt x="0" y="1361"/>
                  </a:moveTo>
                  <a:lnTo>
                    <a:pt x="0" y="1409"/>
                  </a:lnTo>
                  <a:lnTo>
                    <a:pt x="54" y="1211"/>
                  </a:lnTo>
                  <a:lnTo>
                    <a:pt x="126" y="1013"/>
                  </a:lnTo>
                  <a:lnTo>
                    <a:pt x="215" y="827"/>
                  </a:lnTo>
                  <a:lnTo>
                    <a:pt x="311" y="647"/>
                  </a:lnTo>
                  <a:lnTo>
                    <a:pt x="431" y="474"/>
                  </a:lnTo>
                  <a:lnTo>
                    <a:pt x="556" y="312"/>
                  </a:lnTo>
                  <a:lnTo>
                    <a:pt x="700" y="150"/>
                  </a:lnTo>
                  <a:lnTo>
                    <a:pt x="855" y="0"/>
                  </a:lnTo>
                  <a:lnTo>
                    <a:pt x="837" y="0"/>
                  </a:lnTo>
                  <a:lnTo>
                    <a:pt x="688" y="144"/>
                  </a:lnTo>
                  <a:lnTo>
                    <a:pt x="550" y="300"/>
                  </a:lnTo>
                  <a:lnTo>
                    <a:pt x="425" y="462"/>
                  </a:lnTo>
                  <a:lnTo>
                    <a:pt x="311" y="629"/>
                  </a:lnTo>
                  <a:lnTo>
                    <a:pt x="215" y="803"/>
                  </a:lnTo>
                  <a:lnTo>
                    <a:pt x="132" y="983"/>
                  </a:lnTo>
                  <a:lnTo>
                    <a:pt x="60" y="1169"/>
                  </a:lnTo>
                  <a:lnTo>
                    <a:pt x="0" y="1361"/>
                  </a:lnTo>
                  <a:lnTo>
                    <a:pt x="0" y="1361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5" name="Freeform 26"/>
            <p:cNvSpPr>
              <a:spLocks/>
            </p:cNvSpPr>
            <p:nvPr/>
          </p:nvSpPr>
          <p:spPr bwMode="hidden">
            <a:xfrm>
              <a:off x="6" y="0"/>
              <a:ext cx="588" cy="599"/>
            </a:xfrm>
            <a:custGeom>
              <a:avLst/>
              <a:gdLst/>
              <a:ahLst/>
              <a:cxnLst>
                <a:cxn ang="0">
                  <a:pos x="586" y="0"/>
                </a:cxn>
                <a:cxn ang="0">
                  <a:pos x="568" y="0"/>
                </a:cxn>
                <a:cxn ang="0">
                  <a:pos x="407" y="132"/>
                </a:cxn>
                <a:cxn ang="0">
                  <a:pos x="257" y="270"/>
                </a:cxn>
                <a:cxn ang="0">
                  <a:pos x="120" y="420"/>
                </a:cxn>
                <a:cxn ang="0">
                  <a:pos x="0" y="575"/>
                </a:cxn>
                <a:cxn ang="0">
                  <a:pos x="0" y="599"/>
                </a:cxn>
                <a:cxn ang="0">
                  <a:pos x="120" y="432"/>
                </a:cxn>
                <a:cxn ang="0">
                  <a:pos x="257" y="282"/>
                </a:cxn>
                <a:cxn ang="0">
                  <a:pos x="413" y="138"/>
                </a:cxn>
                <a:cxn ang="0">
                  <a:pos x="586" y="0"/>
                </a:cxn>
                <a:cxn ang="0">
                  <a:pos x="586" y="0"/>
                </a:cxn>
              </a:cxnLst>
              <a:rect l="0" t="0" r="r" b="b"/>
              <a:pathLst>
                <a:path w="586" h="599">
                  <a:moveTo>
                    <a:pt x="586" y="0"/>
                  </a:moveTo>
                  <a:lnTo>
                    <a:pt x="568" y="0"/>
                  </a:lnTo>
                  <a:lnTo>
                    <a:pt x="407" y="132"/>
                  </a:lnTo>
                  <a:lnTo>
                    <a:pt x="257" y="270"/>
                  </a:lnTo>
                  <a:lnTo>
                    <a:pt x="120" y="420"/>
                  </a:lnTo>
                  <a:lnTo>
                    <a:pt x="0" y="575"/>
                  </a:lnTo>
                  <a:lnTo>
                    <a:pt x="0" y="599"/>
                  </a:lnTo>
                  <a:lnTo>
                    <a:pt x="120" y="432"/>
                  </a:lnTo>
                  <a:lnTo>
                    <a:pt x="257" y="282"/>
                  </a:lnTo>
                  <a:lnTo>
                    <a:pt x="413" y="138"/>
                  </a:lnTo>
                  <a:lnTo>
                    <a:pt x="586" y="0"/>
                  </a:lnTo>
                  <a:lnTo>
                    <a:pt x="58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6" name="Freeform 27"/>
            <p:cNvSpPr>
              <a:spLocks/>
            </p:cNvSpPr>
            <p:nvPr/>
          </p:nvSpPr>
          <p:spPr bwMode="hidden">
            <a:xfrm>
              <a:off x="6" y="0"/>
              <a:ext cx="270" cy="252"/>
            </a:xfrm>
            <a:custGeom>
              <a:avLst/>
              <a:gdLst/>
              <a:ahLst/>
              <a:cxnLst>
                <a:cxn ang="0">
                  <a:pos x="269" y="0"/>
                </a:cxn>
                <a:cxn ang="0">
                  <a:pos x="251" y="0"/>
                </a:cxn>
                <a:cxn ang="0">
                  <a:pos x="120" y="114"/>
                </a:cxn>
                <a:cxn ang="0">
                  <a:pos x="60" y="174"/>
                </a:cxn>
                <a:cxn ang="0">
                  <a:pos x="0" y="234"/>
                </a:cxn>
                <a:cxn ang="0">
                  <a:pos x="0" y="252"/>
                </a:cxn>
                <a:cxn ang="0">
                  <a:pos x="126" y="120"/>
                </a:cxn>
                <a:cxn ang="0">
                  <a:pos x="269" y="0"/>
                </a:cxn>
                <a:cxn ang="0">
                  <a:pos x="269" y="0"/>
                </a:cxn>
              </a:cxnLst>
              <a:rect l="0" t="0" r="r" b="b"/>
              <a:pathLst>
                <a:path w="269" h="252">
                  <a:moveTo>
                    <a:pt x="269" y="0"/>
                  </a:moveTo>
                  <a:lnTo>
                    <a:pt x="251" y="0"/>
                  </a:lnTo>
                  <a:lnTo>
                    <a:pt x="120" y="114"/>
                  </a:lnTo>
                  <a:lnTo>
                    <a:pt x="60" y="174"/>
                  </a:lnTo>
                  <a:lnTo>
                    <a:pt x="0" y="234"/>
                  </a:lnTo>
                  <a:lnTo>
                    <a:pt x="0" y="252"/>
                  </a:lnTo>
                  <a:lnTo>
                    <a:pt x="126" y="120"/>
                  </a:lnTo>
                  <a:lnTo>
                    <a:pt x="269" y="0"/>
                  </a:lnTo>
                  <a:lnTo>
                    <a:pt x="269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7" name="Line 28"/>
            <p:cNvSpPr>
              <a:spLocks noChangeShapeType="1"/>
            </p:cNvSpPr>
            <p:nvPr/>
          </p:nvSpPr>
          <p:spPr bwMode="hidden">
            <a:xfrm>
              <a:off x="1" y="2749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8" name="Line 29"/>
            <p:cNvSpPr>
              <a:spLocks noChangeShapeType="1"/>
            </p:cNvSpPr>
            <p:nvPr/>
          </p:nvSpPr>
          <p:spPr bwMode="hidden">
            <a:xfrm>
              <a:off x="1" y="2356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9" name="Line 30"/>
            <p:cNvSpPr>
              <a:spLocks noChangeShapeType="1"/>
            </p:cNvSpPr>
            <p:nvPr/>
          </p:nvSpPr>
          <p:spPr bwMode="hidden">
            <a:xfrm>
              <a:off x="1" y="3142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grpSp>
          <p:nvGrpSpPr>
            <p:cNvPr id="20" name="Group 31"/>
            <p:cNvGrpSpPr>
              <a:grpSpLocks/>
            </p:cNvGrpSpPr>
            <p:nvPr/>
          </p:nvGrpSpPr>
          <p:grpSpPr bwMode="auto">
            <a:xfrm>
              <a:off x="1" y="392"/>
              <a:ext cx="5758" cy="1571"/>
              <a:chOff x="1" y="392"/>
              <a:chExt cx="5758" cy="1571"/>
            </a:xfrm>
          </p:grpSpPr>
          <p:sp>
            <p:nvSpPr>
              <p:cNvPr id="23" name="Line 32"/>
              <p:cNvSpPr>
                <a:spLocks noChangeShapeType="1"/>
              </p:cNvSpPr>
              <p:nvPr/>
            </p:nvSpPr>
            <p:spPr bwMode="hidden">
              <a:xfrm>
                <a:off x="1" y="784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24" name="Line 33"/>
              <p:cNvSpPr>
                <a:spLocks noChangeShapeType="1"/>
              </p:cNvSpPr>
              <p:nvPr/>
            </p:nvSpPr>
            <p:spPr bwMode="hidden">
              <a:xfrm>
                <a:off x="1" y="1963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25" name="Line 34"/>
              <p:cNvSpPr>
                <a:spLocks noChangeShapeType="1"/>
              </p:cNvSpPr>
              <p:nvPr/>
            </p:nvSpPr>
            <p:spPr bwMode="hidden">
              <a:xfrm>
                <a:off x="1" y="1570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26" name="Line 35"/>
              <p:cNvSpPr>
                <a:spLocks noChangeShapeType="1"/>
              </p:cNvSpPr>
              <p:nvPr/>
            </p:nvSpPr>
            <p:spPr bwMode="hidden">
              <a:xfrm>
                <a:off x="1" y="1177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27" name="Line 36"/>
              <p:cNvSpPr>
                <a:spLocks noChangeShapeType="1"/>
              </p:cNvSpPr>
              <p:nvPr/>
            </p:nvSpPr>
            <p:spPr bwMode="hidden">
              <a:xfrm>
                <a:off x="1" y="392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21" name="Line 37"/>
            <p:cNvSpPr>
              <a:spLocks noChangeShapeType="1"/>
            </p:cNvSpPr>
            <p:nvPr/>
          </p:nvSpPr>
          <p:spPr bwMode="hidden">
            <a:xfrm>
              <a:off x="1" y="3928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22" name="Line 38"/>
            <p:cNvSpPr>
              <a:spLocks noChangeShapeType="1"/>
            </p:cNvSpPr>
            <p:nvPr/>
          </p:nvSpPr>
          <p:spPr bwMode="hidden">
            <a:xfrm>
              <a:off x="1" y="3535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</p:grpSp>
      <p:sp>
        <p:nvSpPr>
          <p:cNvPr id="51239" name="Rectangle 39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92275"/>
            <a:ext cx="7772400" cy="1736725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51240" name="Rectangle 40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1" name="Rectangle 41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2" name="Rectangle 4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3" name="Rectangle 4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6681FB-7751-4A72-8ED8-32FAE7E46BF8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81883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85918" y="142852"/>
            <a:ext cx="5486400" cy="92392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85918" y="1357298"/>
            <a:ext cx="5486400" cy="4257676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85918" y="5786454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335484886"/>
      </p:ext>
    </p:extLst>
  </p:cSld>
  <p:clrMapOvr>
    <a:masterClrMapping/>
  </p:clrMapOvr>
  <p:transition>
    <p:pull dir="r"/>
  </p:transition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85FA3A2-D422-495D-9B4E-287FB6BE4ED8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7398781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0CFA6BC-E679-4544-9B97-2D68FB1BBC02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7216460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8DA2104-1B4D-48EE-B9F3-D46B9FFC0131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9045450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8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9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DF43CE9-CF79-47CF-9335-7DE3C2E8DC16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2516313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EFD2C28-D031-441A-9CEF-84B9EF3B2F04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0633700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D468CF8-9A17-452F-B0B3-F0CAFB0977DD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651721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6545CEF-F186-43C3-9CCF-8014858741D7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8514741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DAF25A7-C269-4874-9FAC-C227E8FE64B8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4208354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260E888-04C6-4B26-900F-D9A0B47F8F4E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443536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B178F61-4DA5-4695-AD1B-E4C7EFC7D286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92592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8.xml"/><Relationship Id="rId13" Type="http://schemas.openxmlformats.org/officeDocument/2006/relationships/theme" Target="../theme/theme10.xml"/><Relationship Id="rId3" Type="http://schemas.openxmlformats.org/officeDocument/2006/relationships/slideLayout" Target="../slideLayouts/slideLayout103.xml"/><Relationship Id="rId7" Type="http://schemas.openxmlformats.org/officeDocument/2006/relationships/slideLayout" Target="../slideLayouts/slideLayout107.xml"/><Relationship Id="rId12" Type="http://schemas.openxmlformats.org/officeDocument/2006/relationships/slideLayout" Target="../slideLayouts/slideLayout112.xml"/><Relationship Id="rId2" Type="http://schemas.openxmlformats.org/officeDocument/2006/relationships/slideLayout" Target="../slideLayouts/slideLayout102.xml"/><Relationship Id="rId1" Type="http://schemas.openxmlformats.org/officeDocument/2006/relationships/slideLayout" Target="../slideLayouts/slideLayout101.xml"/><Relationship Id="rId6" Type="http://schemas.openxmlformats.org/officeDocument/2006/relationships/slideLayout" Target="../slideLayouts/slideLayout106.xml"/><Relationship Id="rId11" Type="http://schemas.openxmlformats.org/officeDocument/2006/relationships/slideLayout" Target="../slideLayouts/slideLayout111.xml"/><Relationship Id="rId5" Type="http://schemas.openxmlformats.org/officeDocument/2006/relationships/slideLayout" Target="../slideLayouts/slideLayout105.xml"/><Relationship Id="rId10" Type="http://schemas.openxmlformats.org/officeDocument/2006/relationships/slideLayout" Target="../slideLayouts/slideLayout110.xml"/><Relationship Id="rId4" Type="http://schemas.openxmlformats.org/officeDocument/2006/relationships/slideLayout" Target="../slideLayouts/slideLayout104.xml"/><Relationship Id="rId9" Type="http://schemas.openxmlformats.org/officeDocument/2006/relationships/slideLayout" Target="../slideLayouts/slideLayout109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0.xml"/><Relationship Id="rId13" Type="http://schemas.openxmlformats.org/officeDocument/2006/relationships/theme" Target="../theme/theme11.xml"/><Relationship Id="rId3" Type="http://schemas.openxmlformats.org/officeDocument/2006/relationships/slideLayout" Target="../slideLayouts/slideLayout115.xml"/><Relationship Id="rId7" Type="http://schemas.openxmlformats.org/officeDocument/2006/relationships/slideLayout" Target="../slideLayouts/slideLayout119.xml"/><Relationship Id="rId12" Type="http://schemas.openxmlformats.org/officeDocument/2006/relationships/slideLayout" Target="../slideLayouts/slideLayout124.xml"/><Relationship Id="rId2" Type="http://schemas.openxmlformats.org/officeDocument/2006/relationships/slideLayout" Target="../slideLayouts/slideLayout114.xml"/><Relationship Id="rId1" Type="http://schemas.openxmlformats.org/officeDocument/2006/relationships/slideLayout" Target="../slideLayouts/slideLayout113.xml"/><Relationship Id="rId6" Type="http://schemas.openxmlformats.org/officeDocument/2006/relationships/slideLayout" Target="../slideLayouts/slideLayout118.xml"/><Relationship Id="rId11" Type="http://schemas.openxmlformats.org/officeDocument/2006/relationships/slideLayout" Target="../slideLayouts/slideLayout123.xml"/><Relationship Id="rId5" Type="http://schemas.openxmlformats.org/officeDocument/2006/relationships/slideLayout" Target="../slideLayouts/slideLayout117.xml"/><Relationship Id="rId10" Type="http://schemas.openxmlformats.org/officeDocument/2006/relationships/slideLayout" Target="../slideLayouts/slideLayout122.xml"/><Relationship Id="rId4" Type="http://schemas.openxmlformats.org/officeDocument/2006/relationships/slideLayout" Target="../slideLayouts/slideLayout116.xml"/><Relationship Id="rId9" Type="http://schemas.openxmlformats.org/officeDocument/2006/relationships/slideLayout" Target="../slideLayouts/slideLayout121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2.xml"/><Relationship Id="rId3" Type="http://schemas.openxmlformats.org/officeDocument/2006/relationships/slideLayout" Target="../slideLayouts/slideLayout127.xml"/><Relationship Id="rId7" Type="http://schemas.openxmlformats.org/officeDocument/2006/relationships/slideLayout" Target="../slideLayouts/slideLayout131.xml"/><Relationship Id="rId12" Type="http://schemas.openxmlformats.org/officeDocument/2006/relationships/image" Target="../media/image4.gif"/><Relationship Id="rId2" Type="http://schemas.openxmlformats.org/officeDocument/2006/relationships/slideLayout" Target="../slideLayouts/slideLayout126.xml"/><Relationship Id="rId1" Type="http://schemas.openxmlformats.org/officeDocument/2006/relationships/slideLayout" Target="../slideLayouts/slideLayout125.xml"/><Relationship Id="rId6" Type="http://schemas.openxmlformats.org/officeDocument/2006/relationships/slideLayout" Target="../slideLayouts/slideLayout130.xml"/><Relationship Id="rId11" Type="http://schemas.openxmlformats.org/officeDocument/2006/relationships/theme" Target="../theme/theme12.xml"/><Relationship Id="rId5" Type="http://schemas.openxmlformats.org/officeDocument/2006/relationships/slideLayout" Target="../slideLayouts/slideLayout129.xml"/><Relationship Id="rId10" Type="http://schemas.openxmlformats.org/officeDocument/2006/relationships/slideLayout" Target="../slideLayouts/slideLayout134.xml"/><Relationship Id="rId4" Type="http://schemas.openxmlformats.org/officeDocument/2006/relationships/slideLayout" Target="../slideLayouts/slideLayout128.xml"/><Relationship Id="rId9" Type="http://schemas.openxmlformats.org/officeDocument/2006/relationships/slideLayout" Target="../slideLayouts/slideLayout133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2.xml"/><Relationship Id="rId3" Type="http://schemas.openxmlformats.org/officeDocument/2006/relationships/slideLayout" Target="../slideLayouts/slideLayout137.xml"/><Relationship Id="rId7" Type="http://schemas.openxmlformats.org/officeDocument/2006/relationships/slideLayout" Target="../slideLayouts/slideLayout141.xml"/><Relationship Id="rId12" Type="http://schemas.openxmlformats.org/officeDocument/2006/relationships/image" Target="../media/image4.gif"/><Relationship Id="rId2" Type="http://schemas.openxmlformats.org/officeDocument/2006/relationships/slideLayout" Target="../slideLayouts/slideLayout136.xml"/><Relationship Id="rId1" Type="http://schemas.openxmlformats.org/officeDocument/2006/relationships/slideLayout" Target="../slideLayouts/slideLayout135.xml"/><Relationship Id="rId6" Type="http://schemas.openxmlformats.org/officeDocument/2006/relationships/slideLayout" Target="../slideLayouts/slideLayout140.xml"/><Relationship Id="rId11" Type="http://schemas.openxmlformats.org/officeDocument/2006/relationships/theme" Target="../theme/theme13.xml"/><Relationship Id="rId5" Type="http://schemas.openxmlformats.org/officeDocument/2006/relationships/slideLayout" Target="../slideLayouts/slideLayout139.xml"/><Relationship Id="rId10" Type="http://schemas.openxmlformats.org/officeDocument/2006/relationships/slideLayout" Target="../slideLayouts/slideLayout144.xml"/><Relationship Id="rId4" Type="http://schemas.openxmlformats.org/officeDocument/2006/relationships/slideLayout" Target="../slideLayouts/slideLayout138.xml"/><Relationship Id="rId9" Type="http://schemas.openxmlformats.org/officeDocument/2006/relationships/slideLayout" Target="../slideLayouts/slideLayout143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2.xml"/><Relationship Id="rId3" Type="http://schemas.openxmlformats.org/officeDocument/2006/relationships/slideLayout" Target="../slideLayouts/slideLayout147.xml"/><Relationship Id="rId7" Type="http://schemas.openxmlformats.org/officeDocument/2006/relationships/slideLayout" Target="../slideLayouts/slideLayout151.xml"/><Relationship Id="rId12" Type="http://schemas.openxmlformats.org/officeDocument/2006/relationships/theme" Target="../theme/theme14.xml"/><Relationship Id="rId2" Type="http://schemas.openxmlformats.org/officeDocument/2006/relationships/slideLayout" Target="../slideLayouts/slideLayout146.xml"/><Relationship Id="rId1" Type="http://schemas.openxmlformats.org/officeDocument/2006/relationships/slideLayout" Target="../slideLayouts/slideLayout145.xml"/><Relationship Id="rId6" Type="http://schemas.openxmlformats.org/officeDocument/2006/relationships/slideLayout" Target="../slideLayouts/slideLayout150.xml"/><Relationship Id="rId11" Type="http://schemas.openxmlformats.org/officeDocument/2006/relationships/slideLayout" Target="../slideLayouts/slideLayout155.xml"/><Relationship Id="rId5" Type="http://schemas.openxmlformats.org/officeDocument/2006/relationships/slideLayout" Target="../slideLayouts/slideLayout149.xml"/><Relationship Id="rId10" Type="http://schemas.openxmlformats.org/officeDocument/2006/relationships/slideLayout" Target="../slideLayouts/slideLayout154.xml"/><Relationship Id="rId4" Type="http://schemas.openxmlformats.org/officeDocument/2006/relationships/slideLayout" Target="../slideLayouts/slideLayout148.xml"/><Relationship Id="rId9" Type="http://schemas.openxmlformats.org/officeDocument/2006/relationships/slideLayout" Target="../slideLayouts/slideLayout153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3.xml"/><Relationship Id="rId3" Type="http://schemas.openxmlformats.org/officeDocument/2006/relationships/slideLayout" Target="../slideLayouts/slideLayout158.xml"/><Relationship Id="rId7" Type="http://schemas.openxmlformats.org/officeDocument/2006/relationships/slideLayout" Target="../slideLayouts/slideLayout162.xml"/><Relationship Id="rId12" Type="http://schemas.openxmlformats.org/officeDocument/2006/relationships/theme" Target="../theme/theme15.xml"/><Relationship Id="rId2" Type="http://schemas.openxmlformats.org/officeDocument/2006/relationships/slideLayout" Target="../slideLayouts/slideLayout157.xml"/><Relationship Id="rId1" Type="http://schemas.openxmlformats.org/officeDocument/2006/relationships/slideLayout" Target="../slideLayouts/slideLayout156.xml"/><Relationship Id="rId6" Type="http://schemas.openxmlformats.org/officeDocument/2006/relationships/slideLayout" Target="../slideLayouts/slideLayout161.xml"/><Relationship Id="rId11" Type="http://schemas.openxmlformats.org/officeDocument/2006/relationships/slideLayout" Target="../slideLayouts/slideLayout166.xml"/><Relationship Id="rId5" Type="http://schemas.openxmlformats.org/officeDocument/2006/relationships/slideLayout" Target="../slideLayouts/slideLayout160.xml"/><Relationship Id="rId10" Type="http://schemas.openxmlformats.org/officeDocument/2006/relationships/slideLayout" Target="../slideLayouts/slideLayout165.xml"/><Relationship Id="rId4" Type="http://schemas.openxmlformats.org/officeDocument/2006/relationships/slideLayout" Target="../slideLayouts/slideLayout159.xml"/><Relationship Id="rId9" Type="http://schemas.openxmlformats.org/officeDocument/2006/relationships/slideLayout" Target="../slideLayouts/slideLayout164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4.xml"/><Relationship Id="rId13" Type="http://schemas.openxmlformats.org/officeDocument/2006/relationships/theme" Target="../theme/theme16.xml"/><Relationship Id="rId3" Type="http://schemas.openxmlformats.org/officeDocument/2006/relationships/slideLayout" Target="../slideLayouts/slideLayout169.xml"/><Relationship Id="rId7" Type="http://schemas.openxmlformats.org/officeDocument/2006/relationships/slideLayout" Target="../slideLayouts/slideLayout173.xml"/><Relationship Id="rId12" Type="http://schemas.openxmlformats.org/officeDocument/2006/relationships/slideLayout" Target="../slideLayouts/slideLayout178.xml"/><Relationship Id="rId2" Type="http://schemas.openxmlformats.org/officeDocument/2006/relationships/slideLayout" Target="../slideLayouts/slideLayout168.xml"/><Relationship Id="rId1" Type="http://schemas.openxmlformats.org/officeDocument/2006/relationships/slideLayout" Target="../slideLayouts/slideLayout167.xml"/><Relationship Id="rId6" Type="http://schemas.openxmlformats.org/officeDocument/2006/relationships/slideLayout" Target="../slideLayouts/slideLayout172.xml"/><Relationship Id="rId11" Type="http://schemas.openxmlformats.org/officeDocument/2006/relationships/slideLayout" Target="../slideLayouts/slideLayout177.xml"/><Relationship Id="rId5" Type="http://schemas.openxmlformats.org/officeDocument/2006/relationships/slideLayout" Target="../slideLayouts/slideLayout171.xml"/><Relationship Id="rId10" Type="http://schemas.openxmlformats.org/officeDocument/2006/relationships/slideLayout" Target="../slideLayouts/slideLayout176.xml"/><Relationship Id="rId4" Type="http://schemas.openxmlformats.org/officeDocument/2006/relationships/slideLayout" Target="../slideLayouts/slideLayout170.xml"/><Relationship Id="rId9" Type="http://schemas.openxmlformats.org/officeDocument/2006/relationships/slideLayout" Target="../slideLayouts/slideLayout175.xml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6.xml"/><Relationship Id="rId13" Type="http://schemas.openxmlformats.org/officeDocument/2006/relationships/theme" Target="../theme/theme17.xml"/><Relationship Id="rId3" Type="http://schemas.openxmlformats.org/officeDocument/2006/relationships/slideLayout" Target="../slideLayouts/slideLayout181.xml"/><Relationship Id="rId7" Type="http://schemas.openxmlformats.org/officeDocument/2006/relationships/slideLayout" Target="../slideLayouts/slideLayout185.xml"/><Relationship Id="rId12" Type="http://schemas.openxmlformats.org/officeDocument/2006/relationships/slideLayout" Target="../slideLayouts/slideLayout190.xml"/><Relationship Id="rId2" Type="http://schemas.openxmlformats.org/officeDocument/2006/relationships/slideLayout" Target="../slideLayouts/slideLayout180.xml"/><Relationship Id="rId1" Type="http://schemas.openxmlformats.org/officeDocument/2006/relationships/slideLayout" Target="../slideLayouts/slideLayout179.xml"/><Relationship Id="rId6" Type="http://schemas.openxmlformats.org/officeDocument/2006/relationships/slideLayout" Target="../slideLayouts/slideLayout184.xml"/><Relationship Id="rId11" Type="http://schemas.openxmlformats.org/officeDocument/2006/relationships/slideLayout" Target="../slideLayouts/slideLayout189.xml"/><Relationship Id="rId5" Type="http://schemas.openxmlformats.org/officeDocument/2006/relationships/slideLayout" Target="../slideLayouts/slideLayout183.xml"/><Relationship Id="rId10" Type="http://schemas.openxmlformats.org/officeDocument/2006/relationships/slideLayout" Target="../slideLayouts/slideLayout188.xml"/><Relationship Id="rId4" Type="http://schemas.openxmlformats.org/officeDocument/2006/relationships/slideLayout" Target="../slideLayouts/slideLayout182.xml"/><Relationship Id="rId9" Type="http://schemas.openxmlformats.org/officeDocument/2006/relationships/slideLayout" Target="../slideLayouts/slideLayout187.xml"/></Relationships>
</file>

<file path=ppt/slideMasters/_rels/slideMaster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8.xml"/><Relationship Id="rId13" Type="http://schemas.openxmlformats.org/officeDocument/2006/relationships/theme" Target="../theme/theme18.xml"/><Relationship Id="rId3" Type="http://schemas.openxmlformats.org/officeDocument/2006/relationships/slideLayout" Target="../slideLayouts/slideLayout193.xml"/><Relationship Id="rId7" Type="http://schemas.openxmlformats.org/officeDocument/2006/relationships/slideLayout" Target="../slideLayouts/slideLayout197.xml"/><Relationship Id="rId12" Type="http://schemas.openxmlformats.org/officeDocument/2006/relationships/slideLayout" Target="../slideLayouts/slideLayout202.xml"/><Relationship Id="rId2" Type="http://schemas.openxmlformats.org/officeDocument/2006/relationships/slideLayout" Target="../slideLayouts/slideLayout192.xml"/><Relationship Id="rId1" Type="http://schemas.openxmlformats.org/officeDocument/2006/relationships/slideLayout" Target="../slideLayouts/slideLayout191.xml"/><Relationship Id="rId6" Type="http://schemas.openxmlformats.org/officeDocument/2006/relationships/slideLayout" Target="../slideLayouts/slideLayout196.xml"/><Relationship Id="rId11" Type="http://schemas.openxmlformats.org/officeDocument/2006/relationships/slideLayout" Target="../slideLayouts/slideLayout201.xml"/><Relationship Id="rId5" Type="http://schemas.openxmlformats.org/officeDocument/2006/relationships/slideLayout" Target="../slideLayouts/slideLayout195.xml"/><Relationship Id="rId10" Type="http://schemas.openxmlformats.org/officeDocument/2006/relationships/slideLayout" Target="../slideLayouts/slideLayout200.xml"/><Relationship Id="rId4" Type="http://schemas.openxmlformats.org/officeDocument/2006/relationships/slideLayout" Target="../slideLayouts/slideLayout194.xml"/><Relationship Id="rId9" Type="http://schemas.openxmlformats.org/officeDocument/2006/relationships/slideLayout" Target="../slideLayouts/slideLayout199.xml"/></Relationships>
</file>

<file path=ppt/slideMasters/_rels/slideMaster1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0.xml"/><Relationship Id="rId13" Type="http://schemas.openxmlformats.org/officeDocument/2006/relationships/theme" Target="../theme/theme19.xml"/><Relationship Id="rId3" Type="http://schemas.openxmlformats.org/officeDocument/2006/relationships/slideLayout" Target="../slideLayouts/slideLayout205.xml"/><Relationship Id="rId7" Type="http://schemas.openxmlformats.org/officeDocument/2006/relationships/slideLayout" Target="../slideLayouts/slideLayout209.xml"/><Relationship Id="rId12" Type="http://schemas.openxmlformats.org/officeDocument/2006/relationships/slideLayout" Target="../slideLayouts/slideLayout214.xml"/><Relationship Id="rId2" Type="http://schemas.openxmlformats.org/officeDocument/2006/relationships/slideLayout" Target="../slideLayouts/slideLayout204.xml"/><Relationship Id="rId1" Type="http://schemas.openxmlformats.org/officeDocument/2006/relationships/slideLayout" Target="../slideLayouts/slideLayout203.xml"/><Relationship Id="rId6" Type="http://schemas.openxmlformats.org/officeDocument/2006/relationships/slideLayout" Target="../slideLayouts/slideLayout208.xml"/><Relationship Id="rId11" Type="http://schemas.openxmlformats.org/officeDocument/2006/relationships/slideLayout" Target="../slideLayouts/slideLayout213.xml"/><Relationship Id="rId5" Type="http://schemas.openxmlformats.org/officeDocument/2006/relationships/slideLayout" Target="../slideLayouts/slideLayout207.xml"/><Relationship Id="rId10" Type="http://schemas.openxmlformats.org/officeDocument/2006/relationships/slideLayout" Target="../slideLayouts/slideLayout212.xml"/><Relationship Id="rId4" Type="http://schemas.openxmlformats.org/officeDocument/2006/relationships/slideLayout" Target="../slideLayouts/slideLayout206.xml"/><Relationship Id="rId9" Type="http://schemas.openxmlformats.org/officeDocument/2006/relationships/slideLayout" Target="../slideLayouts/slideLayout21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png"/></Relationships>
</file>

<file path=ppt/slideMasters/_rels/slideMaster2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2.xml"/><Relationship Id="rId13" Type="http://schemas.openxmlformats.org/officeDocument/2006/relationships/theme" Target="../theme/theme20.xml"/><Relationship Id="rId3" Type="http://schemas.openxmlformats.org/officeDocument/2006/relationships/slideLayout" Target="../slideLayouts/slideLayout217.xml"/><Relationship Id="rId7" Type="http://schemas.openxmlformats.org/officeDocument/2006/relationships/slideLayout" Target="../slideLayouts/slideLayout221.xml"/><Relationship Id="rId12" Type="http://schemas.openxmlformats.org/officeDocument/2006/relationships/slideLayout" Target="../slideLayouts/slideLayout226.xml"/><Relationship Id="rId2" Type="http://schemas.openxmlformats.org/officeDocument/2006/relationships/slideLayout" Target="../slideLayouts/slideLayout216.xml"/><Relationship Id="rId1" Type="http://schemas.openxmlformats.org/officeDocument/2006/relationships/slideLayout" Target="../slideLayouts/slideLayout215.xml"/><Relationship Id="rId6" Type="http://schemas.openxmlformats.org/officeDocument/2006/relationships/slideLayout" Target="../slideLayouts/slideLayout220.xml"/><Relationship Id="rId11" Type="http://schemas.openxmlformats.org/officeDocument/2006/relationships/slideLayout" Target="../slideLayouts/slideLayout225.xml"/><Relationship Id="rId5" Type="http://schemas.openxmlformats.org/officeDocument/2006/relationships/slideLayout" Target="../slideLayouts/slideLayout219.xml"/><Relationship Id="rId10" Type="http://schemas.openxmlformats.org/officeDocument/2006/relationships/slideLayout" Target="../slideLayouts/slideLayout224.xml"/><Relationship Id="rId4" Type="http://schemas.openxmlformats.org/officeDocument/2006/relationships/slideLayout" Target="../slideLayouts/slideLayout218.xml"/><Relationship Id="rId9" Type="http://schemas.openxmlformats.org/officeDocument/2006/relationships/slideLayout" Target="../slideLayouts/slideLayout22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image" Target="../media/image4.gif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theme" Target="../theme/theme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0.xml"/><Relationship Id="rId3" Type="http://schemas.openxmlformats.org/officeDocument/2006/relationships/slideLayout" Target="../slideLayouts/slideLayout35.xml"/><Relationship Id="rId7" Type="http://schemas.openxmlformats.org/officeDocument/2006/relationships/slideLayout" Target="../slideLayouts/slideLayout39.xml"/><Relationship Id="rId12" Type="http://schemas.openxmlformats.org/officeDocument/2006/relationships/image" Target="../media/image4.gif"/><Relationship Id="rId2" Type="http://schemas.openxmlformats.org/officeDocument/2006/relationships/slideLayout" Target="../slideLayouts/slideLayout34.xml"/><Relationship Id="rId1" Type="http://schemas.openxmlformats.org/officeDocument/2006/relationships/slideLayout" Target="../slideLayouts/slideLayout33.xml"/><Relationship Id="rId6" Type="http://schemas.openxmlformats.org/officeDocument/2006/relationships/slideLayout" Target="../slideLayouts/slideLayout38.xml"/><Relationship Id="rId11" Type="http://schemas.openxmlformats.org/officeDocument/2006/relationships/theme" Target="../theme/theme4.xml"/><Relationship Id="rId5" Type="http://schemas.openxmlformats.org/officeDocument/2006/relationships/slideLayout" Target="../slideLayouts/slideLayout37.xml"/><Relationship Id="rId10" Type="http://schemas.openxmlformats.org/officeDocument/2006/relationships/slideLayout" Target="../slideLayouts/slideLayout42.xml"/><Relationship Id="rId4" Type="http://schemas.openxmlformats.org/officeDocument/2006/relationships/slideLayout" Target="../slideLayouts/slideLayout36.xml"/><Relationship Id="rId9" Type="http://schemas.openxmlformats.org/officeDocument/2006/relationships/slideLayout" Target="../slideLayouts/slideLayout41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0.xml"/><Relationship Id="rId3" Type="http://schemas.openxmlformats.org/officeDocument/2006/relationships/slideLayout" Target="../slideLayouts/slideLayout45.xml"/><Relationship Id="rId7" Type="http://schemas.openxmlformats.org/officeDocument/2006/relationships/slideLayout" Target="../slideLayouts/slideLayout49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4.xml"/><Relationship Id="rId1" Type="http://schemas.openxmlformats.org/officeDocument/2006/relationships/slideLayout" Target="../slideLayouts/slideLayout43.xml"/><Relationship Id="rId6" Type="http://schemas.openxmlformats.org/officeDocument/2006/relationships/slideLayout" Target="../slideLayouts/slideLayout48.xml"/><Relationship Id="rId11" Type="http://schemas.openxmlformats.org/officeDocument/2006/relationships/slideLayout" Target="../slideLayouts/slideLayout53.xml"/><Relationship Id="rId5" Type="http://schemas.openxmlformats.org/officeDocument/2006/relationships/slideLayout" Target="../slideLayouts/slideLayout47.xml"/><Relationship Id="rId10" Type="http://schemas.openxmlformats.org/officeDocument/2006/relationships/slideLayout" Target="../slideLayouts/slideLayout52.xml"/><Relationship Id="rId4" Type="http://schemas.openxmlformats.org/officeDocument/2006/relationships/slideLayout" Target="../slideLayouts/slideLayout46.xml"/><Relationship Id="rId9" Type="http://schemas.openxmlformats.org/officeDocument/2006/relationships/slideLayout" Target="../slideLayouts/slideLayout51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1.xml"/><Relationship Id="rId3" Type="http://schemas.openxmlformats.org/officeDocument/2006/relationships/slideLayout" Target="../slideLayouts/slideLayout56.xml"/><Relationship Id="rId7" Type="http://schemas.openxmlformats.org/officeDocument/2006/relationships/slideLayout" Target="../slideLayouts/slideLayout60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5.xml"/><Relationship Id="rId1" Type="http://schemas.openxmlformats.org/officeDocument/2006/relationships/slideLayout" Target="../slideLayouts/slideLayout54.xml"/><Relationship Id="rId6" Type="http://schemas.openxmlformats.org/officeDocument/2006/relationships/slideLayout" Target="../slideLayouts/slideLayout59.xml"/><Relationship Id="rId11" Type="http://schemas.openxmlformats.org/officeDocument/2006/relationships/slideLayout" Target="../slideLayouts/slideLayout64.xml"/><Relationship Id="rId5" Type="http://schemas.openxmlformats.org/officeDocument/2006/relationships/slideLayout" Target="../slideLayouts/slideLayout58.xml"/><Relationship Id="rId10" Type="http://schemas.openxmlformats.org/officeDocument/2006/relationships/slideLayout" Target="../slideLayouts/slideLayout63.xml"/><Relationship Id="rId4" Type="http://schemas.openxmlformats.org/officeDocument/2006/relationships/slideLayout" Target="../slideLayouts/slideLayout57.xml"/><Relationship Id="rId9" Type="http://schemas.openxmlformats.org/officeDocument/2006/relationships/slideLayout" Target="../slideLayouts/slideLayout62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2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67.xml"/><Relationship Id="rId7" Type="http://schemas.openxmlformats.org/officeDocument/2006/relationships/slideLayout" Target="../slideLayouts/slideLayout71.xml"/><Relationship Id="rId12" Type="http://schemas.openxmlformats.org/officeDocument/2006/relationships/slideLayout" Target="../slideLayouts/slideLayout76.xml"/><Relationship Id="rId2" Type="http://schemas.openxmlformats.org/officeDocument/2006/relationships/slideLayout" Target="../slideLayouts/slideLayout66.xml"/><Relationship Id="rId1" Type="http://schemas.openxmlformats.org/officeDocument/2006/relationships/slideLayout" Target="../slideLayouts/slideLayout65.xml"/><Relationship Id="rId6" Type="http://schemas.openxmlformats.org/officeDocument/2006/relationships/slideLayout" Target="../slideLayouts/slideLayout70.xml"/><Relationship Id="rId11" Type="http://schemas.openxmlformats.org/officeDocument/2006/relationships/slideLayout" Target="../slideLayouts/slideLayout75.xml"/><Relationship Id="rId5" Type="http://schemas.openxmlformats.org/officeDocument/2006/relationships/slideLayout" Target="../slideLayouts/slideLayout69.xml"/><Relationship Id="rId10" Type="http://schemas.openxmlformats.org/officeDocument/2006/relationships/slideLayout" Target="../slideLayouts/slideLayout74.xml"/><Relationship Id="rId4" Type="http://schemas.openxmlformats.org/officeDocument/2006/relationships/slideLayout" Target="../slideLayouts/slideLayout68.xml"/><Relationship Id="rId9" Type="http://schemas.openxmlformats.org/officeDocument/2006/relationships/slideLayout" Target="../slideLayouts/slideLayout73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4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79.xml"/><Relationship Id="rId7" Type="http://schemas.openxmlformats.org/officeDocument/2006/relationships/slideLayout" Target="../slideLayouts/slideLayout83.xml"/><Relationship Id="rId12" Type="http://schemas.openxmlformats.org/officeDocument/2006/relationships/slideLayout" Target="../slideLayouts/slideLayout88.xml"/><Relationship Id="rId2" Type="http://schemas.openxmlformats.org/officeDocument/2006/relationships/slideLayout" Target="../slideLayouts/slideLayout78.xml"/><Relationship Id="rId1" Type="http://schemas.openxmlformats.org/officeDocument/2006/relationships/slideLayout" Target="../slideLayouts/slideLayout77.xml"/><Relationship Id="rId6" Type="http://schemas.openxmlformats.org/officeDocument/2006/relationships/slideLayout" Target="../slideLayouts/slideLayout82.xml"/><Relationship Id="rId11" Type="http://schemas.openxmlformats.org/officeDocument/2006/relationships/slideLayout" Target="../slideLayouts/slideLayout87.xml"/><Relationship Id="rId5" Type="http://schemas.openxmlformats.org/officeDocument/2006/relationships/slideLayout" Target="../slideLayouts/slideLayout81.xml"/><Relationship Id="rId10" Type="http://schemas.openxmlformats.org/officeDocument/2006/relationships/slideLayout" Target="../slideLayouts/slideLayout86.xml"/><Relationship Id="rId4" Type="http://schemas.openxmlformats.org/officeDocument/2006/relationships/slideLayout" Target="../slideLayouts/slideLayout80.xml"/><Relationship Id="rId9" Type="http://schemas.openxmlformats.org/officeDocument/2006/relationships/slideLayout" Target="../slideLayouts/slideLayout85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13" Type="http://schemas.openxmlformats.org/officeDocument/2006/relationships/theme" Target="../theme/theme9.xml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slideLayout" Target="../slideLayouts/slideLayout100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88" y="0"/>
            <a:ext cx="8443912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0063" y="142875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pic>
        <p:nvPicPr>
          <p:cNvPr id="1028" name="Picture 15" descr="C:\Users\Лена\AppData\Local\Microsoft\Windows\Temporary Internet Files\Content.IE5\Y1ITP1M1\MC900053718[1].gif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143000"/>
            <a:ext cx="9144000" cy="71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139001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>
    <p:pull dir="r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5400" b="1" kern="1200">
          <a:ln w="17780" cmpd="sng">
            <a:solidFill>
              <a:schemeClr val="accent1">
                <a:tint val="3000"/>
              </a:schemeClr>
            </a:solidFill>
            <a:prstDash val="solid"/>
            <a:miter lim="800000"/>
          </a:ln>
          <a:gradFill>
            <a:gsLst>
              <a:gs pos="10000">
                <a:schemeClr val="accent1">
                  <a:tint val="63000"/>
                  <a:sat val="105000"/>
                </a:schemeClr>
              </a:gs>
              <a:gs pos="90000">
                <a:schemeClr val="accent1">
                  <a:shade val="50000"/>
                  <a:satMod val="100000"/>
                </a:schemeClr>
              </a:gs>
            </a:gsLst>
            <a:lin ang="5400000"/>
          </a:gradFill>
          <a:effectLst>
            <a:outerShdw blurRad="55000" dist="50800" dir="5400000" algn="tl">
              <a:srgbClr val="000000">
                <a:alpha val="33000"/>
              </a:srgbClr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400" b="1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400" b="1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400" b="1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400" b="1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5400" b="1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5400" b="1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5400" b="1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5400" b="1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b="1" kern="1200">
          <a:ln w="10541" cmpd="sng">
            <a:solidFill>
              <a:schemeClr val="accent1">
                <a:shade val="88000"/>
                <a:satMod val="110000"/>
              </a:schemeClr>
            </a:solidFill>
            <a:prstDash val="solid"/>
          </a:ln>
          <a:gradFill>
            <a:gsLst>
              <a:gs pos="0">
                <a:schemeClr val="accent1">
                  <a:tint val="40000"/>
                  <a:satMod val="250000"/>
                </a:schemeClr>
              </a:gs>
              <a:gs pos="9000">
                <a:schemeClr val="accent1">
                  <a:tint val="52000"/>
                  <a:satMod val="300000"/>
                </a:schemeClr>
              </a:gs>
              <a:gs pos="50000">
                <a:schemeClr val="accent1">
                  <a:shade val="20000"/>
                  <a:satMod val="300000"/>
                </a:schemeClr>
              </a:gs>
              <a:gs pos="79000">
                <a:schemeClr val="accent1">
                  <a:tint val="52000"/>
                  <a:satMod val="300000"/>
                </a:schemeClr>
              </a:gs>
              <a:gs pos="100000">
                <a:schemeClr val="accent1">
                  <a:tint val="40000"/>
                  <a:satMod val="250000"/>
                </a:schemeClr>
              </a:gs>
            </a:gsLst>
            <a:lin ang="5400000"/>
          </a:gra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b="1" kern="1200">
          <a:ln w="10541" cmpd="sng">
            <a:solidFill>
              <a:schemeClr val="accent1">
                <a:shade val="88000"/>
                <a:satMod val="110000"/>
              </a:schemeClr>
            </a:solidFill>
            <a:prstDash val="solid"/>
          </a:ln>
          <a:gradFill>
            <a:gsLst>
              <a:gs pos="0">
                <a:schemeClr val="accent1">
                  <a:tint val="40000"/>
                  <a:satMod val="250000"/>
                </a:schemeClr>
              </a:gs>
              <a:gs pos="9000">
                <a:schemeClr val="accent1">
                  <a:tint val="52000"/>
                  <a:satMod val="300000"/>
                </a:schemeClr>
              </a:gs>
              <a:gs pos="50000">
                <a:schemeClr val="accent1">
                  <a:shade val="20000"/>
                  <a:satMod val="300000"/>
                </a:schemeClr>
              </a:gs>
              <a:gs pos="79000">
                <a:schemeClr val="accent1">
                  <a:tint val="52000"/>
                  <a:satMod val="300000"/>
                </a:schemeClr>
              </a:gs>
              <a:gs pos="100000">
                <a:schemeClr val="accent1">
                  <a:tint val="40000"/>
                  <a:satMod val="250000"/>
                </a:schemeClr>
              </a:gs>
            </a:gsLst>
            <a:lin ang="5400000"/>
          </a:gra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b="1" kern="1200">
          <a:solidFill>
            <a:srgbClr val="0070C0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b="1" kern="1200">
          <a:solidFill>
            <a:srgbClr val="0070C0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rgbClr val="0070C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2"/>
          <p:cNvGrpSpPr>
            <a:grpSpLocks/>
          </p:cNvGrpSpPr>
          <p:nvPr/>
        </p:nvGrpSpPr>
        <p:grpSpPr bwMode="auto">
          <a:xfrm>
            <a:off x="1588" y="0"/>
            <a:ext cx="9148762" cy="6851650"/>
            <a:chOff x="1" y="0"/>
            <a:chExt cx="5763" cy="4316"/>
          </a:xfrm>
        </p:grpSpPr>
        <p:sp>
          <p:nvSpPr>
            <p:cNvPr id="50179" name="Freeform 3"/>
            <p:cNvSpPr>
              <a:spLocks/>
            </p:cNvSpPr>
            <p:nvPr/>
          </p:nvSpPr>
          <p:spPr bwMode="hidden">
            <a:xfrm>
              <a:off x="5045" y="2626"/>
              <a:ext cx="719" cy="1690"/>
            </a:xfrm>
            <a:custGeom>
              <a:avLst/>
              <a:gdLst/>
              <a:ahLst/>
              <a:cxnLst>
                <a:cxn ang="0">
                  <a:pos x="717" y="72"/>
                </a:cxn>
                <a:cxn ang="0">
                  <a:pos x="717" y="0"/>
                </a:cxn>
                <a:cxn ang="0">
                  <a:pos x="699" y="101"/>
                </a:cxn>
                <a:cxn ang="0">
                  <a:pos x="675" y="209"/>
                </a:cxn>
                <a:cxn ang="0">
                  <a:pos x="627" y="389"/>
                </a:cxn>
                <a:cxn ang="0">
                  <a:pos x="574" y="569"/>
                </a:cxn>
                <a:cxn ang="0">
                  <a:pos x="502" y="749"/>
                </a:cxn>
                <a:cxn ang="0">
                  <a:pos x="424" y="935"/>
                </a:cxn>
                <a:cxn ang="0">
                  <a:pos x="334" y="1121"/>
                </a:cxn>
                <a:cxn ang="0">
                  <a:pos x="233" y="1312"/>
                </a:cxn>
                <a:cxn ang="0">
                  <a:pos x="125" y="1498"/>
                </a:cxn>
                <a:cxn ang="0">
                  <a:pos x="0" y="1690"/>
                </a:cxn>
                <a:cxn ang="0">
                  <a:pos x="11" y="1690"/>
                </a:cxn>
                <a:cxn ang="0">
                  <a:pos x="137" y="1498"/>
                </a:cxn>
                <a:cxn ang="0">
                  <a:pos x="245" y="1312"/>
                </a:cxn>
                <a:cxn ang="0">
                  <a:pos x="346" y="1121"/>
                </a:cxn>
                <a:cxn ang="0">
                  <a:pos x="436" y="935"/>
                </a:cxn>
                <a:cxn ang="0">
                  <a:pos x="514" y="749"/>
                </a:cxn>
                <a:cxn ang="0">
                  <a:pos x="585" y="569"/>
                </a:cxn>
                <a:cxn ang="0">
                  <a:pos x="639" y="389"/>
                </a:cxn>
                <a:cxn ang="0">
                  <a:pos x="687" y="209"/>
                </a:cxn>
                <a:cxn ang="0">
                  <a:pos x="705" y="143"/>
                </a:cxn>
                <a:cxn ang="0">
                  <a:pos x="717" y="72"/>
                </a:cxn>
                <a:cxn ang="0">
                  <a:pos x="717" y="72"/>
                </a:cxn>
              </a:cxnLst>
              <a:rect l="0" t="0" r="r" b="b"/>
              <a:pathLst>
                <a:path w="717" h="1690">
                  <a:moveTo>
                    <a:pt x="717" y="72"/>
                  </a:moveTo>
                  <a:lnTo>
                    <a:pt x="717" y="0"/>
                  </a:lnTo>
                  <a:lnTo>
                    <a:pt x="699" y="101"/>
                  </a:lnTo>
                  <a:lnTo>
                    <a:pt x="675" y="209"/>
                  </a:lnTo>
                  <a:lnTo>
                    <a:pt x="627" y="389"/>
                  </a:lnTo>
                  <a:lnTo>
                    <a:pt x="574" y="569"/>
                  </a:lnTo>
                  <a:lnTo>
                    <a:pt x="502" y="749"/>
                  </a:lnTo>
                  <a:lnTo>
                    <a:pt x="424" y="935"/>
                  </a:lnTo>
                  <a:lnTo>
                    <a:pt x="334" y="1121"/>
                  </a:lnTo>
                  <a:lnTo>
                    <a:pt x="233" y="1312"/>
                  </a:lnTo>
                  <a:lnTo>
                    <a:pt x="125" y="1498"/>
                  </a:lnTo>
                  <a:lnTo>
                    <a:pt x="0" y="1690"/>
                  </a:lnTo>
                  <a:lnTo>
                    <a:pt x="11" y="1690"/>
                  </a:lnTo>
                  <a:lnTo>
                    <a:pt x="137" y="1498"/>
                  </a:lnTo>
                  <a:lnTo>
                    <a:pt x="245" y="1312"/>
                  </a:lnTo>
                  <a:lnTo>
                    <a:pt x="346" y="1121"/>
                  </a:lnTo>
                  <a:lnTo>
                    <a:pt x="436" y="935"/>
                  </a:lnTo>
                  <a:lnTo>
                    <a:pt x="514" y="749"/>
                  </a:lnTo>
                  <a:lnTo>
                    <a:pt x="585" y="569"/>
                  </a:lnTo>
                  <a:lnTo>
                    <a:pt x="639" y="389"/>
                  </a:lnTo>
                  <a:lnTo>
                    <a:pt x="687" y="209"/>
                  </a:lnTo>
                  <a:lnTo>
                    <a:pt x="705" y="143"/>
                  </a:lnTo>
                  <a:lnTo>
                    <a:pt x="717" y="72"/>
                  </a:lnTo>
                  <a:lnTo>
                    <a:pt x="717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50180" name="Freeform 4"/>
            <p:cNvSpPr>
              <a:spLocks/>
            </p:cNvSpPr>
            <p:nvPr/>
          </p:nvSpPr>
          <p:spPr bwMode="hidden">
            <a:xfrm>
              <a:off x="5386" y="3794"/>
              <a:ext cx="378" cy="522"/>
            </a:xfrm>
            <a:custGeom>
              <a:avLst/>
              <a:gdLst/>
              <a:ahLst/>
              <a:cxnLst>
                <a:cxn ang="0">
                  <a:pos x="377" y="0"/>
                </a:cxn>
                <a:cxn ang="0">
                  <a:pos x="293" y="132"/>
                </a:cxn>
                <a:cxn ang="0">
                  <a:pos x="204" y="264"/>
                </a:cxn>
                <a:cxn ang="0">
                  <a:pos x="102" y="396"/>
                </a:cxn>
                <a:cxn ang="0">
                  <a:pos x="0" y="522"/>
                </a:cxn>
                <a:cxn ang="0">
                  <a:pos x="12" y="522"/>
                </a:cxn>
                <a:cxn ang="0">
                  <a:pos x="114" y="402"/>
                </a:cxn>
                <a:cxn ang="0">
                  <a:pos x="204" y="282"/>
                </a:cxn>
                <a:cxn ang="0">
                  <a:pos x="377" y="24"/>
                </a:cxn>
                <a:cxn ang="0">
                  <a:pos x="377" y="0"/>
                </a:cxn>
                <a:cxn ang="0">
                  <a:pos x="377" y="0"/>
                </a:cxn>
              </a:cxnLst>
              <a:rect l="0" t="0" r="r" b="b"/>
              <a:pathLst>
                <a:path w="377" h="522">
                  <a:moveTo>
                    <a:pt x="377" y="0"/>
                  </a:moveTo>
                  <a:lnTo>
                    <a:pt x="293" y="132"/>
                  </a:lnTo>
                  <a:lnTo>
                    <a:pt x="204" y="264"/>
                  </a:lnTo>
                  <a:lnTo>
                    <a:pt x="102" y="396"/>
                  </a:lnTo>
                  <a:lnTo>
                    <a:pt x="0" y="522"/>
                  </a:lnTo>
                  <a:lnTo>
                    <a:pt x="12" y="522"/>
                  </a:lnTo>
                  <a:lnTo>
                    <a:pt x="114" y="402"/>
                  </a:lnTo>
                  <a:lnTo>
                    <a:pt x="204" y="282"/>
                  </a:lnTo>
                  <a:lnTo>
                    <a:pt x="377" y="24"/>
                  </a:lnTo>
                  <a:lnTo>
                    <a:pt x="377" y="0"/>
                  </a:lnTo>
                  <a:lnTo>
                    <a:pt x="3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50181" name="Freeform 5"/>
            <p:cNvSpPr>
              <a:spLocks/>
            </p:cNvSpPr>
            <p:nvPr/>
          </p:nvSpPr>
          <p:spPr bwMode="hidden">
            <a:xfrm>
              <a:off x="5680" y="4214"/>
              <a:ext cx="84" cy="102"/>
            </a:xfrm>
            <a:custGeom>
              <a:avLst/>
              <a:gdLst/>
              <a:ahLst/>
              <a:cxnLst>
                <a:cxn ang="0">
                  <a:pos x="0" y="102"/>
                </a:cxn>
                <a:cxn ang="0">
                  <a:pos x="18" y="102"/>
                </a:cxn>
                <a:cxn ang="0">
                  <a:pos x="48" y="60"/>
                </a:cxn>
                <a:cxn ang="0">
                  <a:pos x="84" y="24"/>
                </a:cxn>
                <a:cxn ang="0">
                  <a:pos x="84" y="0"/>
                </a:cxn>
                <a:cxn ang="0">
                  <a:pos x="42" y="54"/>
                </a:cxn>
                <a:cxn ang="0">
                  <a:pos x="0" y="102"/>
                </a:cxn>
                <a:cxn ang="0">
                  <a:pos x="0" y="102"/>
                </a:cxn>
              </a:cxnLst>
              <a:rect l="0" t="0" r="r" b="b"/>
              <a:pathLst>
                <a:path w="84" h="102">
                  <a:moveTo>
                    <a:pt x="0" y="102"/>
                  </a:moveTo>
                  <a:lnTo>
                    <a:pt x="18" y="102"/>
                  </a:lnTo>
                  <a:lnTo>
                    <a:pt x="48" y="60"/>
                  </a:lnTo>
                  <a:lnTo>
                    <a:pt x="84" y="24"/>
                  </a:lnTo>
                  <a:lnTo>
                    <a:pt x="84" y="0"/>
                  </a:lnTo>
                  <a:lnTo>
                    <a:pt x="42" y="54"/>
                  </a:lnTo>
                  <a:lnTo>
                    <a:pt x="0" y="102"/>
                  </a:lnTo>
                  <a:lnTo>
                    <a:pt x="0" y="10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grpSp>
          <p:nvGrpSpPr>
            <p:cNvPr id="2059" name="Group 6"/>
            <p:cNvGrpSpPr>
              <a:grpSpLocks/>
            </p:cNvGrpSpPr>
            <p:nvPr/>
          </p:nvGrpSpPr>
          <p:grpSpPr bwMode="auto">
            <a:xfrm>
              <a:off x="288" y="0"/>
              <a:ext cx="5098" cy="4316"/>
              <a:chOff x="288" y="0"/>
              <a:chExt cx="5098" cy="4316"/>
            </a:xfrm>
          </p:grpSpPr>
          <p:sp>
            <p:nvSpPr>
              <p:cNvPr id="50183" name="Freeform 7"/>
              <p:cNvSpPr>
                <a:spLocks/>
              </p:cNvSpPr>
              <p:nvPr/>
            </p:nvSpPr>
            <p:spPr bwMode="hidden">
              <a:xfrm>
                <a:off x="2789" y="0"/>
                <a:ext cx="72" cy="431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0" y="4316"/>
                  </a:cxn>
                  <a:cxn ang="0">
                    <a:pos x="72" y="4316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72" h="4316">
                    <a:moveTo>
                      <a:pt x="0" y="0"/>
                    </a:moveTo>
                    <a:lnTo>
                      <a:pt x="60" y="4316"/>
                    </a:lnTo>
                    <a:lnTo>
                      <a:pt x="72" y="4316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184" name="Freeform 8"/>
              <p:cNvSpPr>
                <a:spLocks/>
              </p:cNvSpPr>
              <p:nvPr/>
            </p:nvSpPr>
            <p:spPr bwMode="hidden">
              <a:xfrm>
                <a:off x="3089" y="0"/>
                <a:ext cx="174" cy="4316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12" y="0"/>
                  </a:cxn>
                  <a:cxn ang="0">
                    <a:pos x="42" y="216"/>
                  </a:cxn>
                  <a:cxn ang="0">
                    <a:pos x="72" y="444"/>
                  </a:cxn>
                  <a:cxn ang="0">
                    <a:pos x="96" y="689"/>
                  </a:cxn>
                  <a:cxn ang="0">
                    <a:pos x="120" y="947"/>
                  </a:cxn>
                  <a:cxn ang="0">
                    <a:pos x="132" y="1211"/>
                  </a:cxn>
                  <a:cxn ang="0">
                    <a:pos x="150" y="1487"/>
                  </a:cxn>
                  <a:cxn ang="0">
                    <a:pos x="156" y="1768"/>
                  </a:cxn>
                  <a:cxn ang="0">
                    <a:pos x="162" y="2062"/>
                  </a:cxn>
                  <a:cxn ang="0">
                    <a:pos x="156" y="2644"/>
                  </a:cxn>
                  <a:cxn ang="0">
                    <a:pos x="126" y="3225"/>
                  </a:cxn>
                  <a:cxn ang="0">
                    <a:pos x="108" y="3507"/>
                  </a:cxn>
                  <a:cxn ang="0">
                    <a:pos x="78" y="3788"/>
                  </a:cxn>
                  <a:cxn ang="0">
                    <a:pos x="42" y="4058"/>
                  </a:cxn>
                  <a:cxn ang="0">
                    <a:pos x="0" y="4316"/>
                  </a:cxn>
                  <a:cxn ang="0">
                    <a:pos x="12" y="4316"/>
                  </a:cxn>
                  <a:cxn ang="0">
                    <a:pos x="54" y="4058"/>
                  </a:cxn>
                  <a:cxn ang="0">
                    <a:pos x="90" y="3782"/>
                  </a:cxn>
                  <a:cxn ang="0">
                    <a:pos x="120" y="3507"/>
                  </a:cxn>
                  <a:cxn ang="0">
                    <a:pos x="138" y="3219"/>
                  </a:cxn>
                  <a:cxn ang="0">
                    <a:pos x="168" y="2638"/>
                  </a:cxn>
                  <a:cxn ang="0">
                    <a:pos x="174" y="2056"/>
                  </a:cxn>
                  <a:cxn ang="0">
                    <a:pos x="168" y="1768"/>
                  </a:cxn>
                  <a:cxn ang="0">
                    <a:pos x="162" y="1487"/>
                  </a:cxn>
                  <a:cxn ang="0">
                    <a:pos x="144" y="1211"/>
                  </a:cxn>
                  <a:cxn ang="0">
                    <a:pos x="132" y="941"/>
                  </a:cxn>
                  <a:cxn ang="0">
                    <a:pos x="108" y="689"/>
                  </a:cxn>
                  <a:cxn ang="0">
                    <a:pos x="84" y="444"/>
                  </a:cxn>
                  <a:cxn ang="0">
                    <a:pos x="54" y="216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174" h="4316">
                    <a:moveTo>
                      <a:pt x="24" y="0"/>
                    </a:moveTo>
                    <a:lnTo>
                      <a:pt x="12" y="0"/>
                    </a:lnTo>
                    <a:lnTo>
                      <a:pt x="42" y="216"/>
                    </a:lnTo>
                    <a:lnTo>
                      <a:pt x="72" y="444"/>
                    </a:lnTo>
                    <a:lnTo>
                      <a:pt x="96" y="689"/>
                    </a:lnTo>
                    <a:lnTo>
                      <a:pt x="120" y="947"/>
                    </a:lnTo>
                    <a:lnTo>
                      <a:pt x="132" y="1211"/>
                    </a:lnTo>
                    <a:lnTo>
                      <a:pt x="150" y="1487"/>
                    </a:lnTo>
                    <a:lnTo>
                      <a:pt x="156" y="1768"/>
                    </a:lnTo>
                    <a:lnTo>
                      <a:pt x="162" y="2062"/>
                    </a:lnTo>
                    <a:lnTo>
                      <a:pt x="156" y="2644"/>
                    </a:lnTo>
                    <a:lnTo>
                      <a:pt x="126" y="3225"/>
                    </a:lnTo>
                    <a:lnTo>
                      <a:pt x="108" y="3507"/>
                    </a:lnTo>
                    <a:lnTo>
                      <a:pt x="78" y="3788"/>
                    </a:lnTo>
                    <a:lnTo>
                      <a:pt x="42" y="4058"/>
                    </a:lnTo>
                    <a:lnTo>
                      <a:pt x="0" y="4316"/>
                    </a:lnTo>
                    <a:lnTo>
                      <a:pt x="12" y="4316"/>
                    </a:lnTo>
                    <a:lnTo>
                      <a:pt x="54" y="4058"/>
                    </a:lnTo>
                    <a:lnTo>
                      <a:pt x="90" y="3782"/>
                    </a:lnTo>
                    <a:lnTo>
                      <a:pt x="120" y="3507"/>
                    </a:lnTo>
                    <a:lnTo>
                      <a:pt x="138" y="3219"/>
                    </a:lnTo>
                    <a:lnTo>
                      <a:pt x="168" y="2638"/>
                    </a:lnTo>
                    <a:lnTo>
                      <a:pt x="174" y="2056"/>
                    </a:lnTo>
                    <a:lnTo>
                      <a:pt x="168" y="1768"/>
                    </a:lnTo>
                    <a:lnTo>
                      <a:pt x="162" y="1487"/>
                    </a:lnTo>
                    <a:lnTo>
                      <a:pt x="144" y="1211"/>
                    </a:lnTo>
                    <a:lnTo>
                      <a:pt x="132" y="941"/>
                    </a:lnTo>
                    <a:lnTo>
                      <a:pt x="108" y="689"/>
                    </a:lnTo>
                    <a:lnTo>
                      <a:pt x="84" y="444"/>
                    </a:lnTo>
                    <a:lnTo>
                      <a:pt x="54" y="216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185" name="Freeform 9"/>
              <p:cNvSpPr>
                <a:spLocks/>
              </p:cNvSpPr>
              <p:nvPr/>
            </p:nvSpPr>
            <p:spPr bwMode="hidden">
              <a:xfrm>
                <a:off x="3358" y="0"/>
                <a:ext cx="337" cy="4316"/>
              </a:xfrm>
              <a:custGeom>
                <a:avLst/>
                <a:gdLst/>
                <a:ahLst/>
                <a:cxnLst>
                  <a:cxn ang="0">
                    <a:pos x="329" y="2014"/>
                  </a:cxn>
                  <a:cxn ang="0">
                    <a:pos x="317" y="1726"/>
                  </a:cxn>
                  <a:cxn ang="0">
                    <a:pos x="293" y="1445"/>
                  </a:cxn>
                  <a:cxn ang="0">
                    <a:pos x="263" y="1175"/>
                  </a:cxn>
                  <a:cxn ang="0">
                    <a:pos x="228" y="917"/>
                  </a:cxn>
                  <a:cxn ang="0">
                    <a:pos x="186" y="665"/>
                  </a:cxn>
                  <a:cxn ang="0">
                    <a:pos x="132" y="432"/>
                  </a:cxn>
                  <a:cxn ang="0">
                    <a:pos x="78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66" y="204"/>
                  </a:cxn>
                  <a:cxn ang="0">
                    <a:pos x="120" y="432"/>
                  </a:cxn>
                  <a:cxn ang="0">
                    <a:pos x="174" y="665"/>
                  </a:cxn>
                  <a:cxn ang="0">
                    <a:pos x="216" y="917"/>
                  </a:cxn>
                  <a:cxn ang="0">
                    <a:pos x="251" y="1175"/>
                  </a:cxn>
                  <a:cxn ang="0">
                    <a:pos x="281" y="1445"/>
                  </a:cxn>
                  <a:cxn ang="0">
                    <a:pos x="305" y="1726"/>
                  </a:cxn>
                  <a:cxn ang="0">
                    <a:pos x="317" y="2014"/>
                  </a:cxn>
                  <a:cxn ang="0">
                    <a:pos x="323" y="2314"/>
                  </a:cxn>
                  <a:cxn ang="0">
                    <a:pos x="317" y="2608"/>
                  </a:cxn>
                  <a:cxn ang="0">
                    <a:pos x="305" y="2907"/>
                  </a:cxn>
                  <a:cxn ang="0">
                    <a:pos x="281" y="3201"/>
                  </a:cxn>
                  <a:cxn ang="0">
                    <a:pos x="257" y="3489"/>
                  </a:cxn>
                  <a:cxn ang="0">
                    <a:pos x="216" y="3777"/>
                  </a:cxn>
                  <a:cxn ang="0">
                    <a:pos x="174" y="4052"/>
                  </a:cxn>
                  <a:cxn ang="0">
                    <a:pos x="120" y="4316"/>
                  </a:cxn>
                  <a:cxn ang="0">
                    <a:pos x="132" y="4316"/>
                  </a:cxn>
                  <a:cxn ang="0">
                    <a:pos x="186" y="4052"/>
                  </a:cxn>
                  <a:cxn ang="0">
                    <a:pos x="228" y="3777"/>
                  </a:cxn>
                  <a:cxn ang="0">
                    <a:pos x="269" y="3489"/>
                  </a:cxn>
                  <a:cxn ang="0">
                    <a:pos x="293" y="3201"/>
                  </a:cxn>
                  <a:cxn ang="0">
                    <a:pos x="317" y="2907"/>
                  </a:cxn>
                  <a:cxn ang="0">
                    <a:pos x="329" y="2608"/>
                  </a:cxn>
                  <a:cxn ang="0">
                    <a:pos x="335" y="2314"/>
                  </a:cxn>
                  <a:cxn ang="0">
                    <a:pos x="329" y="2014"/>
                  </a:cxn>
                  <a:cxn ang="0">
                    <a:pos x="329" y="2014"/>
                  </a:cxn>
                </a:cxnLst>
                <a:rect l="0" t="0" r="r" b="b"/>
                <a:pathLst>
                  <a:path w="335" h="4316">
                    <a:moveTo>
                      <a:pt x="329" y="2014"/>
                    </a:moveTo>
                    <a:lnTo>
                      <a:pt x="317" y="1726"/>
                    </a:lnTo>
                    <a:lnTo>
                      <a:pt x="293" y="1445"/>
                    </a:lnTo>
                    <a:lnTo>
                      <a:pt x="263" y="1175"/>
                    </a:lnTo>
                    <a:lnTo>
                      <a:pt x="228" y="917"/>
                    </a:lnTo>
                    <a:lnTo>
                      <a:pt x="186" y="665"/>
                    </a:lnTo>
                    <a:lnTo>
                      <a:pt x="132" y="432"/>
                    </a:lnTo>
                    <a:lnTo>
                      <a:pt x="78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66" y="204"/>
                    </a:lnTo>
                    <a:lnTo>
                      <a:pt x="120" y="432"/>
                    </a:lnTo>
                    <a:lnTo>
                      <a:pt x="174" y="665"/>
                    </a:lnTo>
                    <a:lnTo>
                      <a:pt x="216" y="917"/>
                    </a:lnTo>
                    <a:lnTo>
                      <a:pt x="251" y="1175"/>
                    </a:lnTo>
                    <a:lnTo>
                      <a:pt x="281" y="1445"/>
                    </a:lnTo>
                    <a:lnTo>
                      <a:pt x="305" y="1726"/>
                    </a:lnTo>
                    <a:lnTo>
                      <a:pt x="317" y="2014"/>
                    </a:lnTo>
                    <a:lnTo>
                      <a:pt x="323" y="2314"/>
                    </a:lnTo>
                    <a:lnTo>
                      <a:pt x="317" y="2608"/>
                    </a:lnTo>
                    <a:lnTo>
                      <a:pt x="305" y="2907"/>
                    </a:lnTo>
                    <a:lnTo>
                      <a:pt x="281" y="3201"/>
                    </a:lnTo>
                    <a:lnTo>
                      <a:pt x="257" y="3489"/>
                    </a:lnTo>
                    <a:lnTo>
                      <a:pt x="216" y="3777"/>
                    </a:lnTo>
                    <a:lnTo>
                      <a:pt x="174" y="4052"/>
                    </a:lnTo>
                    <a:lnTo>
                      <a:pt x="120" y="4316"/>
                    </a:lnTo>
                    <a:lnTo>
                      <a:pt x="132" y="4316"/>
                    </a:lnTo>
                    <a:lnTo>
                      <a:pt x="186" y="4052"/>
                    </a:lnTo>
                    <a:lnTo>
                      <a:pt x="228" y="3777"/>
                    </a:lnTo>
                    <a:lnTo>
                      <a:pt x="269" y="3489"/>
                    </a:lnTo>
                    <a:lnTo>
                      <a:pt x="293" y="3201"/>
                    </a:lnTo>
                    <a:lnTo>
                      <a:pt x="317" y="2907"/>
                    </a:lnTo>
                    <a:lnTo>
                      <a:pt x="329" y="2608"/>
                    </a:lnTo>
                    <a:lnTo>
                      <a:pt x="335" y="2314"/>
                    </a:lnTo>
                    <a:lnTo>
                      <a:pt x="329" y="2014"/>
                    </a:lnTo>
                    <a:lnTo>
                      <a:pt x="329" y="20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186" name="Freeform 10"/>
              <p:cNvSpPr>
                <a:spLocks/>
              </p:cNvSpPr>
              <p:nvPr/>
            </p:nvSpPr>
            <p:spPr bwMode="hidden">
              <a:xfrm>
                <a:off x="3676" y="0"/>
                <a:ext cx="427" cy="4316"/>
              </a:xfrm>
              <a:custGeom>
                <a:avLst/>
                <a:gdLst/>
                <a:ahLst/>
                <a:cxnLst>
                  <a:cxn ang="0">
                    <a:pos x="413" y="1924"/>
                  </a:cxn>
                  <a:cxn ang="0">
                    <a:pos x="395" y="1690"/>
                  </a:cxn>
                  <a:cxn ang="0">
                    <a:pos x="365" y="1457"/>
                  </a:cxn>
                  <a:cxn ang="0">
                    <a:pos x="329" y="1229"/>
                  </a:cxn>
                  <a:cxn ang="0">
                    <a:pos x="281" y="1001"/>
                  </a:cxn>
                  <a:cxn ang="0">
                    <a:pos x="227" y="761"/>
                  </a:cxn>
                  <a:cxn ang="0">
                    <a:pos x="162" y="522"/>
                  </a:cxn>
                  <a:cxn ang="0">
                    <a:pos x="90" y="27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84" y="270"/>
                  </a:cxn>
                  <a:cxn ang="0">
                    <a:pos x="156" y="522"/>
                  </a:cxn>
                  <a:cxn ang="0">
                    <a:pos x="216" y="767"/>
                  </a:cxn>
                  <a:cxn ang="0">
                    <a:pos x="275" y="1001"/>
                  </a:cxn>
                  <a:cxn ang="0">
                    <a:pos x="317" y="1235"/>
                  </a:cxn>
                  <a:cxn ang="0">
                    <a:pos x="353" y="1463"/>
                  </a:cxn>
                  <a:cxn ang="0">
                    <a:pos x="383" y="1690"/>
                  </a:cxn>
                  <a:cxn ang="0">
                    <a:pos x="401" y="1924"/>
                  </a:cxn>
                  <a:cxn ang="0">
                    <a:pos x="413" y="2188"/>
                  </a:cxn>
                  <a:cxn ang="0">
                    <a:pos x="407" y="2458"/>
                  </a:cxn>
                  <a:cxn ang="0">
                    <a:pos x="395" y="2733"/>
                  </a:cxn>
                  <a:cxn ang="0">
                    <a:pos x="365" y="3021"/>
                  </a:cxn>
                  <a:cxn ang="0">
                    <a:pos x="329" y="3321"/>
                  </a:cxn>
                  <a:cxn ang="0">
                    <a:pos x="275" y="3639"/>
                  </a:cxn>
                  <a:cxn ang="0">
                    <a:pos x="204" y="3968"/>
                  </a:cxn>
                  <a:cxn ang="0">
                    <a:pos x="126" y="4316"/>
                  </a:cxn>
                  <a:cxn ang="0">
                    <a:pos x="138" y="4316"/>
                  </a:cxn>
                  <a:cxn ang="0">
                    <a:pos x="216" y="3968"/>
                  </a:cxn>
                  <a:cxn ang="0">
                    <a:pos x="287" y="3639"/>
                  </a:cxn>
                  <a:cxn ang="0">
                    <a:pos x="341" y="3321"/>
                  </a:cxn>
                  <a:cxn ang="0">
                    <a:pos x="377" y="3021"/>
                  </a:cxn>
                  <a:cxn ang="0">
                    <a:pos x="407" y="2733"/>
                  </a:cxn>
                  <a:cxn ang="0">
                    <a:pos x="419" y="2458"/>
                  </a:cxn>
                  <a:cxn ang="0">
                    <a:pos x="425" y="2188"/>
                  </a:cxn>
                  <a:cxn ang="0">
                    <a:pos x="413" y="1924"/>
                  </a:cxn>
                  <a:cxn ang="0">
                    <a:pos x="413" y="1924"/>
                  </a:cxn>
                </a:cxnLst>
                <a:rect l="0" t="0" r="r" b="b"/>
                <a:pathLst>
                  <a:path w="425" h="4316">
                    <a:moveTo>
                      <a:pt x="413" y="1924"/>
                    </a:moveTo>
                    <a:lnTo>
                      <a:pt x="395" y="1690"/>
                    </a:lnTo>
                    <a:lnTo>
                      <a:pt x="365" y="1457"/>
                    </a:lnTo>
                    <a:lnTo>
                      <a:pt x="329" y="1229"/>
                    </a:lnTo>
                    <a:lnTo>
                      <a:pt x="281" y="1001"/>
                    </a:lnTo>
                    <a:lnTo>
                      <a:pt x="227" y="761"/>
                    </a:lnTo>
                    <a:lnTo>
                      <a:pt x="162" y="522"/>
                    </a:lnTo>
                    <a:lnTo>
                      <a:pt x="90" y="27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84" y="270"/>
                    </a:lnTo>
                    <a:lnTo>
                      <a:pt x="156" y="522"/>
                    </a:lnTo>
                    <a:lnTo>
                      <a:pt x="216" y="767"/>
                    </a:lnTo>
                    <a:lnTo>
                      <a:pt x="275" y="1001"/>
                    </a:lnTo>
                    <a:lnTo>
                      <a:pt x="317" y="1235"/>
                    </a:lnTo>
                    <a:lnTo>
                      <a:pt x="353" y="1463"/>
                    </a:lnTo>
                    <a:lnTo>
                      <a:pt x="383" y="1690"/>
                    </a:lnTo>
                    <a:lnTo>
                      <a:pt x="401" y="1924"/>
                    </a:lnTo>
                    <a:lnTo>
                      <a:pt x="413" y="2188"/>
                    </a:lnTo>
                    <a:lnTo>
                      <a:pt x="407" y="2458"/>
                    </a:lnTo>
                    <a:lnTo>
                      <a:pt x="395" y="2733"/>
                    </a:lnTo>
                    <a:lnTo>
                      <a:pt x="365" y="3021"/>
                    </a:lnTo>
                    <a:lnTo>
                      <a:pt x="329" y="3321"/>
                    </a:lnTo>
                    <a:lnTo>
                      <a:pt x="275" y="3639"/>
                    </a:lnTo>
                    <a:lnTo>
                      <a:pt x="204" y="3968"/>
                    </a:lnTo>
                    <a:lnTo>
                      <a:pt x="126" y="4316"/>
                    </a:lnTo>
                    <a:lnTo>
                      <a:pt x="138" y="4316"/>
                    </a:lnTo>
                    <a:lnTo>
                      <a:pt x="216" y="3968"/>
                    </a:lnTo>
                    <a:lnTo>
                      <a:pt x="287" y="3639"/>
                    </a:lnTo>
                    <a:lnTo>
                      <a:pt x="341" y="3321"/>
                    </a:lnTo>
                    <a:lnTo>
                      <a:pt x="377" y="3021"/>
                    </a:lnTo>
                    <a:lnTo>
                      <a:pt x="407" y="2733"/>
                    </a:lnTo>
                    <a:lnTo>
                      <a:pt x="419" y="2458"/>
                    </a:lnTo>
                    <a:lnTo>
                      <a:pt x="425" y="2188"/>
                    </a:lnTo>
                    <a:lnTo>
                      <a:pt x="413" y="1924"/>
                    </a:lnTo>
                    <a:lnTo>
                      <a:pt x="413" y="192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187" name="Freeform 11"/>
              <p:cNvSpPr>
                <a:spLocks/>
              </p:cNvSpPr>
              <p:nvPr/>
            </p:nvSpPr>
            <p:spPr bwMode="hidden">
              <a:xfrm>
                <a:off x="3946" y="0"/>
                <a:ext cx="558" cy="4316"/>
              </a:xfrm>
              <a:custGeom>
                <a:avLst/>
                <a:gdLst/>
                <a:ahLst/>
                <a:cxnLst>
                  <a:cxn ang="0">
                    <a:pos x="556" y="2020"/>
                  </a:cxn>
                  <a:cxn ang="0">
                    <a:pos x="538" y="1732"/>
                  </a:cxn>
                  <a:cxn ang="0">
                    <a:pos x="503" y="1445"/>
                  </a:cxn>
                  <a:cxn ang="0">
                    <a:pos x="455" y="1175"/>
                  </a:cxn>
                  <a:cxn ang="0">
                    <a:pos x="395" y="911"/>
                  </a:cxn>
                  <a:cxn ang="0">
                    <a:pos x="317" y="659"/>
                  </a:cxn>
                  <a:cxn ang="0">
                    <a:pos x="228" y="426"/>
                  </a:cxn>
                  <a:cxn ang="0">
                    <a:pos x="126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14" y="204"/>
                  </a:cxn>
                  <a:cxn ang="0">
                    <a:pos x="216" y="426"/>
                  </a:cxn>
                  <a:cxn ang="0">
                    <a:pos x="305" y="659"/>
                  </a:cxn>
                  <a:cxn ang="0">
                    <a:pos x="383" y="911"/>
                  </a:cxn>
                  <a:cxn ang="0">
                    <a:pos x="443" y="1175"/>
                  </a:cxn>
                  <a:cxn ang="0">
                    <a:pos x="491" y="1445"/>
                  </a:cxn>
                  <a:cxn ang="0">
                    <a:pos x="526" y="1732"/>
                  </a:cxn>
                  <a:cxn ang="0">
                    <a:pos x="544" y="2020"/>
                  </a:cxn>
                  <a:cxn ang="0">
                    <a:pos x="544" y="2326"/>
                  </a:cxn>
                  <a:cxn ang="0">
                    <a:pos x="532" y="2632"/>
                  </a:cxn>
                  <a:cxn ang="0">
                    <a:pos x="503" y="2931"/>
                  </a:cxn>
                  <a:cxn ang="0">
                    <a:pos x="455" y="3225"/>
                  </a:cxn>
                  <a:cxn ang="0">
                    <a:pos x="389" y="3513"/>
                  </a:cxn>
                  <a:cxn ang="0">
                    <a:pos x="311" y="3788"/>
                  </a:cxn>
                  <a:cxn ang="0">
                    <a:pos x="216" y="4058"/>
                  </a:cxn>
                  <a:cxn ang="0">
                    <a:pos x="102" y="4316"/>
                  </a:cxn>
                  <a:cxn ang="0">
                    <a:pos x="114" y="4316"/>
                  </a:cxn>
                  <a:cxn ang="0">
                    <a:pos x="228" y="4058"/>
                  </a:cxn>
                  <a:cxn ang="0">
                    <a:pos x="323" y="3788"/>
                  </a:cxn>
                  <a:cxn ang="0">
                    <a:pos x="401" y="3513"/>
                  </a:cxn>
                  <a:cxn ang="0">
                    <a:pos x="467" y="3225"/>
                  </a:cxn>
                  <a:cxn ang="0">
                    <a:pos x="515" y="2931"/>
                  </a:cxn>
                  <a:cxn ang="0">
                    <a:pos x="544" y="2632"/>
                  </a:cxn>
                  <a:cxn ang="0">
                    <a:pos x="556" y="2326"/>
                  </a:cxn>
                  <a:cxn ang="0">
                    <a:pos x="556" y="2020"/>
                  </a:cxn>
                  <a:cxn ang="0">
                    <a:pos x="556" y="2020"/>
                  </a:cxn>
                </a:cxnLst>
                <a:rect l="0" t="0" r="r" b="b"/>
                <a:pathLst>
                  <a:path w="556" h="4316">
                    <a:moveTo>
                      <a:pt x="556" y="2020"/>
                    </a:moveTo>
                    <a:lnTo>
                      <a:pt x="538" y="1732"/>
                    </a:lnTo>
                    <a:lnTo>
                      <a:pt x="503" y="1445"/>
                    </a:lnTo>
                    <a:lnTo>
                      <a:pt x="455" y="1175"/>
                    </a:lnTo>
                    <a:lnTo>
                      <a:pt x="395" y="911"/>
                    </a:lnTo>
                    <a:lnTo>
                      <a:pt x="317" y="659"/>
                    </a:lnTo>
                    <a:lnTo>
                      <a:pt x="228" y="426"/>
                    </a:lnTo>
                    <a:lnTo>
                      <a:pt x="126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14" y="204"/>
                    </a:lnTo>
                    <a:lnTo>
                      <a:pt x="216" y="426"/>
                    </a:lnTo>
                    <a:lnTo>
                      <a:pt x="305" y="659"/>
                    </a:lnTo>
                    <a:lnTo>
                      <a:pt x="383" y="911"/>
                    </a:lnTo>
                    <a:lnTo>
                      <a:pt x="443" y="1175"/>
                    </a:lnTo>
                    <a:lnTo>
                      <a:pt x="491" y="1445"/>
                    </a:lnTo>
                    <a:lnTo>
                      <a:pt x="526" y="1732"/>
                    </a:lnTo>
                    <a:lnTo>
                      <a:pt x="544" y="2020"/>
                    </a:lnTo>
                    <a:lnTo>
                      <a:pt x="544" y="2326"/>
                    </a:lnTo>
                    <a:lnTo>
                      <a:pt x="532" y="2632"/>
                    </a:lnTo>
                    <a:lnTo>
                      <a:pt x="503" y="2931"/>
                    </a:lnTo>
                    <a:lnTo>
                      <a:pt x="455" y="3225"/>
                    </a:lnTo>
                    <a:lnTo>
                      <a:pt x="389" y="3513"/>
                    </a:lnTo>
                    <a:lnTo>
                      <a:pt x="311" y="3788"/>
                    </a:lnTo>
                    <a:lnTo>
                      <a:pt x="216" y="4058"/>
                    </a:lnTo>
                    <a:lnTo>
                      <a:pt x="102" y="4316"/>
                    </a:lnTo>
                    <a:lnTo>
                      <a:pt x="114" y="4316"/>
                    </a:lnTo>
                    <a:lnTo>
                      <a:pt x="228" y="4058"/>
                    </a:lnTo>
                    <a:lnTo>
                      <a:pt x="323" y="3788"/>
                    </a:lnTo>
                    <a:lnTo>
                      <a:pt x="401" y="3513"/>
                    </a:lnTo>
                    <a:lnTo>
                      <a:pt x="467" y="3225"/>
                    </a:lnTo>
                    <a:lnTo>
                      <a:pt x="515" y="2931"/>
                    </a:lnTo>
                    <a:lnTo>
                      <a:pt x="544" y="2632"/>
                    </a:lnTo>
                    <a:lnTo>
                      <a:pt x="556" y="2326"/>
                    </a:lnTo>
                    <a:lnTo>
                      <a:pt x="556" y="2020"/>
                    </a:lnTo>
                    <a:lnTo>
                      <a:pt x="556" y="202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188" name="Freeform 12"/>
              <p:cNvSpPr>
                <a:spLocks/>
              </p:cNvSpPr>
              <p:nvPr/>
            </p:nvSpPr>
            <p:spPr bwMode="hidden">
              <a:xfrm>
                <a:off x="4246" y="0"/>
                <a:ext cx="690" cy="4316"/>
              </a:xfrm>
              <a:custGeom>
                <a:avLst/>
                <a:gdLst/>
                <a:ahLst/>
                <a:cxnLst>
                  <a:cxn ang="0">
                    <a:pos x="688" y="2086"/>
                  </a:cxn>
                  <a:cxn ang="0">
                    <a:pos x="670" y="1810"/>
                  </a:cxn>
                  <a:cxn ang="0">
                    <a:pos x="634" y="1541"/>
                  </a:cxn>
                  <a:cxn ang="0">
                    <a:pos x="574" y="1271"/>
                  </a:cxn>
                  <a:cxn ang="0">
                    <a:pos x="497" y="1007"/>
                  </a:cxn>
                  <a:cxn ang="0">
                    <a:pos x="401" y="749"/>
                  </a:cxn>
                  <a:cxn ang="0">
                    <a:pos x="293" y="492"/>
                  </a:cxn>
                  <a:cxn ang="0">
                    <a:pos x="162" y="24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50" y="240"/>
                  </a:cxn>
                  <a:cxn ang="0">
                    <a:pos x="281" y="492"/>
                  </a:cxn>
                  <a:cxn ang="0">
                    <a:pos x="389" y="749"/>
                  </a:cxn>
                  <a:cxn ang="0">
                    <a:pos x="485" y="1007"/>
                  </a:cxn>
                  <a:cxn ang="0">
                    <a:pos x="562" y="1271"/>
                  </a:cxn>
                  <a:cxn ang="0">
                    <a:pos x="622" y="1541"/>
                  </a:cxn>
                  <a:cxn ang="0">
                    <a:pos x="658" y="1810"/>
                  </a:cxn>
                  <a:cxn ang="0">
                    <a:pos x="676" y="2086"/>
                  </a:cxn>
                  <a:cxn ang="0">
                    <a:pos x="676" y="2368"/>
                  </a:cxn>
                  <a:cxn ang="0">
                    <a:pos x="658" y="2650"/>
                  </a:cxn>
                  <a:cxn ang="0">
                    <a:pos x="616" y="2931"/>
                  </a:cxn>
                  <a:cxn ang="0">
                    <a:pos x="556" y="3213"/>
                  </a:cxn>
                  <a:cxn ang="0">
                    <a:pos x="473" y="3495"/>
                  </a:cxn>
                  <a:cxn ang="0">
                    <a:pos x="371" y="3777"/>
                  </a:cxn>
                  <a:cxn ang="0">
                    <a:pos x="251" y="4046"/>
                  </a:cxn>
                  <a:cxn ang="0">
                    <a:pos x="114" y="4316"/>
                  </a:cxn>
                  <a:cxn ang="0">
                    <a:pos x="126" y="4316"/>
                  </a:cxn>
                  <a:cxn ang="0">
                    <a:pos x="263" y="4046"/>
                  </a:cxn>
                  <a:cxn ang="0">
                    <a:pos x="383" y="3777"/>
                  </a:cxn>
                  <a:cxn ang="0">
                    <a:pos x="485" y="3495"/>
                  </a:cxn>
                  <a:cxn ang="0">
                    <a:pos x="568" y="3219"/>
                  </a:cxn>
                  <a:cxn ang="0">
                    <a:pos x="628" y="2937"/>
                  </a:cxn>
                  <a:cxn ang="0">
                    <a:pos x="670" y="2656"/>
                  </a:cxn>
                  <a:cxn ang="0">
                    <a:pos x="688" y="2368"/>
                  </a:cxn>
                  <a:cxn ang="0">
                    <a:pos x="688" y="2086"/>
                  </a:cxn>
                  <a:cxn ang="0">
                    <a:pos x="688" y="2086"/>
                  </a:cxn>
                </a:cxnLst>
                <a:rect l="0" t="0" r="r" b="b"/>
                <a:pathLst>
                  <a:path w="688" h="4316">
                    <a:moveTo>
                      <a:pt x="688" y="2086"/>
                    </a:moveTo>
                    <a:lnTo>
                      <a:pt x="670" y="1810"/>
                    </a:lnTo>
                    <a:lnTo>
                      <a:pt x="634" y="1541"/>
                    </a:lnTo>
                    <a:lnTo>
                      <a:pt x="574" y="1271"/>
                    </a:lnTo>
                    <a:lnTo>
                      <a:pt x="497" y="1007"/>
                    </a:lnTo>
                    <a:lnTo>
                      <a:pt x="401" y="749"/>
                    </a:lnTo>
                    <a:lnTo>
                      <a:pt x="293" y="492"/>
                    </a:lnTo>
                    <a:lnTo>
                      <a:pt x="162" y="24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50" y="240"/>
                    </a:lnTo>
                    <a:lnTo>
                      <a:pt x="281" y="492"/>
                    </a:lnTo>
                    <a:lnTo>
                      <a:pt x="389" y="749"/>
                    </a:lnTo>
                    <a:lnTo>
                      <a:pt x="485" y="1007"/>
                    </a:lnTo>
                    <a:lnTo>
                      <a:pt x="562" y="1271"/>
                    </a:lnTo>
                    <a:lnTo>
                      <a:pt x="622" y="1541"/>
                    </a:lnTo>
                    <a:lnTo>
                      <a:pt x="658" y="1810"/>
                    </a:lnTo>
                    <a:lnTo>
                      <a:pt x="676" y="2086"/>
                    </a:lnTo>
                    <a:lnTo>
                      <a:pt x="676" y="2368"/>
                    </a:lnTo>
                    <a:lnTo>
                      <a:pt x="658" y="2650"/>
                    </a:lnTo>
                    <a:lnTo>
                      <a:pt x="616" y="2931"/>
                    </a:lnTo>
                    <a:lnTo>
                      <a:pt x="556" y="3213"/>
                    </a:lnTo>
                    <a:lnTo>
                      <a:pt x="473" y="3495"/>
                    </a:lnTo>
                    <a:lnTo>
                      <a:pt x="371" y="3777"/>
                    </a:lnTo>
                    <a:lnTo>
                      <a:pt x="251" y="4046"/>
                    </a:lnTo>
                    <a:lnTo>
                      <a:pt x="114" y="4316"/>
                    </a:lnTo>
                    <a:lnTo>
                      <a:pt x="126" y="4316"/>
                    </a:lnTo>
                    <a:lnTo>
                      <a:pt x="263" y="4046"/>
                    </a:lnTo>
                    <a:lnTo>
                      <a:pt x="383" y="3777"/>
                    </a:lnTo>
                    <a:lnTo>
                      <a:pt x="485" y="3495"/>
                    </a:lnTo>
                    <a:lnTo>
                      <a:pt x="568" y="3219"/>
                    </a:lnTo>
                    <a:lnTo>
                      <a:pt x="628" y="2937"/>
                    </a:lnTo>
                    <a:lnTo>
                      <a:pt x="670" y="2656"/>
                    </a:lnTo>
                    <a:lnTo>
                      <a:pt x="688" y="2368"/>
                    </a:lnTo>
                    <a:lnTo>
                      <a:pt x="688" y="2086"/>
                    </a:lnTo>
                    <a:lnTo>
                      <a:pt x="688" y="208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189" name="Freeform 13"/>
              <p:cNvSpPr>
                <a:spLocks/>
              </p:cNvSpPr>
              <p:nvPr/>
            </p:nvSpPr>
            <p:spPr bwMode="hidden">
              <a:xfrm>
                <a:off x="4522" y="0"/>
                <a:ext cx="864" cy="4316"/>
              </a:xfrm>
              <a:custGeom>
                <a:avLst/>
                <a:gdLst/>
                <a:ahLst/>
                <a:cxnLst>
                  <a:cxn ang="0">
                    <a:pos x="855" y="2128"/>
                  </a:cxn>
                  <a:cxn ang="0">
                    <a:pos x="831" y="1834"/>
                  </a:cxn>
                  <a:cxn ang="0">
                    <a:pos x="808" y="1684"/>
                  </a:cxn>
                  <a:cxn ang="0">
                    <a:pos x="784" y="1541"/>
                  </a:cxn>
                  <a:cxn ang="0">
                    <a:pos x="748" y="1397"/>
                  </a:cxn>
                  <a:cxn ang="0">
                    <a:pos x="712" y="1253"/>
                  </a:cxn>
                  <a:cxn ang="0">
                    <a:pos x="664" y="1115"/>
                  </a:cxn>
                  <a:cxn ang="0">
                    <a:pos x="610" y="977"/>
                  </a:cxn>
                  <a:cxn ang="0">
                    <a:pos x="491" y="719"/>
                  </a:cxn>
                  <a:cxn ang="0">
                    <a:pos x="353" y="468"/>
                  </a:cxn>
                  <a:cxn ang="0">
                    <a:pos x="192" y="228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80" y="228"/>
                  </a:cxn>
                  <a:cxn ang="0">
                    <a:pos x="341" y="468"/>
                  </a:cxn>
                  <a:cxn ang="0">
                    <a:pos x="479" y="719"/>
                  </a:cxn>
                  <a:cxn ang="0">
                    <a:pos x="598" y="983"/>
                  </a:cxn>
                  <a:cxn ang="0">
                    <a:pos x="652" y="1121"/>
                  </a:cxn>
                  <a:cxn ang="0">
                    <a:pos x="700" y="1259"/>
                  </a:cxn>
                  <a:cxn ang="0">
                    <a:pos x="736" y="1403"/>
                  </a:cxn>
                  <a:cxn ang="0">
                    <a:pos x="772" y="1547"/>
                  </a:cxn>
                  <a:cxn ang="0">
                    <a:pos x="802" y="1690"/>
                  </a:cxn>
                  <a:cxn ang="0">
                    <a:pos x="819" y="1834"/>
                  </a:cxn>
                  <a:cxn ang="0">
                    <a:pos x="837" y="1984"/>
                  </a:cxn>
                  <a:cxn ang="0">
                    <a:pos x="843" y="2128"/>
                  </a:cxn>
                  <a:cxn ang="0">
                    <a:pos x="849" y="2278"/>
                  </a:cxn>
                  <a:cxn ang="0">
                    <a:pos x="843" y="2428"/>
                  </a:cxn>
                  <a:cxn ang="0">
                    <a:pos x="831" y="2572"/>
                  </a:cxn>
                  <a:cxn ang="0">
                    <a:pos x="819" y="2721"/>
                  </a:cxn>
                  <a:cxn ang="0">
                    <a:pos x="796" y="2865"/>
                  </a:cxn>
                  <a:cxn ang="0">
                    <a:pos x="766" y="3015"/>
                  </a:cxn>
                  <a:cxn ang="0">
                    <a:pos x="724" y="3159"/>
                  </a:cxn>
                  <a:cxn ang="0">
                    <a:pos x="682" y="3303"/>
                  </a:cxn>
                  <a:cxn ang="0">
                    <a:pos x="586" y="3567"/>
                  </a:cxn>
                  <a:cxn ang="0">
                    <a:pos x="473" y="3824"/>
                  </a:cxn>
                  <a:cxn ang="0">
                    <a:pos x="335" y="4076"/>
                  </a:cxn>
                  <a:cxn ang="0">
                    <a:pos x="180" y="4316"/>
                  </a:cxn>
                  <a:cxn ang="0">
                    <a:pos x="192" y="4316"/>
                  </a:cxn>
                  <a:cxn ang="0">
                    <a:pos x="347" y="4076"/>
                  </a:cxn>
                  <a:cxn ang="0">
                    <a:pos x="485" y="3824"/>
                  </a:cxn>
                  <a:cxn ang="0">
                    <a:pos x="598" y="3573"/>
                  </a:cxn>
                  <a:cxn ang="0">
                    <a:pos x="694" y="3309"/>
                  </a:cxn>
                  <a:cxn ang="0">
                    <a:pos x="736" y="3165"/>
                  </a:cxn>
                  <a:cxn ang="0">
                    <a:pos x="778" y="3021"/>
                  </a:cxn>
                  <a:cxn ang="0">
                    <a:pos x="808" y="2871"/>
                  </a:cxn>
                  <a:cxn ang="0">
                    <a:pos x="831" y="2727"/>
                  </a:cxn>
                  <a:cxn ang="0">
                    <a:pos x="843" y="2578"/>
                  </a:cxn>
                  <a:cxn ang="0">
                    <a:pos x="855" y="2428"/>
                  </a:cxn>
                  <a:cxn ang="0">
                    <a:pos x="861" y="2278"/>
                  </a:cxn>
                  <a:cxn ang="0">
                    <a:pos x="855" y="2128"/>
                  </a:cxn>
                  <a:cxn ang="0">
                    <a:pos x="855" y="2128"/>
                  </a:cxn>
                </a:cxnLst>
                <a:rect l="0" t="0" r="r" b="b"/>
                <a:pathLst>
                  <a:path w="861" h="4316">
                    <a:moveTo>
                      <a:pt x="855" y="2128"/>
                    </a:moveTo>
                    <a:lnTo>
                      <a:pt x="831" y="1834"/>
                    </a:lnTo>
                    <a:lnTo>
                      <a:pt x="808" y="1684"/>
                    </a:lnTo>
                    <a:lnTo>
                      <a:pt x="784" y="1541"/>
                    </a:lnTo>
                    <a:lnTo>
                      <a:pt x="748" y="1397"/>
                    </a:lnTo>
                    <a:lnTo>
                      <a:pt x="712" y="1253"/>
                    </a:lnTo>
                    <a:lnTo>
                      <a:pt x="664" y="1115"/>
                    </a:lnTo>
                    <a:lnTo>
                      <a:pt x="610" y="977"/>
                    </a:lnTo>
                    <a:lnTo>
                      <a:pt x="491" y="719"/>
                    </a:lnTo>
                    <a:lnTo>
                      <a:pt x="353" y="468"/>
                    </a:lnTo>
                    <a:lnTo>
                      <a:pt x="192" y="228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80" y="228"/>
                    </a:lnTo>
                    <a:lnTo>
                      <a:pt x="341" y="468"/>
                    </a:lnTo>
                    <a:lnTo>
                      <a:pt x="479" y="719"/>
                    </a:lnTo>
                    <a:lnTo>
                      <a:pt x="598" y="983"/>
                    </a:lnTo>
                    <a:lnTo>
                      <a:pt x="652" y="1121"/>
                    </a:lnTo>
                    <a:lnTo>
                      <a:pt x="700" y="1259"/>
                    </a:lnTo>
                    <a:lnTo>
                      <a:pt x="736" y="1403"/>
                    </a:lnTo>
                    <a:lnTo>
                      <a:pt x="772" y="1547"/>
                    </a:lnTo>
                    <a:lnTo>
                      <a:pt x="802" y="1690"/>
                    </a:lnTo>
                    <a:lnTo>
                      <a:pt x="819" y="1834"/>
                    </a:lnTo>
                    <a:lnTo>
                      <a:pt x="837" y="1984"/>
                    </a:lnTo>
                    <a:lnTo>
                      <a:pt x="843" y="2128"/>
                    </a:lnTo>
                    <a:lnTo>
                      <a:pt x="849" y="2278"/>
                    </a:lnTo>
                    <a:lnTo>
                      <a:pt x="843" y="2428"/>
                    </a:lnTo>
                    <a:lnTo>
                      <a:pt x="831" y="2572"/>
                    </a:lnTo>
                    <a:lnTo>
                      <a:pt x="819" y="2721"/>
                    </a:lnTo>
                    <a:lnTo>
                      <a:pt x="796" y="2865"/>
                    </a:lnTo>
                    <a:lnTo>
                      <a:pt x="766" y="3015"/>
                    </a:lnTo>
                    <a:lnTo>
                      <a:pt x="724" y="3159"/>
                    </a:lnTo>
                    <a:lnTo>
                      <a:pt x="682" y="3303"/>
                    </a:lnTo>
                    <a:lnTo>
                      <a:pt x="586" y="3567"/>
                    </a:lnTo>
                    <a:lnTo>
                      <a:pt x="473" y="3824"/>
                    </a:lnTo>
                    <a:lnTo>
                      <a:pt x="335" y="4076"/>
                    </a:lnTo>
                    <a:lnTo>
                      <a:pt x="180" y="4316"/>
                    </a:lnTo>
                    <a:lnTo>
                      <a:pt x="192" y="4316"/>
                    </a:lnTo>
                    <a:lnTo>
                      <a:pt x="347" y="4076"/>
                    </a:lnTo>
                    <a:lnTo>
                      <a:pt x="485" y="3824"/>
                    </a:lnTo>
                    <a:lnTo>
                      <a:pt x="598" y="3573"/>
                    </a:lnTo>
                    <a:lnTo>
                      <a:pt x="694" y="3309"/>
                    </a:lnTo>
                    <a:lnTo>
                      <a:pt x="736" y="3165"/>
                    </a:lnTo>
                    <a:lnTo>
                      <a:pt x="778" y="3021"/>
                    </a:lnTo>
                    <a:lnTo>
                      <a:pt x="808" y="2871"/>
                    </a:lnTo>
                    <a:lnTo>
                      <a:pt x="831" y="2727"/>
                    </a:lnTo>
                    <a:lnTo>
                      <a:pt x="843" y="2578"/>
                    </a:lnTo>
                    <a:lnTo>
                      <a:pt x="855" y="2428"/>
                    </a:lnTo>
                    <a:lnTo>
                      <a:pt x="861" y="2278"/>
                    </a:lnTo>
                    <a:lnTo>
                      <a:pt x="855" y="2128"/>
                    </a:lnTo>
                    <a:lnTo>
                      <a:pt x="855" y="212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190" name="Freeform 14"/>
              <p:cNvSpPr>
                <a:spLocks/>
              </p:cNvSpPr>
              <p:nvPr/>
            </p:nvSpPr>
            <p:spPr bwMode="hidden">
              <a:xfrm>
                <a:off x="2399" y="0"/>
                <a:ext cx="150" cy="4316"/>
              </a:xfrm>
              <a:custGeom>
                <a:avLst/>
                <a:gdLst/>
                <a:ahLst/>
                <a:cxnLst>
                  <a:cxn ang="0">
                    <a:pos x="18" y="1942"/>
                  </a:cxn>
                  <a:cxn ang="0">
                    <a:pos x="30" y="1630"/>
                  </a:cxn>
                  <a:cxn ang="0">
                    <a:pos x="42" y="1331"/>
                  </a:cxn>
                  <a:cxn ang="0">
                    <a:pos x="59" y="1055"/>
                  </a:cxn>
                  <a:cxn ang="0">
                    <a:pos x="77" y="791"/>
                  </a:cxn>
                  <a:cxn ang="0">
                    <a:pos x="83" y="671"/>
                  </a:cxn>
                  <a:cxn ang="0">
                    <a:pos x="95" y="557"/>
                  </a:cxn>
                  <a:cxn ang="0">
                    <a:pos x="107" y="444"/>
                  </a:cxn>
                  <a:cxn ang="0">
                    <a:pos x="113" y="342"/>
                  </a:cxn>
                  <a:cxn ang="0">
                    <a:pos x="125" y="246"/>
                  </a:cxn>
                  <a:cxn ang="0">
                    <a:pos x="131" y="156"/>
                  </a:cxn>
                  <a:cxn ang="0">
                    <a:pos x="143" y="72"/>
                  </a:cxn>
                  <a:cxn ang="0">
                    <a:pos x="149" y="0"/>
                  </a:cxn>
                  <a:cxn ang="0">
                    <a:pos x="137" y="0"/>
                  </a:cxn>
                  <a:cxn ang="0">
                    <a:pos x="131" y="72"/>
                  </a:cxn>
                  <a:cxn ang="0">
                    <a:pos x="119" y="156"/>
                  </a:cxn>
                  <a:cxn ang="0">
                    <a:pos x="113" y="246"/>
                  </a:cxn>
                  <a:cxn ang="0">
                    <a:pos x="101" y="342"/>
                  </a:cxn>
                  <a:cxn ang="0">
                    <a:pos x="95" y="444"/>
                  </a:cxn>
                  <a:cxn ang="0">
                    <a:pos x="83" y="557"/>
                  </a:cxn>
                  <a:cxn ang="0">
                    <a:pos x="71" y="671"/>
                  </a:cxn>
                  <a:cxn ang="0">
                    <a:pos x="65" y="791"/>
                  </a:cxn>
                  <a:cxn ang="0">
                    <a:pos x="48" y="1055"/>
                  </a:cxn>
                  <a:cxn ang="0">
                    <a:pos x="30" y="1331"/>
                  </a:cxn>
                  <a:cxn ang="0">
                    <a:pos x="18" y="1630"/>
                  </a:cxn>
                  <a:cxn ang="0">
                    <a:pos x="6" y="1942"/>
                  </a:cxn>
                  <a:cxn ang="0">
                    <a:pos x="0" y="2278"/>
                  </a:cxn>
                  <a:cxn ang="0">
                    <a:pos x="6" y="2602"/>
                  </a:cxn>
                  <a:cxn ang="0">
                    <a:pos x="12" y="2919"/>
                  </a:cxn>
                  <a:cxn ang="0">
                    <a:pos x="24" y="3219"/>
                  </a:cxn>
                  <a:cxn ang="0">
                    <a:pos x="36" y="3513"/>
                  </a:cxn>
                  <a:cxn ang="0">
                    <a:pos x="59" y="3794"/>
                  </a:cxn>
                  <a:cxn ang="0">
                    <a:pos x="89" y="4058"/>
                  </a:cxn>
                  <a:cxn ang="0">
                    <a:pos x="125" y="4316"/>
                  </a:cxn>
                  <a:cxn ang="0">
                    <a:pos x="137" y="4316"/>
                  </a:cxn>
                  <a:cxn ang="0">
                    <a:pos x="101" y="4058"/>
                  </a:cxn>
                  <a:cxn ang="0">
                    <a:pos x="71" y="3794"/>
                  </a:cxn>
                  <a:cxn ang="0">
                    <a:pos x="48" y="3513"/>
                  </a:cxn>
                  <a:cxn ang="0">
                    <a:pos x="36" y="3225"/>
                  </a:cxn>
                  <a:cxn ang="0">
                    <a:pos x="24" y="2919"/>
                  </a:cxn>
                  <a:cxn ang="0">
                    <a:pos x="18" y="2608"/>
                  </a:cxn>
                  <a:cxn ang="0">
                    <a:pos x="12" y="2278"/>
                  </a:cxn>
                  <a:cxn ang="0">
                    <a:pos x="18" y="1942"/>
                  </a:cxn>
                  <a:cxn ang="0">
                    <a:pos x="18" y="1942"/>
                  </a:cxn>
                </a:cxnLst>
                <a:rect l="0" t="0" r="r" b="b"/>
                <a:pathLst>
                  <a:path w="149" h="4316">
                    <a:moveTo>
                      <a:pt x="18" y="1942"/>
                    </a:moveTo>
                    <a:lnTo>
                      <a:pt x="30" y="1630"/>
                    </a:lnTo>
                    <a:lnTo>
                      <a:pt x="42" y="1331"/>
                    </a:lnTo>
                    <a:lnTo>
                      <a:pt x="59" y="1055"/>
                    </a:lnTo>
                    <a:lnTo>
                      <a:pt x="77" y="791"/>
                    </a:lnTo>
                    <a:lnTo>
                      <a:pt x="83" y="671"/>
                    </a:lnTo>
                    <a:lnTo>
                      <a:pt x="95" y="557"/>
                    </a:lnTo>
                    <a:lnTo>
                      <a:pt x="107" y="444"/>
                    </a:lnTo>
                    <a:lnTo>
                      <a:pt x="113" y="342"/>
                    </a:lnTo>
                    <a:lnTo>
                      <a:pt x="125" y="246"/>
                    </a:lnTo>
                    <a:lnTo>
                      <a:pt x="131" y="156"/>
                    </a:lnTo>
                    <a:lnTo>
                      <a:pt x="143" y="72"/>
                    </a:lnTo>
                    <a:lnTo>
                      <a:pt x="149" y="0"/>
                    </a:lnTo>
                    <a:lnTo>
                      <a:pt x="137" y="0"/>
                    </a:lnTo>
                    <a:lnTo>
                      <a:pt x="131" y="72"/>
                    </a:lnTo>
                    <a:lnTo>
                      <a:pt x="119" y="156"/>
                    </a:lnTo>
                    <a:lnTo>
                      <a:pt x="113" y="246"/>
                    </a:lnTo>
                    <a:lnTo>
                      <a:pt x="101" y="342"/>
                    </a:lnTo>
                    <a:lnTo>
                      <a:pt x="95" y="444"/>
                    </a:lnTo>
                    <a:lnTo>
                      <a:pt x="83" y="557"/>
                    </a:lnTo>
                    <a:lnTo>
                      <a:pt x="71" y="671"/>
                    </a:lnTo>
                    <a:lnTo>
                      <a:pt x="65" y="791"/>
                    </a:lnTo>
                    <a:lnTo>
                      <a:pt x="48" y="1055"/>
                    </a:lnTo>
                    <a:lnTo>
                      <a:pt x="30" y="1331"/>
                    </a:lnTo>
                    <a:lnTo>
                      <a:pt x="18" y="1630"/>
                    </a:lnTo>
                    <a:lnTo>
                      <a:pt x="6" y="1942"/>
                    </a:lnTo>
                    <a:lnTo>
                      <a:pt x="0" y="2278"/>
                    </a:lnTo>
                    <a:lnTo>
                      <a:pt x="6" y="2602"/>
                    </a:lnTo>
                    <a:lnTo>
                      <a:pt x="12" y="2919"/>
                    </a:lnTo>
                    <a:lnTo>
                      <a:pt x="24" y="3219"/>
                    </a:lnTo>
                    <a:lnTo>
                      <a:pt x="36" y="3513"/>
                    </a:lnTo>
                    <a:lnTo>
                      <a:pt x="59" y="3794"/>
                    </a:lnTo>
                    <a:lnTo>
                      <a:pt x="89" y="4058"/>
                    </a:lnTo>
                    <a:lnTo>
                      <a:pt x="125" y="4316"/>
                    </a:lnTo>
                    <a:lnTo>
                      <a:pt x="137" y="4316"/>
                    </a:lnTo>
                    <a:lnTo>
                      <a:pt x="101" y="4058"/>
                    </a:lnTo>
                    <a:lnTo>
                      <a:pt x="71" y="3794"/>
                    </a:lnTo>
                    <a:lnTo>
                      <a:pt x="48" y="3513"/>
                    </a:lnTo>
                    <a:lnTo>
                      <a:pt x="36" y="3225"/>
                    </a:lnTo>
                    <a:lnTo>
                      <a:pt x="24" y="2919"/>
                    </a:lnTo>
                    <a:lnTo>
                      <a:pt x="18" y="2608"/>
                    </a:lnTo>
                    <a:lnTo>
                      <a:pt x="12" y="2278"/>
                    </a:lnTo>
                    <a:lnTo>
                      <a:pt x="18" y="1942"/>
                    </a:lnTo>
                    <a:lnTo>
                      <a:pt x="18" y="194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191" name="Freeform 15"/>
              <p:cNvSpPr>
                <a:spLocks/>
              </p:cNvSpPr>
              <p:nvPr/>
            </p:nvSpPr>
            <p:spPr bwMode="hidden">
              <a:xfrm>
                <a:off x="1967" y="0"/>
                <a:ext cx="300" cy="4316"/>
              </a:xfrm>
              <a:custGeom>
                <a:avLst/>
                <a:gdLst/>
                <a:ahLst/>
                <a:cxnLst>
                  <a:cxn ang="0">
                    <a:pos x="18" y="2062"/>
                  </a:cxn>
                  <a:cxn ang="0">
                    <a:pos x="30" y="1750"/>
                  </a:cxn>
                  <a:cxn ang="0">
                    <a:pos x="54" y="1451"/>
                  </a:cxn>
                  <a:cxn ang="0">
                    <a:pos x="84" y="1169"/>
                  </a:cxn>
                  <a:cxn ang="0">
                    <a:pos x="126" y="899"/>
                  </a:cxn>
                  <a:cxn ang="0">
                    <a:pos x="162" y="641"/>
                  </a:cxn>
                  <a:cxn ang="0">
                    <a:pos x="209" y="408"/>
                  </a:cxn>
                  <a:cxn ang="0">
                    <a:pos x="251" y="192"/>
                  </a:cxn>
                  <a:cxn ang="0">
                    <a:pos x="299" y="0"/>
                  </a:cxn>
                  <a:cxn ang="0">
                    <a:pos x="287" y="0"/>
                  </a:cxn>
                  <a:cxn ang="0">
                    <a:pos x="239" y="192"/>
                  </a:cxn>
                  <a:cxn ang="0">
                    <a:pos x="198" y="408"/>
                  </a:cxn>
                  <a:cxn ang="0">
                    <a:pos x="156" y="641"/>
                  </a:cxn>
                  <a:cxn ang="0">
                    <a:pos x="114" y="899"/>
                  </a:cxn>
                  <a:cxn ang="0">
                    <a:pos x="78" y="1169"/>
                  </a:cxn>
                  <a:cxn ang="0">
                    <a:pos x="48" y="1451"/>
                  </a:cxn>
                  <a:cxn ang="0">
                    <a:pos x="24" y="1750"/>
                  </a:cxn>
                  <a:cxn ang="0">
                    <a:pos x="6" y="2062"/>
                  </a:cxn>
                  <a:cxn ang="0">
                    <a:pos x="0" y="2374"/>
                  </a:cxn>
                  <a:cxn ang="0">
                    <a:pos x="12" y="2674"/>
                  </a:cxn>
                  <a:cxn ang="0">
                    <a:pos x="30" y="2973"/>
                  </a:cxn>
                  <a:cxn ang="0">
                    <a:pos x="54" y="3255"/>
                  </a:cxn>
                  <a:cxn ang="0">
                    <a:pos x="96" y="3537"/>
                  </a:cxn>
                  <a:cxn ang="0">
                    <a:pos x="144" y="3806"/>
                  </a:cxn>
                  <a:cxn ang="0">
                    <a:pos x="203" y="4064"/>
                  </a:cxn>
                  <a:cxn ang="0">
                    <a:pos x="275" y="4316"/>
                  </a:cxn>
                  <a:cxn ang="0">
                    <a:pos x="287" y="4316"/>
                  </a:cxn>
                  <a:cxn ang="0">
                    <a:pos x="215" y="4064"/>
                  </a:cxn>
                  <a:cxn ang="0">
                    <a:pos x="156" y="3806"/>
                  </a:cxn>
                  <a:cxn ang="0">
                    <a:pos x="108" y="3537"/>
                  </a:cxn>
                  <a:cxn ang="0">
                    <a:pos x="66" y="3261"/>
                  </a:cxn>
                  <a:cxn ang="0">
                    <a:pos x="42" y="2973"/>
                  </a:cxn>
                  <a:cxn ang="0">
                    <a:pos x="24" y="2680"/>
                  </a:cxn>
                  <a:cxn ang="0">
                    <a:pos x="12" y="2374"/>
                  </a:cxn>
                  <a:cxn ang="0">
                    <a:pos x="18" y="2062"/>
                  </a:cxn>
                  <a:cxn ang="0">
                    <a:pos x="18" y="2062"/>
                  </a:cxn>
                </a:cxnLst>
                <a:rect l="0" t="0" r="r" b="b"/>
                <a:pathLst>
                  <a:path w="299" h="4316">
                    <a:moveTo>
                      <a:pt x="18" y="2062"/>
                    </a:moveTo>
                    <a:lnTo>
                      <a:pt x="30" y="1750"/>
                    </a:lnTo>
                    <a:lnTo>
                      <a:pt x="54" y="1451"/>
                    </a:lnTo>
                    <a:lnTo>
                      <a:pt x="84" y="1169"/>
                    </a:lnTo>
                    <a:lnTo>
                      <a:pt x="126" y="899"/>
                    </a:lnTo>
                    <a:lnTo>
                      <a:pt x="162" y="641"/>
                    </a:lnTo>
                    <a:lnTo>
                      <a:pt x="209" y="408"/>
                    </a:lnTo>
                    <a:lnTo>
                      <a:pt x="251" y="192"/>
                    </a:lnTo>
                    <a:lnTo>
                      <a:pt x="299" y="0"/>
                    </a:lnTo>
                    <a:lnTo>
                      <a:pt x="287" y="0"/>
                    </a:lnTo>
                    <a:lnTo>
                      <a:pt x="239" y="192"/>
                    </a:lnTo>
                    <a:lnTo>
                      <a:pt x="198" y="408"/>
                    </a:lnTo>
                    <a:lnTo>
                      <a:pt x="156" y="641"/>
                    </a:lnTo>
                    <a:lnTo>
                      <a:pt x="114" y="899"/>
                    </a:lnTo>
                    <a:lnTo>
                      <a:pt x="78" y="1169"/>
                    </a:lnTo>
                    <a:lnTo>
                      <a:pt x="48" y="1451"/>
                    </a:lnTo>
                    <a:lnTo>
                      <a:pt x="24" y="1750"/>
                    </a:lnTo>
                    <a:lnTo>
                      <a:pt x="6" y="2062"/>
                    </a:lnTo>
                    <a:lnTo>
                      <a:pt x="0" y="2374"/>
                    </a:lnTo>
                    <a:lnTo>
                      <a:pt x="12" y="2674"/>
                    </a:lnTo>
                    <a:lnTo>
                      <a:pt x="30" y="2973"/>
                    </a:lnTo>
                    <a:lnTo>
                      <a:pt x="54" y="3255"/>
                    </a:lnTo>
                    <a:lnTo>
                      <a:pt x="96" y="3537"/>
                    </a:lnTo>
                    <a:lnTo>
                      <a:pt x="144" y="3806"/>
                    </a:lnTo>
                    <a:lnTo>
                      <a:pt x="203" y="4064"/>
                    </a:lnTo>
                    <a:lnTo>
                      <a:pt x="275" y="4316"/>
                    </a:lnTo>
                    <a:lnTo>
                      <a:pt x="287" y="4316"/>
                    </a:lnTo>
                    <a:lnTo>
                      <a:pt x="215" y="4064"/>
                    </a:lnTo>
                    <a:lnTo>
                      <a:pt x="156" y="3806"/>
                    </a:lnTo>
                    <a:lnTo>
                      <a:pt x="108" y="3537"/>
                    </a:lnTo>
                    <a:lnTo>
                      <a:pt x="66" y="3261"/>
                    </a:lnTo>
                    <a:lnTo>
                      <a:pt x="42" y="2973"/>
                    </a:lnTo>
                    <a:lnTo>
                      <a:pt x="24" y="2680"/>
                    </a:lnTo>
                    <a:lnTo>
                      <a:pt x="12" y="2374"/>
                    </a:lnTo>
                    <a:lnTo>
                      <a:pt x="18" y="2062"/>
                    </a:lnTo>
                    <a:lnTo>
                      <a:pt x="18" y="206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192" name="Freeform 16"/>
              <p:cNvSpPr>
                <a:spLocks/>
              </p:cNvSpPr>
              <p:nvPr/>
            </p:nvSpPr>
            <p:spPr bwMode="hidden">
              <a:xfrm>
                <a:off x="1566" y="0"/>
                <a:ext cx="425" cy="4316"/>
              </a:xfrm>
              <a:custGeom>
                <a:avLst/>
                <a:gdLst/>
                <a:ahLst/>
                <a:cxnLst>
                  <a:cxn ang="0">
                    <a:pos x="424" y="0"/>
                  </a:cxn>
                  <a:cxn ang="0">
                    <a:pos x="412" y="0"/>
                  </a:cxn>
                  <a:cxn ang="0">
                    <a:pos x="316" y="222"/>
                  </a:cxn>
                  <a:cxn ang="0">
                    <a:pos x="239" y="462"/>
                  </a:cxn>
                  <a:cxn ang="0">
                    <a:pos x="167" y="707"/>
                  </a:cxn>
                  <a:cxn ang="0">
                    <a:pos x="107" y="971"/>
                  </a:cxn>
                  <a:cxn ang="0">
                    <a:pos x="65" y="1247"/>
                  </a:cxn>
                  <a:cxn ang="0">
                    <a:pos x="29" y="1529"/>
                  </a:cxn>
                  <a:cxn ang="0">
                    <a:pos x="6" y="1822"/>
                  </a:cxn>
                  <a:cxn ang="0">
                    <a:pos x="0" y="2122"/>
                  </a:cxn>
                  <a:cxn ang="0">
                    <a:pos x="6" y="2404"/>
                  </a:cxn>
                  <a:cxn ang="0">
                    <a:pos x="24" y="2686"/>
                  </a:cxn>
                  <a:cxn ang="0">
                    <a:pos x="47" y="2961"/>
                  </a:cxn>
                  <a:cxn ang="0">
                    <a:pos x="89" y="3243"/>
                  </a:cxn>
                  <a:cxn ang="0">
                    <a:pos x="137" y="3519"/>
                  </a:cxn>
                  <a:cxn ang="0">
                    <a:pos x="197" y="3788"/>
                  </a:cxn>
                  <a:cxn ang="0">
                    <a:pos x="269" y="4058"/>
                  </a:cxn>
                  <a:cxn ang="0">
                    <a:pos x="346" y="4316"/>
                  </a:cxn>
                  <a:cxn ang="0">
                    <a:pos x="358" y="4316"/>
                  </a:cxn>
                  <a:cxn ang="0">
                    <a:pos x="281" y="4058"/>
                  </a:cxn>
                  <a:cxn ang="0">
                    <a:pos x="209" y="3788"/>
                  </a:cxn>
                  <a:cxn ang="0">
                    <a:pos x="149" y="3519"/>
                  </a:cxn>
                  <a:cxn ang="0">
                    <a:pos x="101" y="3243"/>
                  </a:cxn>
                  <a:cxn ang="0">
                    <a:pos x="59" y="2961"/>
                  </a:cxn>
                  <a:cxn ang="0">
                    <a:pos x="35" y="2686"/>
                  </a:cxn>
                  <a:cxn ang="0">
                    <a:pos x="18" y="2404"/>
                  </a:cxn>
                  <a:cxn ang="0">
                    <a:pos x="12" y="2122"/>
                  </a:cxn>
                  <a:cxn ang="0">
                    <a:pos x="18" y="1822"/>
                  </a:cxn>
                  <a:cxn ang="0">
                    <a:pos x="41" y="1529"/>
                  </a:cxn>
                  <a:cxn ang="0">
                    <a:pos x="71" y="1247"/>
                  </a:cxn>
                  <a:cxn ang="0">
                    <a:pos x="119" y="971"/>
                  </a:cxn>
                  <a:cxn ang="0">
                    <a:pos x="179" y="707"/>
                  </a:cxn>
                  <a:cxn ang="0">
                    <a:pos x="245" y="462"/>
                  </a:cxn>
                  <a:cxn ang="0">
                    <a:pos x="328" y="222"/>
                  </a:cxn>
                  <a:cxn ang="0">
                    <a:pos x="424" y="0"/>
                  </a:cxn>
                  <a:cxn ang="0">
                    <a:pos x="424" y="0"/>
                  </a:cxn>
                </a:cxnLst>
                <a:rect l="0" t="0" r="r" b="b"/>
                <a:pathLst>
                  <a:path w="424" h="4316">
                    <a:moveTo>
                      <a:pt x="424" y="0"/>
                    </a:moveTo>
                    <a:lnTo>
                      <a:pt x="412" y="0"/>
                    </a:lnTo>
                    <a:lnTo>
                      <a:pt x="316" y="222"/>
                    </a:lnTo>
                    <a:lnTo>
                      <a:pt x="239" y="462"/>
                    </a:lnTo>
                    <a:lnTo>
                      <a:pt x="167" y="707"/>
                    </a:lnTo>
                    <a:lnTo>
                      <a:pt x="107" y="971"/>
                    </a:lnTo>
                    <a:lnTo>
                      <a:pt x="65" y="1247"/>
                    </a:lnTo>
                    <a:lnTo>
                      <a:pt x="29" y="1529"/>
                    </a:lnTo>
                    <a:lnTo>
                      <a:pt x="6" y="1822"/>
                    </a:lnTo>
                    <a:lnTo>
                      <a:pt x="0" y="2122"/>
                    </a:lnTo>
                    <a:lnTo>
                      <a:pt x="6" y="2404"/>
                    </a:lnTo>
                    <a:lnTo>
                      <a:pt x="24" y="2686"/>
                    </a:lnTo>
                    <a:lnTo>
                      <a:pt x="47" y="2961"/>
                    </a:lnTo>
                    <a:lnTo>
                      <a:pt x="89" y="3243"/>
                    </a:lnTo>
                    <a:lnTo>
                      <a:pt x="137" y="3519"/>
                    </a:lnTo>
                    <a:lnTo>
                      <a:pt x="197" y="3788"/>
                    </a:lnTo>
                    <a:lnTo>
                      <a:pt x="269" y="4058"/>
                    </a:lnTo>
                    <a:lnTo>
                      <a:pt x="346" y="4316"/>
                    </a:lnTo>
                    <a:lnTo>
                      <a:pt x="358" y="4316"/>
                    </a:lnTo>
                    <a:lnTo>
                      <a:pt x="281" y="4058"/>
                    </a:lnTo>
                    <a:lnTo>
                      <a:pt x="209" y="3788"/>
                    </a:lnTo>
                    <a:lnTo>
                      <a:pt x="149" y="3519"/>
                    </a:lnTo>
                    <a:lnTo>
                      <a:pt x="101" y="3243"/>
                    </a:lnTo>
                    <a:lnTo>
                      <a:pt x="59" y="2961"/>
                    </a:lnTo>
                    <a:lnTo>
                      <a:pt x="35" y="2686"/>
                    </a:lnTo>
                    <a:lnTo>
                      <a:pt x="18" y="2404"/>
                    </a:lnTo>
                    <a:lnTo>
                      <a:pt x="12" y="2122"/>
                    </a:lnTo>
                    <a:lnTo>
                      <a:pt x="18" y="1822"/>
                    </a:lnTo>
                    <a:lnTo>
                      <a:pt x="41" y="1529"/>
                    </a:lnTo>
                    <a:lnTo>
                      <a:pt x="71" y="1247"/>
                    </a:lnTo>
                    <a:lnTo>
                      <a:pt x="119" y="971"/>
                    </a:lnTo>
                    <a:lnTo>
                      <a:pt x="179" y="707"/>
                    </a:lnTo>
                    <a:lnTo>
                      <a:pt x="245" y="462"/>
                    </a:lnTo>
                    <a:lnTo>
                      <a:pt x="328" y="222"/>
                    </a:lnTo>
                    <a:lnTo>
                      <a:pt x="424" y="0"/>
                    </a:lnTo>
                    <a:lnTo>
                      <a:pt x="4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193" name="Freeform 17"/>
              <p:cNvSpPr>
                <a:spLocks/>
              </p:cNvSpPr>
              <p:nvPr/>
            </p:nvSpPr>
            <p:spPr bwMode="hidden">
              <a:xfrm>
                <a:off x="1128" y="0"/>
                <a:ext cx="575" cy="4316"/>
              </a:xfrm>
              <a:custGeom>
                <a:avLst/>
                <a:gdLst/>
                <a:ahLst/>
                <a:cxnLst>
                  <a:cxn ang="0">
                    <a:pos x="12" y="2146"/>
                  </a:cxn>
                  <a:cxn ang="0">
                    <a:pos x="24" y="1846"/>
                  </a:cxn>
                  <a:cxn ang="0">
                    <a:pos x="54" y="1559"/>
                  </a:cxn>
                  <a:cxn ang="0">
                    <a:pos x="96" y="1277"/>
                  </a:cxn>
                  <a:cxn ang="0">
                    <a:pos x="162" y="1001"/>
                  </a:cxn>
                  <a:cxn ang="0">
                    <a:pos x="239" y="731"/>
                  </a:cxn>
                  <a:cxn ang="0">
                    <a:pos x="335" y="480"/>
                  </a:cxn>
                  <a:cxn ang="0">
                    <a:pos x="449" y="234"/>
                  </a:cxn>
                  <a:cxn ang="0">
                    <a:pos x="574" y="0"/>
                  </a:cxn>
                  <a:cxn ang="0">
                    <a:pos x="562" y="0"/>
                  </a:cxn>
                  <a:cxn ang="0">
                    <a:pos x="437" y="234"/>
                  </a:cxn>
                  <a:cxn ang="0">
                    <a:pos x="323" y="480"/>
                  </a:cxn>
                  <a:cxn ang="0">
                    <a:pos x="227" y="737"/>
                  </a:cxn>
                  <a:cxn ang="0">
                    <a:pos x="150" y="1001"/>
                  </a:cxn>
                  <a:cxn ang="0">
                    <a:pos x="84" y="1277"/>
                  </a:cxn>
                  <a:cxn ang="0">
                    <a:pos x="42" y="1559"/>
                  </a:cxn>
                  <a:cxn ang="0">
                    <a:pos x="12" y="1852"/>
                  </a:cxn>
                  <a:cxn ang="0">
                    <a:pos x="0" y="2146"/>
                  </a:cxn>
                  <a:cxn ang="0">
                    <a:pos x="6" y="2434"/>
                  </a:cxn>
                  <a:cxn ang="0">
                    <a:pos x="30" y="2715"/>
                  </a:cxn>
                  <a:cxn ang="0">
                    <a:pos x="66" y="2997"/>
                  </a:cxn>
                  <a:cxn ang="0">
                    <a:pos x="120" y="3273"/>
                  </a:cxn>
                  <a:cxn ang="0">
                    <a:pos x="191" y="3549"/>
                  </a:cxn>
                  <a:cxn ang="0">
                    <a:pos x="275" y="3812"/>
                  </a:cxn>
                  <a:cxn ang="0">
                    <a:pos x="371" y="4070"/>
                  </a:cxn>
                  <a:cxn ang="0">
                    <a:pos x="484" y="4316"/>
                  </a:cxn>
                  <a:cxn ang="0">
                    <a:pos x="496" y="4316"/>
                  </a:cxn>
                  <a:cxn ang="0">
                    <a:pos x="383" y="4070"/>
                  </a:cxn>
                  <a:cxn ang="0">
                    <a:pos x="287" y="3812"/>
                  </a:cxn>
                  <a:cxn ang="0">
                    <a:pos x="203" y="3549"/>
                  </a:cxn>
                  <a:cxn ang="0">
                    <a:pos x="132" y="3273"/>
                  </a:cxn>
                  <a:cxn ang="0">
                    <a:pos x="78" y="2997"/>
                  </a:cxn>
                  <a:cxn ang="0">
                    <a:pos x="42" y="2715"/>
                  </a:cxn>
                  <a:cxn ang="0">
                    <a:pos x="18" y="2434"/>
                  </a:cxn>
                  <a:cxn ang="0">
                    <a:pos x="12" y="2146"/>
                  </a:cxn>
                  <a:cxn ang="0">
                    <a:pos x="12" y="2146"/>
                  </a:cxn>
                </a:cxnLst>
                <a:rect l="0" t="0" r="r" b="b"/>
                <a:pathLst>
                  <a:path w="574" h="4316">
                    <a:moveTo>
                      <a:pt x="12" y="2146"/>
                    </a:moveTo>
                    <a:lnTo>
                      <a:pt x="24" y="1846"/>
                    </a:lnTo>
                    <a:lnTo>
                      <a:pt x="54" y="1559"/>
                    </a:lnTo>
                    <a:lnTo>
                      <a:pt x="96" y="1277"/>
                    </a:lnTo>
                    <a:lnTo>
                      <a:pt x="162" y="1001"/>
                    </a:lnTo>
                    <a:lnTo>
                      <a:pt x="239" y="731"/>
                    </a:lnTo>
                    <a:lnTo>
                      <a:pt x="335" y="480"/>
                    </a:lnTo>
                    <a:lnTo>
                      <a:pt x="449" y="234"/>
                    </a:lnTo>
                    <a:lnTo>
                      <a:pt x="574" y="0"/>
                    </a:lnTo>
                    <a:lnTo>
                      <a:pt x="562" y="0"/>
                    </a:lnTo>
                    <a:lnTo>
                      <a:pt x="437" y="234"/>
                    </a:lnTo>
                    <a:lnTo>
                      <a:pt x="323" y="480"/>
                    </a:lnTo>
                    <a:lnTo>
                      <a:pt x="227" y="737"/>
                    </a:lnTo>
                    <a:lnTo>
                      <a:pt x="150" y="1001"/>
                    </a:lnTo>
                    <a:lnTo>
                      <a:pt x="84" y="1277"/>
                    </a:lnTo>
                    <a:lnTo>
                      <a:pt x="42" y="1559"/>
                    </a:lnTo>
                    <a:lnTo>
                      <a:pt x="12" y="1852"/>
                    </a:lnTo>
                    <a:lnTo>
                      <a:pt x="0" y="2146"/>
                    </a:lnTo>
                    <a:lnTo>
                      <a:pt x="6" y="2434"/>
                    </a:lnTo>
                    <a:lnTo>
                      <a:pt x="30" y="2715"/>
                    </a:lnTo>
                    <a:lnTo>
                      <a:pt x="66" y="2997"/>
                    </a:lnTo>
                    <a:lnTo>
                      <a:pt x="120" y="3273"/>
                    </a:lnTo>
                    <a:lnTo>
                      <a:pt x="191" y="3549"/>
                    </a:lnTo>
                    <a:lnTo>
                      <a:pt x="275" y="3812"/>
                    </a:lnTo>
                    <a:lnTo>
                      <a:pt x="371" y="4070"/>
                    </a:lnTo>
                    <a:lnTo>
                      <a:pt x="484" y="4316"/>
                    </a:lnTo>
                    <a:lnTo>
                      <a:pt x="496" y="4316"/>
                    </a:lnTo>
                    <a:lnTo>
                      <a:pt x="383" y="4070"/>
                    </a:lnTo>
                    <a:lnTo>
                      <a:pt x="287" y="3812"/>
                    </a:lnTo>
                    <a:lnTo>
                      <a:pt x="203" y="3549"/>
                    </a:lnTo>
                    <a:lnTo>
                      <a:pt x="132" y="3273"/>
                    </a:lnTo>
                    <a:lnTo>
                      <a:pt x="78" y="2997"/>
                    </a:lnTo>
                    <a:lnTo>
                      <a:pt x="42" y="2715"/>
                    </a:lnTo>
                    <a:lnTo>
                      <a:pt x="18" y="2434"/>
                    </a:lnTo>
                    <a:lnTo>
                      <a:pt x="12" y="2146"/>
                    </a:lnTo>
                    <a:lnTo>
                      <a:pt x="12" y="214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194" name="Freeform 18"/>
              <p:cNvSpPr>
                <a:spLocks/>
              </p:cNvSpPr>
              <p:nvPr/>
            </p:nvSpPr>
            <p:spPr bwMode="hidden">
              <a:xfrm>
                <a:off x="702" y="0"/>
                <a:ext cx="737" cy="4316"/>
              </a:xfrm>
              <a:custGeom>
                <a:avLst/>
                <a:gdLst/>
                <a:ahLst/>
                <a:cxnLst>
                  <a:cxn ang="0">
                    <a:pos x="12" y="2098"/>
                  </a:cxn>
                  <a:cxn ang="0">
                    <a:pos x="29" y="1798"/>
                  </a:cxn>
                  <a:cxn ang="0">
                    <a:pos x="71" y="1505"/>
                  </a:cxn>
                  <a:cxn ang="0">
                    <a:pos x="131" y="1223"/>
                  </a:cxn>
                  <a:cxn ang="0">
                    <a:pos x="215" y="941"/>
                  </a:cxn>
                  <a:cxn ang="0">
                    <a:pos x="316" y="689"/>
                  </a:cxn>
                  <a:cxn ang="0">
                    <a:pos x="442" y="444"/>
                  </a:cxn>
                  <a:cxn ang="0">
                    <a:pos x="580" y="216"/>
                  </a:cxn>
                  <a:cxn ang="0">
                    <a:pos x="735" y="0"/>
                  </a:cxn>
                  <a:cxn ang="0">
                    <a:pos x="723" y="0"/>
                  </a:cxn>
                  <a:cxn ang="0">
                    <a:pos x="568" y="210"/>
                  </a:cxn>
                  <a:cxn ang="0">
                    <a:pos x="430" y="438"/>
                  </a:cxn>
                  <a:cxn ang="0">
                    <a:pos x="311" y="683"/>
                  </a:cxn>
                  <a:cxn ang="0">
                    <a:pos x="209" y="941"/>
                  </a:cxn>
                  <a:cxn ang="0">
                    <a:pos x="125" y="1217"/>
                  </a:cxn>
                  <a:cxn ang="0">
                    <a:pos x="59" y="1505"/>
                  </a:cxn>
                  <a:cxn ang="0">
                    <a:pos x="18" y="1798"/>
                  </a:cxn>
                  <a:cxn ang="0">
                    <a:pos x="0" y="2098"/>
                  </a:cxn>
                  <a:cxn ang="0">
                    <a:pos x="6" y="2404"/>
                  </a:cxn>
                  <a:cxn ang="0">
                    <a:pos x="29" y="2709"/>
                  </a:cxn>
                  <a:cxn ang="0">
                    <a:pos x="77" y="3015"/>
                  </a:cxn>
                  <a:cxn ang="0">
                    <a:pos x="149" y="3315"/>
                  </a:cxn>
                  <a:cxn ang="0">
                    <a:pos x="227" y="3573"/>
                  </a:cxn>
                  <a:cxn ang="0">
                    <a:pos x="316" y="3824"/>
                  </a:cxn>
                  <a:cxn ang="0">
                    <a:pos x="424" y="4076"/>
                  </a:cxn>
                  <a:cxn ang="0">
                    <a:pos x="544" y="4316"/>
                  </a:cxn>
                  <a:cxn ang="0">
                    <a:pos x="556" y="4316"/>
                  </a:cxn>
                  <a:cxn ang="0">
                    <a:pos x="436" y="4076"/>
                  </a:cxn>
                  <a:cxn ang="0">
                    <a:pos x="328" y="3824"/>
                  </a:cxn>
                  <a:cxn ang="0">
                    <a:pos x="239" y="3573"/>
                  </a:cxn>
                  <a:cxn ang="0">
                    <a:pos x="161" y="3315"/>
                  </a:cxn>
                  <a:cxn ang="0">
                    <a:pos x="89" y="3015"/>
                  </a:cxn>
                  <a:cxn ang="0">
                    <a:pos x="41" y="2709"/>
                  </a:cxn>
                  <a:cxn ang="0">
                    <a:pos x="18" y="2404"/>
                  </a:cxn>
                  <a:cxn ang="0">
                    <a:pos x="12" y="2098"/>
                  </a:cxn>
                  <a:cxn ang="0">
                    <a:pos x="12" y="2098"/>
                  </a:cxn>
                </a:cxnLst>
                <a:rect l="0" t="0" r="r" b="b"/>
                <a:pathLst>
                  <a:path w="735" h="4316">
                    <a:moveTo>
                      <a:pt x="12" y="2098"/>
                    </a:moveTo>
                    <a:lnTo>
                      <a:pt x="29" y="1798"/>
                    </a:lnTo>
                    <a:lnTo>
                      <a:pt x="71" y="1505"/>
                    </a:lnTo>
                    <a:lnTo>
                      <a:pt x="131" y="1223"/>
                    </a:lnTo>
                    <a:lnTo>
                      <a:pt x="215" y="941"/>
                    </a:lnTo>
                    <a:lnTo>
                      <a:pt x="316" y="689"/>
                    </a:lnTo>
                    <a:lnTo>
                      <a:pt x="442" y="444"/>
                    </a:lnTo>
                    <a:lnTo>
                      <a:pt x="580" y="216"/>
                    </a:lnTo>
                    <a:lnTo>
                      <a:pt x="735" y="0"/>
                    </a:lnTo>
                    <a:lnTo>
                      <a:pt x="723" y="0"/>
                    </a:lnTo>
                    <a:lnTo>
                      <a:pt x="568" y="210"/>
                    </a:lnTo>
                    <a:lnTo>
                      <a:pt x="430" y="438"/>
                    </a:lnTo>
                    <a:lnTo>
                      <a:pt x="311" y="683"/>
                    </a:lnTo>
                    <a:lnTo>
                      <a:pt x="209" y="941"/>
                    </a:lnTo>
                    <a:lnTo>
                      <a:pt x="125" y="1217"/>
                    </a:lnTo>
                    <a:lnTo>
                      <a:pt x="59" y="1505"/>
                    </a:lnTo>
                    <a:lnTo>
                      <a:pt x="18" y="1798"/>
                    </a:lnTo>
                    <a:lnTo>
                      <a:pt x="0" y="2098"/>
                    </a:lnTo>
                    <a:lnTo>
                      <a:pt x="6" y="2404"/>
                    </a:lnTo>
                    <a:lnTo>
                      <a:pt x="29" y="2709"/>
                    </a:lnTo>
                    <a:lnTo>
                      <a:pt x="77" y="3015"/>
                    </a:lnTo>
                    <a:lnTo>
                      <a:pt x="149" y="3315"/>
                    </a:lnTo>
                    <a:lnTo>
                      <a:pt x="227" y="3573"/>
                    </a:lnTo>
                    <a:lnTo>
                      <a:pt x="316" y="3824"/>
                    </a:lnTo>
                    <a:lnTo>
                      <a:pt x="424" y="4076"/>
                    </a:lnTo>
                    <a:lnTo>
                      <a:pt x="544" y="4316"/>
                    </a:lnTo>
                    <a:lnTo>
                      <a:pt x="556" y="4316"/>
                    </a:lnTo>
                    <a:lnTo>
                      <a:pt x="436" y="4076"/>
                    </a:lnTo>
                    <a:lnTo>
                      <a:pt x="328" y="3824"/>
                    </a:lnTo>
                    <a:lnTo>
                      <a:pt x="239" y="3573"/>
                    </a:lnTo>
                    <a:lnTo>
                      <a:pt x="161" y="3315"/>
                    </a:lnTo>
                    <a:lnTo>
                      <a:pt x="89" y="3015"/>
                    </a:lnTo>
                    <a:lnTo>
                      <a:pt x="41" y="2709"/>
                    </a:lnTo>
                    <a:lnTo>
                      <a:pt x="18" y="2404"/>
                    </a:lnTo>
                    <a:lnTo>
                      <a:pt x="12" y="2098"/>
                    </a:lnTo>
                    <a:lnTo>
                      <a:pt x="12" y="209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195" name="Freeform 19"/>
              <p:cNvSpPr>
                <a:spLocks/>
              </p:cNvSpPr>
              <p:nvPr/>
            </p:nvSpPr>
            <p:spPr bwMode="hidden">
              <a:xfrm>
                <a:off x="288" y="0"/>
                <a:ext cx="840" cy="4316"/>
              </a:xfrm>
              <a:custGeom>
                <a:avLst/>
                <a:gdLst/>
                <a:ahLst/>
                <a:cxnLst>
                  <a:cxn ang="0">
                    <a:pos x="18" y="1948"/>
                  </a:cxn>
                  <a:cxn ang="0">
                    <a:pos x="48" y="1708"/>
                  </a:cxn>
                  <a:cxn ang="0">
                    <a:pos x="96" y="1475"/>
                  </a:cxn>
                  <a:cxn ang="0">
                    <a:pos x="161" y="1235"/>
                  </a:cxn>
                  <a:cxn ang="0">
                    <a:pos x="251" y="995"/>
                  </a:cxn>
                  <a:cxn ang="0">
                    <a:pos x="365" y="755"/>
                  </a:cxn>
                  <a:cxn ang="0">
                    <a:pos x="496" y="510"/>
                  </a:cxn>
                  <a:cxn ang="0">
                    <a:pos x="658" y="258"/>
                  </a:cxn>
                  <a:cxn ang="0">
                    <a:pos x="741" y="132"/>
                  </a:cxn>
                  <a:cxn ang="0">
                    <a:pos x="837" y="0"/>
                  </a:cxn>
                  <a:cxn ang="0">
                    <a:pos x="825" y="0"/>
                  </a:cxn>
                  <a:cxn ang="0">
                    <a:pos x="729" y="132"/>
                  </a:cxn>
                  <a:cxn ang="0">
                    <a:pos x="640" y="258"/>
                  </a:cxn>
                  <a:cxn ang="0">
                    <a:pos x="562" y="384"/>
                  </a:cxn>
                  <a:cxn ang="0">
                    <a:pos x="484" y="510"/>
                  </a:cxn>
                  <a:cxn ang="0">
                    <a:pos x="353" y="755"/>
                  </a:cxn>
                  <a:cxn ang="0">
                    <a:pos x="239" y="995"/>
                  </a:cxn>
                  <a:cxn ang="0">
                    <a:pos x="150" y="1235"/>
                  </a:cxn>
                  <a:cxn ang="0">
                    <a:pos x="84" y="1469"/>
                  </a:cxn>
                  <a:cxn ang="0">
                    <a:pos x="36" y="1702"/>
                  </a:cxn>
                  <a:cxn ang="0">
                    <a:pos x="6" y="1942"/>
                  </a:cxn>
                  <a:cxn ang="0">
                    <a:pos x="0" y="2200"/>
                  </a:cxn>
                  <a:cxn ang="0">
                    <a:pos x="12" y="2470"/>
                  </a:cxn>
                  <a:cxn ang="0">
                    <a:pos x="48" y="2739"/>
                  </a:cxn>
                  <a:cxn ang="0">
                    <a:pos x="114" y="3027"/>
                  </a:cxn>
                  <a:cxn ang="0">
                    <a:pos x="150" y="3171"/>
                  </a:cxn>
                  <a:cxn ang="0">
                    <a:pos x="197" y="3321"/>
                  </a:cxn>
                  <a:cxn ang="0">
                    <a:pos x="245" y="3477"/>
                  </a:cxn>
                  <a:cxn ang="0">
                    <a:pos x="305" y="3639"/>
                  </a:cxn>
                  <a:cxn ang="0">
                    <a:pos x="365" y="3800"/>
                  </a:cxn>
                  <a:cxn ang="0">
                    <a:pos x="437" y="3968"/>
                  </a:cxn>
                  <a:cxn ang="0">
                    <a:pos x="508" y="4136"/>
                  </a:cxn>
                  <a:cxn ang="0">
                    <a:pos x="592" y="4316"/>
                  </a:cxn>
                  <a:cxn ang="0">
                    <a:pos x="604" y="4316"/>
                  </a:cxn>
                  <a:cxn ang="0">
                    <a:pos x="520" y="4136"/>
                  </a:cxn>
                  <a:cxn ang="0">
                    <a:pos x="448" y="3968"/>
                  </a:cxn>
                  <a:cxn ang="0">
                    <a:pos x="377" y="3800"/>
                  </a:cxn>
                  <a:cxn ang="0">
                    <a:pos x="317" y="3639"/>
                  </a:cxn>
                  <a:cxn ang="0">
                    <a:pos x="257" y="3477"/>
                  </a:cxn>
                  <a:cxn ang="0">
                    <a:pos x="209" y="3327"/>
                  </a:cxn>
                  <a:cxn ang="0">
                    <a:pos x="161" y="3171"/>
                  </a:cxn>
                  <a:cxn ang="0">
                    <a:pos x="126" y="3027"/>
                  </a:cxn>
                  <a:cxn ang="0">
                    <a:pos x="60" y="2739"/>
                  </a:cxn>
                  <a:cxn ang="0">
                    <a:pos x="24" y="2470"/>
                  </a:cxn>
                  <a:cxn ang="0">
                    <a:pos x="12" y="2206"/>
                  </a:cxn>
                  <a:cxn ang="0">
                    <a:pos x="18" y="1948"/>
                  </a:cxn>
                  <a:cxn ang="0">
                    <a:pos x="18" y="1948"/>
                  </a:cxn>
                </a:cxnLst>
                <a:rect l="0" t="0" r="r" b="b"/>
                <a:pathLst>
                  <a:path w="837" h="4316">
                    <a:moveTo>
                      <a:pt x="18" y="1948"/>
                    </a:moveTo>
                    <a:lnTo>
                      <a:pt x="48" y="1708"/>
                    </a:lnTo>
                    <a:lnTo>
                      <a:pt x="96" y="1475"/>
                    </a:lnTo>
                    <a:lnTo>
                      <a:pt x="161" y="1235"/>
                    </a:lnTo>
                    <a:lnTo>
                      <a:pt x="251" y="995"/>
                    </a:lnTo>
                    <a:lnTo>
                      <a:pt x="365" y="755"/>
                    </a:lnTo>
                    <a:lnTo>
                      <a:pt x="496" y="510"/>
                    </a:lnTo>
                    <a:lnTo>
                      <a:pt x="658" y="258"/>
                    </a:lnTo>
                    <a:lnTo>
                      <a:pt x="741" y="132"/>
                    </a:lnTo>
                    <a:lnTo>
                      <a:pt x="837" y="0"/>
                    </a:lnTo>
                    <a:lnTo>
                      <a:pt x="825" y="0"/>
                    </a:lnTo>
                    <a:lnTo>
                      <a:pt x="729" y="132"/>
                    </a:lnTo>
                    <a:lnTo>
                      <a:pt x="640" y="258"/>
                    </a:lnTo>
                    <a:lnTo>
                      <a:pt x="562" y="384"/>
                    </a:lnTo>
                    <a:lnTo>
                      <a:pt x="484" y="510"/>
                    </a:lnTo>
                    <a:lnTo>
                      <a:pt x="353" y="755"/>
                    </a:lnTo>
                    <a:lnTo>
                      <a:pt x="239" y="995"/>
                    </a:lnTo>
                    <a:lnTo>
                      <a:pt x="150" y="1235"/>
                    </a:lnTo>
                    <a:lnTo>
                      <a:pt x="84" y="1469"/>
                    </a:lnTo>
                    <a:lnTo>
                      <a:pt x="36" y="1702"/>
                    </a:lnTo>
                    <a:lnTo>
                      <a:pt x="6" y="1942"/>
                    </a:lnTo>
                    <a:lnTo>
                      <a:pt x="0" y="2200"/>
                    </a:lnTo>
                    <a:lnTo>
                      <a:pt x="12" y="2470"/>
                    </a:lnTo>
                    <a:lnTo>
                      <a:pt x="48" y="2739"/>
                    </a:lnTo>
                    <a:lnTo>
                      <a:pt x="114" y="3027"/>
                    </a:lnTo>
                    <a:lnTo>
                      <a:pt x="150" y="3171"/>
                    </a:lnTo>
                    <a:lnTo>
                      <a:pt x="197" y="3321"/>
                    </a:lnTo>
                    <a:lnTo>
                      <a:pt x="245" y="3477"/>
                    </a:lnTo>
                    <a:lnTo>
                      <a:pt x="305" y="3639"/>
                    </a:lnTo>
                    <a:lnTo>
                      <a:pt x="365" y="3800"/>
                    </a:lnTo>
                    <a:lnTo>
                      <a:pt x="437" y="3968"/>
                    </a:lnTo>
                    <a:lnTo>
                      <a:pt x="508" y="4136"/>
                    </a:lnTo>
                    <a:lnTo>
                      <a:pt x="592" y="4316"/>
                    </a:lnTo>
                    <a:lnTo>
                      <a:pt x="604" y="4316"/>
                    </a:lnTo>
                    <a:lnTo>
                      <a:pt x="520" y="4136"/>
                    </a:lnTo>
                    <a:lnTo>
                      <a:pt x="448" y="3968"/>
                    </a:lnTo>
                    <a:lnTo>
                      <a:pt x="377" y="3800"/>
                    </a:lnTo>
                    <a:lnTo>
                      <a:pt x="317" y="3639"/>
                    </a:lnTo>
                    <a:lnTo>
                      <a:pt x="257" y="3477"/>
                    </a:lnTo>
                    <a:lnTo>
                      <a:pt x="209" y="3327"/>
                    </a:lnTo>
                    <a:lnTo>
                      <a:pt x="161" y="3171"/>
                    </a:lnTo>
                    <a:lnTo>
                      <a:pt x="126" y="3027"/>
                    </a:lnTo>
                    <a:lnTo>
                      <a:pt x="60" y="2739"/>
                    </a:lnTo>
                    <a:lnTo>
                      <a:pt x="24" y="2470"/>
                    </a:lnTo>
                    <a:lnTo>
                      <a:pt x="12" y="2206"/>
                    </a:lnTo>
                    <a:lnTo>
                      <a:pt x="18" y="1948"/>
                    </a:lnTo>
                    <a:lnTo>
                      <a:pt x="18" y="194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50196" name="Freeform 20"/>
            <p:cNvSpPr>
              <a:spLocks/>
            </p:cNvSpPr>
            <p:nvPr/>
          </p:nvSpPr>
          <p:spPr bwMode="hidden">
            <a:xfrm>
              <a:off x="6" y="2901"/>
              <a:ext cx="606" cy="1415"/>
            </a:xfrm>
            <a:custGeom>
              <a:avLst/>
              <a:gdLst/>
              <a:ahLst/>
              <a:cxnLst>
                <a:cxn ang="0">
                  <a:pos x="0" y="54"/>
                </a:cxn>
                <a:cxn ang="0">
                  <a:pos x="42" y="228"/>
                </a:cxn>
                <a:cxn ang="0">
                  <a:pos x="96" y="402"/>
                </a:cxn>
                <a:cxn ang="0">
                  <a:pos x="161" y="576"/>
                </a:cxn>
                <a:cxn ang="0">
                  <a:pos x="227" y="744"/>
                </a:cxn>
                <a:cxn ang="0">
                  <a:pos x="305" y="917"/>
                </a:cxn>
                <a:cxn ang="0">
                  <a:pos x="389" y="1085"/>
                </a:cxn>
                <a:cxn ang="0">
                  <a:pos x="484" y="1253"/>
                </a:cxn>
                <a:cxn ang="0">
                  <a:pos x="586" y="1415"/>
                </a:cxn>
                <a:cxn ang="0">
                  <a:pos x="604" y="1415"/>
                </a:cxn>
                <a:cxn ang="0">
                  <a:pos x="496" y="1247"/>
                </a:cxn>
                <a:cxn ang="0">
                  <a:pos x="401" y="1073"/>
                </a:cxn>
                <a:cxn ang="0">
                  <a:pos x="311" y="899"/>
                </a:cxn>
                <a:cxn ang="0">
                  <a:pos x="233" y="720"/>
                </a:cxn>
                <a:cxn ang="0">
                  <a:pos x="161" y="546"/>
                </a:cxn>
                <a:cxn ang="0">
                  <a:pos x="102" y="366"/>
                </a:cxn>
                <a:cxn ang="0">
                  <a:pos x="48" y="180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0" y="54"/>
                </a:cxn>
              </a:cxnLst>
              <a:rect l="0" t="0" r="r" b="b"/>
              <a:pathLst>
                <a:path w="604" h="1415">
                  <a:moveTo>
                    <a:pt x="0" y="54"/>
                  </a:moveTo>
                  <a:lnTo>
                    <a:pt x="42" y="228"/>
                  </a:lnTo>
                  <a:lnTo>
                    <a:pt x="96" y="402"/>
                  </a:lnTo>
                  <a:lnTo>
                    <a:pt x="161" y="576"/>
                  </a:lnTo>
                  <a:lnTo>
                    <a:pt x="227" y="744"/>
                  </a:lnTo>
                  <a:lnTo>
                    <a:pt x="305" y="917"/>
                  </a:lnTo>
                  <a:lnTo>
                    <a:pt x="389" y="1085"/>
                  </a:lnTo>
                  <a:lnTo>
                    <a:pt x="484" y="1253"/>
                  </a:lnTo>
                  <a:lnTo>
                    <a:pt x="586" y="1415"/>
                  </a:lnTo>
                  <a:lnTo>
                    <a:pt x="604" y="1415"/>
                  </a:lnTo>
                  <a:lnTo>
                    <a:pt x="496" y="1247"/>
                  </a:lnTo>
                  <a:lnTo>
                    <a:pt x="401" y="1073"/>
                  </a:lnTo>
                  <a:lnTo>
                    <a:pt x="311" y="899"/>
                  </a:lnTo>
                  <a:lnTo>
                    <a:pt x="233" y="720"/>
                  </a:lnTo>
                  <a:lnTo>
                    <a:pt x="161" y="546"/>
                  </a:lnTo>
                  <a:lnTo>
                    <a:pt x="102" y="366"/>
                  </a:lnTo>
                  <a:lnTo>
                    <a:pt x="48" y="180"/>
                  </a:lnTo>
                  <a:lnTo>
                    <a:pt x="0" y="0"/>
                  </a:lnTo>
                  <a:lnTo>
                    <a:pt x="0" y="54"/>
                  </a:lnTo>
                  <a:lnTo>
                    <a:pt x="0" y="54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50197" name="Freeform 21"/>
            <p:cNvSpPr>
              <a:spLocks/>
            </p:cNvSpPr>
            <p:nvPr/>
          </p:nvSpPr>
          <p:spPr bwMode="hidden">
            <a:xfrm>
              <a:off x="6" y="3890"/>
              <a:ext cx="228" cy="426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108" y="240"/>
                </a:cxn>
                <a:cxn ang="0">
                  <a:pos x="215" y="426"/>
                </a:cxn>
                <a:cxn ang="0">
                  <a:pos x="227" y="426"/>
                </a:cxn>
                <a:cxn ang="0">
                  <a:pos x="167" y="330"/>
                </a:cxn>
                <a:cxn ang="0">
                  <a:pos x="114" y="222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0" y="30"/>
                </a:cxn>
              </a:cxnLst>
              <a:rect l="0" t="0" r="r" b="b"/>
              <a:pathLst>
                <a:path w="227" h="426">
                  <a:moveTo>
                    <a:pt x="0" y="30"/>
                  </a:moveTo>
                  <a:lnTo>
                    <a:pt x="108" y="240"/>
                  </a:lnTo>
                  <a:lnTo>
                    <a:pt x="215" y="426"/>
                  </a:lnTo>
                  <a:lnTo>
                    <a:pt x="227" y="426"/>
                  </a:lnTo>
                  <a:lnTo>
                    <a:pt x="167" y="330"/>
                  </a:lnTo>
                  <a:lnTo>
                    <a:pt x="114" y="222"/>
                  </a:lnTo>
                  <a:lnTo>
                    <a:pt x="0" y="0"/>
                  </a:lnTo>
                  <a:lnTo>
                    <a:pt x="0" y="30"/>
                  </a:lnTo>
                  <a:lnTo>
                    <a:pt x="0" y="3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50198" name="Freeform 22"/>
            <p:cNvSpPr>
              <a:spLocks/>
            </p:cNvSpPr>
            <p:nvPr/>
          </p:nvSpPr>
          <p:spPr bwMode="hidden">
            <a:xfrm>
              <a:off x="4776" y="0"/>
              <a:ext cx="984" cy="1786"/>
            </a:xfrm>
            <a:custGeom>
              <a:avLst/>
              <a:gdLst/>
              <a:ahLst/>
              <a:cxnLst>
                <a:cxn ang="0">
                  <a:pos x="981" y="1786"/>
                </a:cxn>
                <a:cxn ang="0">
                  <a:pos x="981" y="1720"/>
                </a:cxn>
                <a:cxn ang="0">
                  <a:pos x="969" y="1666"/>
                </a:cxn>
                <a:cxn ang="0">
                  <a:pos x="957" y="1613"/>
                </a:cxn>
                <a:cxn ang="0">
                  <a:pos x="921" y="1487"/>
                </a:cxn>
                <a:cxn ang="0">
                  <a:pos x="885" y="1361"/>
                </a:cxn>
                <a:cxn ang="0">
                  <a:pos x="796" y="1121"/>
                </a:cxn>
                <a:cxn ang="0">
                  <a:pos x="682" y="899"/>
                </a:cxn>
                <a:cxn ang="0">
                  <a:pos x="562" y="689"/>
                </a:cxn>
                <a:cxn ang="0">
                  <a:pos x="431" y="498"/>
                </a:cxn>
                <a:cxn ang="0">
                  <a:pos x="293" y="318"/>
                </a:cxn>
                <a:cxn ang="0">
                  <a:pos x="150" y="15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38" y="150"/>
                </a:cxn>
                <a:cxn ang="0">
                  <a:pos x="275" y="318"/>
                </a:cxn>
                <a:cxn ang="0">
                  <a:pos x="413" y="498"/>
                </a:cxn>
                <a:cxn ang="0">
                  <a:pos x="545" y="689"/>
                </a:cxn>
                <a:cxn ang="0">
                  <a:pos x="670" y="899"/>
                </a:cxn>
                <a:cxn ang="0">
                  <a:pos x="778" y="1121"/>
                </a:cxn>
                <a:cxn ang="0">
                  <a:pos x="873" y="1361"/>
                </a:cxn>
                <a:cxn ang="0">
                  <a:pos x="909" y="1487"/>
                </a:cxn>
                <a:cxn ang="0">
                  <a:pos x="945" y="1619"/>
                </a:cxn>
                <a:cxn ang="0">
                  <a:pos x="963" y="1702"/>
                </a:cxn>
                <a:cxn ang="0">
                  <a:pos x="981" y="1786"/>
                </a:cxn>
                <a:cxn ang="0">
                  <a:pos x="981" y="1786"/>
                </a:cxn>
              </a:cxnLst>
              <a:rect l="0" t="0" r="r" b="b"/>
              <a:pathLst>
                <a:path w="981" h="1786">
                  <a:moveTo>
                    <a:pt x="981" y="1786"/>
                  </a:moveTo>
                  <a:lnTo>
                    <a:pt x="981" y="1720"/>
                  </a:lnTo>
                  <a:lnTo>
                    <a:pt x="969" y="1666"/>
                  </a:lnTo>
                  <a:lnTo>
                    <a:pt x="957" y="1613"/>
                  </a:lnTo>
                  <a:lnTo>
                    <a:pt x="921" y="1487"/>
                  </a:lnTo>
                  <a:lnTo>
                    <a:pt x="885" y="1361"/>
                  </a:lnTo>
                  <a:lnTo>
                    <a:pt x="796" y="1121"/>
                  </a:lnTo>
                  <a:lnTo>
                    <a:pt x="682" y="899"/>
                  </a:lnTo>
                  <a:lnTo>
                    <a:pt x="562" y="689"/>
                  </a:lnTo>
                  <a:lnTo>
                    <a:pt x="431" y="498"/>
                  </a:lnTo>
                  <a:lnTo>
                    <a:pt x="293" y="318"/>
                  </a:lnTo>
                  <a:lnTo>
                    <a:pt x="150" y="15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38" y="150"/>
                  </a:lnTo>
                  <a:lnTo>
                    <a:pt x="275" y="318"/>
                  </a:lnTo>
                  <a:lnTo>
                    <a:pt x="413" y="498"/>
                  </a:lnTo>
                  <a:lnTo>
                    <a:pt x="545" y="689"/>
                  </a:lnTo>
                  <a:lnTo>
                    <a:pt x="670" y="899"/>
                  </a:lnTo>
                  <a:lnTo>
                    <a:pt x="778" y="1121"/>
                  </a:lnTo>
                  <a:lnTo>
                    <a:pt x="873" y="1361"/>
                  </a:lnTo>
                  <a:lnTo>
                    <a:pt x="909" y="1487"/>
                  </a:lnTo>
                  <a:lnTo>
                    <a:pt x="945" y="1619"/>
                  </a:lnTo>
                  <a:lnTo>
                    <a:pt x="963" y="1702"/>
                  </a:lnTo>
                  <a:lnTo>
                    <a:pt x="981" y="1786"/>
                  </a:lnTo>
                  <a:lnTo>
                    <a:pt x="981" y="178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50199" name="Freeform 23"/>
            <p:cNvSpPr>
              <a:spLocks/>
            </p:cNvSpPr>
            <p:nvPr/>
          </p:nvSpPr>
          <p:spPr bwMode="hidden">
            <a:xfrm>
              <a:off x="5041" y="0"/>
              <a:ext cx="719" cy="845"/>
            </a:xfrm>
            <a:custGeom>
              <a:avLst/>
              <a:gdLst/>
              <a:ahLst/>
              <a:cxnLst>
                <a:cxn ang="0">
                  <a:pos x="717" y="845"/>
                </a:cxn>
                <a:cxn ang="0">
                  <a:pos x="717" y="821"/>
                </a:cxn>
                <a:cxn ang="0">
                  <a:pos x="574" y="605"/>
                </a:cxn>
                <a:cxn ang="0">
                  <a:pos x="406" y="396"/>
                </a:cxn>
                <a:cxn ang="0">
                  <a:pos x="221" y="192"/>
                </a:cxn>
                <a:cxn ang="0">
                  <a:pos x="17" y="0"/>
                </a:cxn>
                <a:cxn ang="0">
                  <a:pos x="0" y="0"/>
                </a:cxn>
                <a:cxn ang="0">
                  <a:pos x="209" y="198"/>
                </a:cxn>
                <a:cxn ang="0">
                  <a:pos x="400" y="408"/>
                </a:cxn>
                <a:cxn ang="0">
                  <a:pos x="568" y="623"/>
                </a:cxn>
                <a:cxn ang="0">
                  <a:pos x="717" y="845"/>
                </a:cxn>
                <a:cxn ang="0">
                  <a:pos x="717" y="845"/>
                </a:cxn>
              </a:cxnLst>
              <a:rect l="0" t="0" r="r" b="b"/>
              <a:pathLst>
                <a:path w="717" h="845">
                  <a:moveTo>
                    <a:pt x="717" y="845"/>
                  </a:moveTo>
                  <a:lnTo>
                    <a:pt x="717" y="821"/>
                  </a:lnTo>
                  <a:lnTo>
                    <a:pt x="574" y="605"/>
                  </a:lnTo>
                  <a:lnTo>
                    <a:pt x="406" y="396"/>
                  </a:lnTo>
                  <a:lnTo>
                    <a:pt x="221" y="192"/>
                  </a:lnTo>
                  <a:lnTo>
                    <a:pt x="17" y="0"/>
                  </a:lnTo>
                  <a:lnTo>
                    <a:pt x="0" y="0"/>
                  </a:lnTo>
                  <a:lnTo>
                    <a:pt x="209" y="198"/>
                  </a:lnTo>
                  <a:lnTo>
                    <a:pt x="400" y="408"/>
                  </a:lnTo>
                  <a:lnTo>
                    <a:pt x="568" y="623"/>
                  </a:lnTo>
                  <a:lnTo>
                    <a:pt x="717" y="845"/>
                  </a:lnTo>
                  <a:lnTo>
                    <a:pt x="717" y="84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50200" name="Freeform 24"/>
            <p:cNvSpPr>
              <a:spLocks/>
            </p:cNvSpPr>
            <p:nvPr/>
          </p:nvSpPr>
          <p:spPr bwMode="hidden">
            <a:xfrm>
              <a:off x="5352" y="0"/>
              <a:ext cx="408" cy="414"/>
            </a:xfrm>
            <a:custGeom>
              <a:avLst/>
              <a:gdLst/>
              <a:ahLst/>
              <a:cxnLst>
                <a:cxn ang="0">
                  <a:pos x="407" y="414"/>
                </a:cxn>
                <a:cxn ang="0">
                  <a:pos x="407" y="396"/>
                </a:cxn>
                <a:cxn ang="0">
                  <a:pos x="222" y="192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08" y="102"/>
                </a:cxn>
                <a:cxn ang="0">
                  <a:pos x="216" y="204"/>
                </a:cxn>
                <a:cxn ang="0">
                  <a:pos x="407" y="414"/>
                </a:cxn>
                <a:cxn ang="0">
                  <a:pos x="407" y="414"/>
                </a:cxn>
              </a:cxnLst>
              <a:rect l="0" t="0" r="r" b="b"/>
              <a:pathLst>
                <a:path w="407" h="414">
                  <a:moveTo>
                    <a:pt x="407" y="414"/>
                  </a:moveTo>
                  <a:lnTo>
                    <a:pt x="407" y="396"/>
                  </a:lnTo>
                  <a:lnTo>
                    <a:pt x="222" y="192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08" y="102"/>
                  </a:lnTo>
                  <a:lnTo>
                    <a:pt x="216" y="204"/>
                  </a:lnTo>
                  <a:lnTo>
                    <a:pt x="407" y="414"/>
                  </a:lnTo>
                  <a:lnTo>
                    <a:pt x="407" y="41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50201" name="Freeform 25"/>
            <p:cNvSpPr>
              <a:spLocks/>
            </p:cNvSpPr>
            <p:nvPr/>
          </p:nvSpPr>
          <p:spPr bwMode="hidden">
            <a:xfrm>
              <a:off x="6" y="0"/>
              <a:ext cx="858" cy="1409"/>
            </a:xfrm>
            <a:custGeom>
              <a:avLst/>
              <a:gdLst/>
              <a:ahLst/>
              <a:cxnLst>
                <a:cxn ang="0">
                  <a:pos x="0" y="1361"/>
                </a:cxn>
                <a:cxn ang="0">
                  <a:pos x="0" y="1409"/>
                </a:cxn>
                <a:cxn ang="0">
                  <a:pos x="54" y="1211"/>
                </a:cxn>
                <a:cxn ang="0">
                  <a:pos x="126" y="1013"/>
                </a:cxn>
                <a:cxn ang="0">
                  <a:pos x="215" y="827"/>
                </a:cxn>
                <a:cxn ang="0">
                  <a:pos x="311" y="647"/>
                </a:cxn>
                <a:cxn ang="0">
                  <a:pos x="431" y="474"/>
                </a:cxn>
                <a:cxn ang="0">
                  <a:pos x="556" y="312"/>
                </a:cxn>
                <a:cxn ang="0">
                  <a:pos x="700" y="150"/>
                </a:cxn>
                <a:cxn ang="0">
                  <a:pos x="855" y="0"/>
                </a:cxn>
                <a:cxn ang="0">
                  <a:pos x="837" y="0"/>
                </a:cxn>
                <a:cxn ang="0">
                  <a:pos x="688" y="144"/>
                </a:cxn>
                <a:cxn ang="0">
                  <a:pos x="550" y="300"/>
                </a:cxn>
                <a:cxn ang="0">
                  <a:pos x="425" y="462"/>
                </a:cxn>
                <a:cxn ang="0">
                  <a:pos x="311" y="629"/>
                </a:cxn>
                <a:cxn ang="0">
                  <a:pos x="215" y="803"/>
                </a:cxn>
                <a:cxn ang="0">
                  <a:pos x="132" y="983"/>
                </a:cxn>
                <a:cxn ang="0">
                  <a:pos x="60" y="1169"/>
                </a:cxn>
                <a:cxn ang="0">
                  <a:pos x="0" y="1361"/>
                </a:cxn>
                <a:cxn ang="0">
                  <a:pos x="0" y="1361"/>
                </a:cxn>
              </a:cxnLst>
              <a:rect l="0" t="0" r="r" b="b"/>
              <a:pathLst>
                <a:path w="855" h="1409">
                  <a:moveTo>
                    <a:pt x="0" y="1361"/>
                  </a:moveTo>
                  <a:lnTo>
                    <a:pt x="0" y="1409"/>
                  </a:lnTo>
                  <a:lnTo>
                    <a:pt x="54" y="1211"/>
                  </a:lnTo>
                  <a:lnTo>
                    <a:pt x="126" y="1013"/>
                  </a:lnTo>
                  <a:lnTo>
                    <a:pt x="215" y="827"/>
                  </a:lnTo>
                  <a:lnTo>
                    <a:pt x="311" y="647"/>
                  </a:lnTo>
                  <a:lnTo>
                    <a:pt x="431" y="474"/>
                  </a:lnTo>
                  <a:lnTo>
                    <a:pt x="556" y="312"/>
                  </a:lnTo>
                  <a:lnTo>
                    <a:pt x="700" y="150"/>
                  </a:lnTo>
                  <a:lnTo>
                    <a:pt x="855" y="0"/>
                  </a:lnTo>
                  <a:lnTo>
                    <a:pt x="837" y="0"/>
                  </a:lnTo>
                  <a:lnTo>
                    <a:pt x="688" y="144"/>
                  </a:lnTo>
                  <a:lnTo>
                    <a:pt x="550" y="300"/>
                  </a:lnTo>
                  <a:lnTo>
                    <a:pt x="425" y="462"/>
                  </a:lnTo>
                  <a:lnTo>
                    <a:pt x="311" y="629"/>
                  </a:lnTo>
                  <a:lnTo>
                    <a:pt x="215" y="803"/>
                  </a:lnTo>
                  <a:lnTo>
                    <a:pt x="132" y="983"/>
                  </a:lnTo>
                  <a:lnTo>
                    <a:pt x="60" y="1169"/>
                  </a:lnTo>
                  <a:lnTo>
                    <a:pt x="0" y="1361"/>
                  </a:lnTo>
                  <a:lnTo>
                    <a:pt x="0" y="1361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50202" name="Freeform 26"/>
            <p:cNvSpPr>
              <a:spLocks/>
            </p:cNvSpPr>
            <p:nvPr/>
          </p:nvSpPr>
          <p:spPr bwMode="hidden">
            <a:xfrm>
              <a:off x="6" y="0"/>
              <a:ext cx="588" cy="599"/>
            </a:xfrm>
            <a:custGeom>
              <a:avLst/>
              <a:gdLst/>
              <a:ahLst/>
              <a:cxnLst>
                <a:cxn ang="0">
                  <a:pos x="586" y="0"/>
                </a:cxn>
                <a:cxn ang="0">
                  <a:pos x="568" y="0"/>
                </a:cxn>
                <a:cxn ang="0">
                  <a:pos x="407" y="132"/>
                </a:cxn>
                <a:cxn ang="0">
                  <a:pos x="257" y="270"/>
                </a:cxn>
                <a:cxn ang="0">
                  <a:pos x="120" y="420"/>
                </a:cxn>
                <a:cxn ang="0">
                  <a:pos x="0" y="575"/>
                </a:cxn>
                <a:cxn ang="0">
                  <a:pos x="0" y="599"/>
                </a:cxn>
                <a:cxn ang="0">
                  <a:pos x="120" y="432"/>
                </a:cxn>
                <a:cxn ang="0">
                  <a:pos x="257" y="282"/>
                </a:cxn>
                <a:cxn ang="0">
                  <a:pos x="413" y="138"/>
                </a:cxn>
                <a:cxn ang="0">
                  <a:pos x="586" y="0"/>
                </a:cxn>
                <a:cxn ang="0">
                  <a:pos x="586" y="0"/>
                </a:cxn>
              </a:cxnLst>
              <a:rect l="0" t="0" r="r" b="b"/>
              <a:pathLst>
                <a:path w="586" h="599">
                  <a:moveTo>
                    <a:pt x="586" y="0"/>
                  </a:moveTo>
                  <a:lnTo>
                    <a:pt x="568" y="0"/>
                  </a:lnTo>
                  <a:lnTo>
                    <a:pt x="407" y="132"/>
                  </a:lnTo>
                  <a:lnTo>
                    <a:pt x="257" y="270"/>
                  </a:lnTo>
                  <a:lnTo>
                    <a:pt x="120" y="420"/>
                  </a:lnTo>
                  <a:lnTo>
                    <a:pt x="0" y="575"/>
                  </a:lnTo>
                  <a:lnTo>
                    <a:pt x="0" y="599"/>
                  </a:lnTo>
                  <a:lnTo>
                    <a:pt x="120" y="432"/>
                  </a:lnTo>
                  <a:lnTo>
                    <a:pt x="257" y="282"/>
                  </a:lnTo>
                  <a:lnTo>
                    <a:pt x="413" y="138"/>
                  </a:lnTo>
                  <a:lnTo>
                    <a:pt x="586" y="0"/>
                  </a:lnTo>
                  <a:lnTo>
                    <a:pt x="58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50203" name="Freeform 27"/>
            <p:cNvSpPr>
              <a:spLocks/>
            </p:cNvSpPr>
            <p:nvPr/>
          </p:nvSpPr>
          <p:spPr bwMode="hidden">
            <a:xfrm>
              <a:off x="6" y="0"/>
              <a:ext cx="270" cy="252"/>
            </a:xfrm>
            <a:custGeom>
              <a:avLst/>
              <a:gdLst/>
              <a:ahLst/>
              <a:cxnLst>
                <a:cxn ang="0">
                  <a:pos x="269" y="0"/>
                </a:cxn>
                <a:cxn ang="0">
                  <a:pos x="251" y="0"/>
                </a:cxn>
                <a:cxn ang="0">
                  <a:pos x="120" y="114"/>
                </a:cxn>
                <a:cxn ang="0">
                  <a:pos x="60" y="174"/>
                </a:cxn>
                <a:cxn ang="0">
                  <a:pos x="0" y="234"/>
                </a:cxn>
                <a:cxn ang="0">
                  <a:pos x="0" y="252"/>
                </a:cxn>
                <a:cxn ang="0">
                  <a:pos x="126" y="120"/>
                </a:cxn>
                <a:cxn ang="0">
                  <a:pos x="269" y="0"/>
                </a:cxn>
                <a:cxn ang="0">
                  <a:pos x="269" y="0"/>
                </a:cxn>
              </a:cxnLst>
              <a:rect l="0" t="0" r="r" b="b"/>
              <a:pathLst>
                <a:path w="269" h="252">
                  <a:moveTo>
                    <a:pt x="269" y="0"/>
                  </a:moveTo>
                  <a:lnTo>
                    <a:pt x="251" y="0"/>
                  </a:lnTo>
                  <a:lnTo>
                    <a:pt x="120" y="114"/>
                  </a:lnTo>
                  <a:lnTo>
                    <a:pt x="60" y="174"/>
                  </a:lnTo>
                  <a:lnTo>
                    <a:pt x="0" y="234"/>
                  </a:lnTo>
                  <a:lnTo>
                    <a:pt x="0" y="252"/>
                  </a:lnTo>
                  <a:lnTo>
                    <a:pt x="126" y="120"/>
                  </a:lnTo>
                  <a:lnTo>
                    <a:pt x="269" y="0"/>
                  </a:lnTo>
                  <a:lnTo>
                    <a:pt x="269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50204" name="Line 28"/>
            <p:cNvSpPr>
              <a:spLocks noChangeShapeType="1"/>
            </p:cNvSpPr>
            <p:nvPr/>
          </p:nvSpPr>
          <p:spPr bwMode="hidden">
            <a:xfrm>
              <a:off x="1" y="2749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50205" name="Line 29"/>
            <p:cNvSpPr>
              <a:spLocks noChangeShapeType="1"/>
            </p:cNvSpPr>
            <p:nvPr/>
          </p:nvSpPr>
          <p:spPr bwMode="hidden">
            <a:xfrm>
              <a:off x="1" y="2356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50206" name="Line 30"/>
            <p:cNvSpPr>
              <a:spLocks noChangeShapeType="1"/>
            </p:cNvSpPr>
            <p:nvPr/>
          </p:nvSpPr>
          <p:spPr bwMode="hidden">
            <a:xfrm>
              <a:off x="1" y="3142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grpSp>
          <p:nvGrpSpPr>
            <p:cNvPr id="2071" name="Group 31"/>
            <p:cNvGrpSpPr>
              <a:grpSpLocks/>
            </p:cNvGrpSpPr>
            <p:nvPr/>
          </p:nvGrpSpPr>
          <p:grpSpPr bwMode="auto">
            <a:xfrm>
              <a:off x="1" y="392"/>
              <a:ext cx="5758" cy="1571"/>
              <a:chOff x="1" y="392"/>
              <a:chExt cx="5758" cy="1571"/>
            </a:xfrm>
          </p:grpSpPr>
          <p:sp>
            <p:nvSpPr>
              <p:cNvPr id="50208" name="Line 32"/>
              <p:cNvSpPr>
                <a:spLocks noChangeShapeType="1"/>
              </p:cNvSpPr>
              <p:nvPr/>
            </p:nvSpPr>
            <p:spPr bwMode="hidden">
              <a:xfrm>
                <a:off x="1" y="784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209" name="Line 33"/>
              <p:cNvSpPr>
                <a:spLocks noChangeShapeType="1"/>
              </p:cNvSpPr>
              <p:nvPr/>
            </p:nvSpPr>
            <p:spPr bwMode="hidden">
              <a:xfrm>
                <a:off x="1" y="1963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210" name="Line 34"/>
              <p:cNvSpPr>
                <a:spLocks noChangeShapeType="1"/>
              </p:cNvSpPr>
              <p:nvPr/>
            </p:nvSpPr>
            <p:spPr bwMode="hidden">
              <a:xfrm>
                <a:off x="1" y="1570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211" name="Line 35"/>
              <p:cNvSpPr>
                <a:spLocks noChangeShapeType="1"/>
              </p:cNvSpPr>
              <p:nvPr/>
            </p:nvSpPr>
            <p:spPr bwMode="hidden">
              <a:xfrm>
                <a:off x="1" y="1177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212" name="Line 36"/>
              <p:cNvSpPr>
                <a:spLocks noChangeShapeType="1"/>
              </p:cNvSpPr>
              <p:nvPr/>
            </p:nvSpPr>
            <p:spPr bwMode="hidden">
              <a:xfrm>
                <a:off x="1" y="392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50213" name="Line 37"/>
            <p:cNvSpPr>
              <a:spLocks noChangeShapeType="1"/>
            </p:cNvSpPr>
            <p:nvPr/>
          </p:nvSpPr>
          <p:spPr bwMode="hidden">
            <a:xfrm>
              <a:off x="1" y="3928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50214" name="Line 38"/>
            <p:cNvSpPr>
              <a:spLocks noChangeShapeType="1"/>
            </p:cNvSpPr>
            <p:nvPr/>
          </p:nvSpPr>
          <p:spPr bwMode="hidden">
            <a:xfrm>
              <a:off x="1" y="3535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</p:grpSp>
      <p:sp>
        <p:nvSpPr>
          <p:cNvPr id="50215" name="Rectangle 39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50216" name="Rectangle 40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0217" name="Rectangle 4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0218" name="Rectangle 4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2B1FDEE-53A2-4F3F-ABE6-10C10001738B}" type="slidenum">
              <a:rPr lang="ru-RU" altLang="ru-RU" smtClean="0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FFFFFF"/>
              </a:solidFill>
            </a:endParaRPr>
          </a:p>
        </p:txBody>
      </p:sp>
      <p:sp>
        <p:nvSpPr>
          <p:cNvPr id="50219" name="Rectangle 4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2287572081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893" r:id="rId1"/>
    <p:sldLayoutId id="2147483894" r:id="rId2"/>
    <p:sldLayoutId id="2147483895" r:id="rId3"/>
    <p:sldLayoutId id="2147483896" r:id="rId4"/>
    <p:sldLayoutId id="2147483897" r:id="rId5"/>
    <p:sldLayoutId id="2147483898" r:id="rId6"/>
    <p:sldLayoutId id="2147483899" r:id="rId7"/>
    <p:sldLayoutId id="2147483900" r:id="rId8"/>
    <p:sldLayoutId id="2147483901" r:id="rId9"/>
    <p:sldLayoutId id="2147483902" r:id="rId10"/>
    <p:sldLayoutId id="2147483903" r:id="rId11"/>
    <p:sldLayoutId id="2147483904" r:id="rId12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anose="05000000000000000000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anose="05000000000000000000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anose="05000000000000000000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2"/>
          <p:cNvGrpSpPr>
            <a:grpSpLocks/>
          </p:cNvGrpSpPr>
          <p:nvPr/>
        </p:nvGrpSpPr>
        <p:grpSpPr bwMode="auto">
          <a:xfrm>
            <a:off x="1588" y="0"/>
            <a:ext cx="9148762" cy="6851650"/>
            <a:chOff x="1" y="0"/>
            <a:chExt cx="5763" cy="4316"/>
          </a:xfrm>
        </p:grpSpPr>
        <p:sp>
          <p:nvSpPr>
            <p:cNvPr id="50179" name="Freeform 3"/>
            <p:cNvSpPr>
              <a:spLocks/>
            </p:cNvSpPr>
            <p:nvPr/>
          </p:nvSpPr>
          <p:spPr bwMode="hidden">
            <a:xfrm>
              <a:off x="5045" y="2626"/>
              <a:ext cx="719" cy="1690"/>
            </a:xfrm>
            <a:custGeom>
              <a:avLst/>
              <a:gdLst/>
              <a:ahLst/>
              <a:cxnLst>
                <a:cxn ang="0">
                  <a:pos x="717" y="72"/>
                </a:cxn>
                <a:cxn ang="0">
                  <a:pos x="717" y="0"/>
                </a:cxn>
                <a:cxn ang="0">
                  <a:pos x="699" y="101"/>
                </a:cxn>
                <a:cxn ang="0">
                  <a:pos x="675" y="209"/>
                </a:cxn>
                <a:cxn ang="0">
                  <a:pos x="627" y="389"/>
                </a:cxn>
                <a:cxn ang="0">
                  <a:pos x="574" y="569"/>
                </a:cxn>
                <a:cxn ang="0">
                  <a:pos x="502" y="749"/>
                </a:cxn>
                <a:cxn ang="0">
                  <a:pos x="424" y="935"/>
                </a:cxn>
                <a:cxn ang="0">
                  <a:pos x="334" y="1121"/>
                </a:cxn>
                <a:cxn ang="0">
                  <a:pos x="233" y="1312"/>
                </a:cxn>
                <a:cxn ang="0">
                  <a:pos x="125" y="1498"/>
                </a:cxn>
                <a:cxn ang="0">
                  <a:pos x="0" y="1690"/>
                </a:cxn>
                <a:cxn ang="0">
                  <a:pos x="11" y="1690"/>
                </a:cxn>
                <a:cxn ang="0">
                  <a:pos x="137" y="1498"/>
                </a:cxn>
                <a:cxn ang="0">
                  <a:pos x="245" y="1312"/>
                </a:cxn>
                <a:cxn ang="0">
                  <a:pos x="346" y="1121"/>
                </a:cxn>
                <a:cxn ang="0">
                  <a:pos x="436" y="935"/>
                </a:cxn>
                <a:cxn ang="0">
                  <a:pos x="514" y="749"/>
                </a:cxn>
                <a:cxn ang="0">
                  <a:pos x="585" y="569"/>
                </a:cxn>
                <a:cxn ang="0">
                  <a:pos x="639" y="389"/>
                </a:cxn>
                <a:cxn ang="0">
                  <a:pos x="687" y="209"/>
                </a:cxn>
                <a:cxn ang="0">
                  <a:pos x="705" y="143"/>
                </a:cxn>
                <a:cxn ang="0">
                  <a:pos x="717" y="72"/>
                </a:cxn>
                <a:cxn ang="0">
                  <a:pos x="717" y="72"/>
                </a:cxn>
              </a:cxnLst>
              <a:rect l="0" t="0" r="r" b="b"/>
              <a:pathLst>
                <a:path w="717" h="1690">
                  <a:moveTo>
                    <a:pt x="717" y="72"/>
                  </a:moveTo>
                  <a:lnTo>
                    <a:pt x="717" y="0"/>
                  </a:lnTo>
                  <a:lnTo>
                    <a:pt x="699" y="101"/>
                  </a:lnTo>
                  <a:lnTo>
                    <a:pt x="675" y="209"/>
                  </a:lnTo>
                  <a:lnTo>
                    <a:pt x="627" y="389"/>
                  </a:lnTo>
                  <a:lnTo>
                    <a:pt x="574" y="569"/>
                  </a:lnTo>
                  <a:lnTo>
                    <a:pt x="502" y="749"/>
                  </a:lnTo>
                  <a:lnTo>
                    <a:pt x="424" y="935"/>
                  </a:lnTo>
                  <a:lnTo>
                    <a:pt x="334" y="1121"/>
                  </a:lnTo>
                  <a:lnTo>
                    <a:pt x="233" y="1312"/>
                  </a:lnTo>
                  <a:lnTo>
                    <a:pt x="125" y="1498"/>
                  </a:lnTo>
                  <a:lnTo>
                    <a:pt x="0" y="1690"/>
                  </a:lnTo>
                  <a:lnTo>
                    <a:pt x="11" y="1690"/>
                  </a:lnTo>
                  <a:lnTo>
                    <a:pt x="137" y="1498"/>
                  </a:lnTo>
                  <a:lnTo>
                    <a:pt x="245" y="1312"/>
                  </a:lnTo>
                  <a:lnTo>
                    <a:pt x="346" y="1121"/>
                  </a:lnTo>
                  <a:lnTo>
                    <a:pt x="436" y="935"/>
                  </a:lnTo>
                  <a:lnTo>
                    <a:pt x="514" y="749"/>
                  </a:lnTo>
                  <a:lnTo>
                    <a:pt x="585" y="569"/>
                  </a:lnTo>
                  <a:lnTo>
                    <a:pt x="639" y="389"/>
                  </a:lnTo>
                  <a:lnTo>
                    <a:pt x="687" y="209"/>
                  </a:lnTo>
                  <a:lnTo>
                    <a:pt x="705" y="143"/>
                  </a:lnTo>
                  <a:lnTo>
                    <a:pt x="717" y="72"/>
                  </a:lnTo>
                  <a:lnTo>
                    <a:pt x="717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50180" name="Freeform 4"/>
            <p:cNvSpPr>
              <a:spLocks/>
            </p:cNvSpPr>
            <p:nvPr/>
          </p:nvSpPr>
          <p:spPr bwMode="hidden">
            <a:xfrm>
              <a:off x="5386" y="3794"/>
              <a:ext cx="378" cy="522"/>
            </a:xfrm>
            <a:custGeom>
              <a:avLst/>
              <a:gdLst/>
              <a:ahLst/>
              <a:cxnLst>
                <a:cxn ang="0">
                  <a:pos x="377" y="0"/>
                </a:cxn>
                <a:cxn ang="0">
                  <a:pos x="293" y="132"/>
                </a:cxn>
                <a:cxn ang="0">
                  <a:pos x="204" y="264"/>
                </a:cxn>
                <a:cxn ang="0">
                  <a:pos x="102" y="396"/>
                </a:cxn>
                <a:cxn ang="0">
                  <a:pos x="0" y="522"/>
                </a:cxn>
                <a:cxn ang="0">
                  <a:pos x="12" y="522"/>
                </a:cxn>
                <a:cxn ang="0">
                  <a:pos x="114" y="402"/>
                </a:cxn>
                <a:cxn ang="0">
                  <a:pos x="204" y="282"/>
                </a:cxn>
                <a:cxn ang="0">
                  <a:pos x="377" y="24"/>
                </a:cxn>
                <a:cxn ang="0">
                  <a:pos x="377" y="0"/>
                </a:cxn>
                <a:cxn ang="0">
                  <a:pos x="377" y="0"/>
                </a:cxn>
              </a:cxnLst>
              <a:rect l="0" t="0" r="r" b="b"/>
              <a:pathLst>
                <a:path w="377" h="522">
                  <a:moveTo>
                    <a:pt x="377" y="0"/>
                  </a:moveTo>
                  <a:lnTo>
                    <a:pt x="293" y="132"/>
                  </a:lnTo>
                  <a:lnTo>
                    <a:pt x="204" y="264"/>
                  </a:lnTo>
                  <a:lnTo>
                    <a:pt x="102" y="396"/>
                  </a:lnTo>
                  <a:lnTo>
                    <a:pt x="0" y="522"/>
                  </a:lnTo>
                  <a:lnTo>
                    <a:pt x="12" y="522"/>
                  </a:lnTo>
                  <a:lnTo>
                    <a:pt x="114" y="402"/>
                  </a:lnTo>
                  <a:lnTo>
                    <a:pt x="204" y="282"/>
                  </a:lnTo>
                  <a:lnTo>
                    <a:pt x="377" y="24"/>
                  </a:lnTo>
                  <a:lnTo>
                    <a:pt x="377" y="0"/>
                  </a:lnTo>
                  <a:lnTo>
                    <a:pt x="3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50181" name="Freeform 5"/>
            <p:cNvSpPr>
              <a:spLocks/>
            </p:cNvSpPr>
            <p:nvPr/>
          </p:nvSpPr>
          <p:spPr bwMode="hidden">
            <a:xfrm>
              <a:off x="5680" y="4214"/>
              <a:ext cx="84" cy="102"/>
            </a:xfrm>
            <a:custGeom>
              <a:avLst/>
              <a:gdLst/>
              <a:ahLst/>
              <a:cxnLst>
                <a:cxn ang="0">
                  <a:pos x="0" y="102"/>
                </a:cxn>
                <a:cxn ang="0">
                  <a:pos x="18" y="102"/>
                </a:cxn>
                <a:cxn ang="0">
                  <a:pos x="48" y="60"/>
                </a:cxn>
                <a:cxn ang="0">
                  <a:pos x="84" y="24"/>
                </a:cxn>
                <a:cxn ang="0">
                  <a:pos x="84" y="0"/>
                </a:cxn>
                <a:cxn ang="0">
                  <a:pos x="42" y="54"/>
                </a:cxn>
                <a:cxn ang="0">
                  <a:pos x="0" y="102"/>
                </a:cxn>
                <a:cxn ang="0">
                  <a:pos x="0" y="102"/>
                </a:cxn>
              </a:cxnLst>
              <a:rect l="0" t="0" r="r" b="b"/>
              <a:pathLst>
                <a:path w="84" h="102">
                  <a:moveTo>
                    <a:pt x="0" y="102"/>
                  </a:moveTo>
                  <a:lnTo>
                    <a:pt x="18" y="102"/>
                  </a:lnTo>
                  <a:lnTo>
                    <a:pt x="48" y="60"/>
                  </a:lnTo>
                  <a:lnTo>
                    <a:pt x="84" y="24"/>
                  </a:lnTo>
                  <a:lnTo>
                    <a:pt x="84" y="0"/>
                  </a:lnTo>
                  <a:lnTo>
                    <a:pt x="42" y="54"/>
                  </a:lnTo>
                  <a:lnTo>
                    <a:pt x="0" y="102"/>
                  </a:lnTo>
                  <a:lnTo>
                    <a:pt x="0" y="10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grpSp>
          <p:nvGrpSpPr>
            <p:cNvPr id="2059" name="Group 6"/>
            <p:cNvGrpSpPr>
              <a:grpSpLocks/>
            </p:cNvGrpSpPr>
            <p:nvPr/>
          </p:nvGrpSpPr>
          <p:grpSpPr bwMode="auto">
            <a:xfrm>
              <a:off x="288" y="0"/>
              <a:ext cx="5098" cy="4316"/>
              <a:chOff x="288" y="0"/>
              <a:chExt cx="5098" cy="4316"/>
            </a:xfrm>
          </p:grpSpPr>
          <p:sp>
            <p:nvSpPr>
              <p:cNvPr id="50183" name="Freeform 7"/>
              <p:cNvSpPr>
                <a:spLocks/>
              </p:cNvSpPr>
              <p:nvPr/>
            </p:nvSpPr>
            <p:spPr bwMode="hidden">
              <a:xfrm>
                <a:off x="2789" y="0"/>
                <a:ext cx="72" cy="431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0" y="4316"/>
                  </a:cxn>
                  <a:cxn ang="0">
                    <a:pos x="72" y="4316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72" h="4316">
                    <a:moveTo>
                      <a:pt x="0" y="0"/>
                    </a:moveTo>
                    <a:lnTo>
                      <a:pt x="60" y="4316"/>
                    </a:lnTo>
                    <a:lnTo>
                      <a:pt x="72" y="4316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184" name="Freeform 8"/>
              <p:cNvSpPr>
                <a:spLocks/>
              </p:cNvSpPr>
              <p:nvPr/>
            </p:nvSpPr>
            <p:spPr bwMode="hidden">
              <a:xfrm>
                <a:off x="3089" y="0"/>
                <a:ext cx="174" cy="4316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12" y="0"/>
                  </a:cxn>
                  <a:cxn ang="0">
                    <a:pos x="42" y="216"/>
                  </a:cxn>
                  <a:cxn ang="0">
                    <a:pos x="72" y="444"/>
                  </a:cxn>
                  <a:cxn ang="0">
                    <a:pos x="96" y="689"/>
                  </a:cxn>
                  <a:cxn ang="0">
                    <a:pos x="120" y="947"/>
                  </a:cxn>
                  <a:cxn ang="0">
                    <a:pos x="132" y="1211"/>
                  </a:cxn>
                  <a:cxn ang="0">
                    <a:pos x="150" y="1487"/>
                  </a:cxn>
                  <a:cxn ang="0">
                    <a:pos x="156" y="1768"/>
                  </a:cxn>
                  <a:cxn ang="0">
                    <a:pos x="162" y="2062"/>
                  </a:cxn>
                  <a:cxn ang="0">
                    <a:pos x="156" y="2644"/>
                  </a:cxn>
                  <a:cxn ang="0">
                    <a:pos x="126" y="3225"/>
                  </a:cxn>
                  <a:cxn ang="0">
                    <a:pos x="108" y="3507"/>
                  </a:cxn>
                  <a:cxn ang="0">
                    <a:pos x="78" y="3788"/>
                  </a:cxn>
                  <a:cxn ang="0">
                    <a:pos x="42" y="4058"/>
                  </a:cxn>
                  <a:cxn ang="0">
                    <a:pos x="0" y="4316"/>
                  </a:cxn>
                  <a:cxn ang="0">
                    <a:pos x="12" y="4316"/>
                  </a:cxn>
                  <a:cxn ang="0">
                    <a:pos x="54" y="4058"/>
                  </a:cxn>
                  <a:cxn ang="0">
                    <a:pos x="90" y="3782"/>
                  </a:cxn>
                  <a:cxn ang="0">
                    <a:pos x="120" y="3507"/>
                  </a:cxn>
                  <a:cxn ang="0">
                    <a:pos x="138" y="3219"/>
                  </a:cxn>
                  <a:cxn ang="0">
                    <a:pos x="168" y="2638"/>
                  </a:cxn>
                  <a:cxn ang="0">
                    <a:pos x="174" y="2056"/>
                  </a:cxn>
                  <a:cxn ang="0">
                    <a:pos x="168" y="1768"/>
                  </a:cxn>
                  <a:cxn ang="0">
                    <a:pos x="162" y="1487"/>
                  </a:cxn>
                  <a:cxn ang="0">
                    <a:pos x="144" y="1211"/>
                  </a:cxn>
                  <a:cxn ang="0">
                    <a:pos x="132" y="941"/>
                  </a:cxn>
                  <a:cxn ang="0">
                    <a:pos x="108" y="689"/>
                  </a:cxn>
                  <a:cxn ang="0">
                    <a:pos x="84" y="444"/>
                  </a:cxn>
                  <a:cxn ang="0">
                    <a:pos x="54" y="216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174" h="4316">
                    <a:moveTo>
                      <a:pt x="24" y="0"/>
                    </a:moveTo>
                    <a:lnTo>
                      <a:pt x="12" y="0"/>
                    </a:lnTo>
                    <a:lnTo>
                      <a:pt x="42" y="216"/>
                    </a:lnTo>
                    <a:lnTo>
                      <a:pt x="72" y="444"/>
                    </a:lnTo>
                    <a:lnTo>
                      <a:pt x="96" y="689"/>
                    </a:lnTo>
                    <a:lnTo>
                      <a:pt x="120" y="947"/>
                    </a:lnTo>
                    <a:lnTo>
                      <a:pt x="132" y="1211"/>
                    </a:lnTo>
                    <a:lnTo>
                      <a:pt x="150" y="1487"/>
                    </a:lnTo>
                    <a:lnTo>
                      <a:pt x="156" y="1768"/>
                    </a:lnTo>
                    <a:lnTo>
                      <a:pt x="162" y="2062"/>
                    </a:lnTo>
                    <a:lnTo>
                      <a:pt x="156" y="2644"/>
                    </a:lnTo>
                    <a:lnTo>
                      <a:pt x="126" y="3225"/>
                    </a:lnTo>
                    <a:lnTo>
                      <a:pt x="108" y="3507"/>
                    </a:lnTo>
                    <a:lnTo>
                      <a:pt x="78" y="3788"/>
                    </a:lnTo>
                    <a:lnTo>
                      <a:pt x="42" y="4058"/>
                    </a:lnTo>
                    <a:lnTo>
                      <a:pt x="0" y="4316"/>
                    </a:lnTo>
                    <a:lnTo>
                      <a:pt x="12" y="4316"/>
                    </a:lnTo>
                    <a:lnTo>
                      <a:pt x="54" y="4058"/>
                    </a:lnTo>
                    <a:lnTo>
                      <a:pt x="90" y="3782"/>
                    </a:lnTo>
                    <a:lnTo>
                      <a:pt x="120" y="3507"/>
                    </a:lnTo>
                    <a:lnTo>
                      <a:pt x="138" y="3219"/>
                    </a:lnTo>
                    <a:lnTo>
                      <a:pt x="168" y="2638"/>
                    </a:lnTo>
                    <a:lnTo>
                      <a:pt x="174" y="2056"/>
                    </a:lnTo>
                    <a:lnTo>
                      <a:pt x="168" y="1768"/>
                    </a:lnTo>
                    <a:lnTo>
                      <a:pt x="162" y="1487"/>
                    </a:lnTo>
                    <a:lnTo>
                      <a:pt x="144" y="1211"/>
                    </a:lnTo>
                    <a:lnTo>
                      <a:pt x="132" y="941"/>
                    </a:lnTo>
                    <a:lnTo>
                      <a:pt x="108" y="689"/>
                    </a:lnTo>
                    <a:lnTo>
                      <a:pt x="84" y="444"/>
                    </a:lnTo>
                    <a:lnTo>
                      <a:pt x="54" y="216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185" name="Freeform 9"/>
              <p:cNvSpPr>
                <a:spLocks/>
              </p:cNvSpPr>
              <p:nvPr/>
            </p:nvSpPr>
            <p:spPr bwMode="hidden">
              <a:xfrm>
                <a:off x="3358" y="0"/>
                <a:ext cx="337" cy="4316"/>
              </a:xfrm>
              <a:custGeom>
                <a:avLst/>
                <a:gdLst/>
                <a:ahLst/>
                <a:cxnLst>
                  <a:cxn ang="0">
                    <a:pos x="329" y="2014"/>
                  </a:cxn>
                  <a:cxn ang="0">
                    <a:pos x="317" y="1726"/>
                  </a:cxn>
                  <a:cxn ang="0">
                    <a:pos x="293" y="1445"/>
                  </a:cxn>
                  <a:cxn ang="0">
                    <a:pos x="263" y="1175"/>
                  </a:cxn>
                  <a:cxn ang="0">
                    <a:pos x="228" y="917"/>
                  </a:cxn>
                  <a:cxn ang="0">
                    <a:pos x="186" y="665"/>
                  </a:cxn>
                  <a:cxn ang="0">
                    <a:pos x="132" y="432"/>
                  </a:cxn>
                  <a:cxn ang="0">
                    <a:pos x="78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66" y="204"/>
                  </a:cxn>
                  <a:cxn ang="0">
                    <a:pos x="120" y="432"/>
                  </a:cxn>
                  <a:cxn ang="0">
                    <a:pos x="174" y="665"/>
                  </a:cxn>
                  <a:cxn ang="0">
                    <a:pos x="216" y="917"/>
                  </a:cxn>
                  <a:cxn ang="0">
                    <a:pos x="251" y="1175"/>
                  </a:cxn>
                  <a:cxn ang="0">
                    <a:pos x="281" y="1445"/>
                  </a:cxn>
                  <a:cxn ang="0">
                    <a:pos x="305" y="1726"/>
                  </a:cxn>
                  <a:cxn ang="0">
                    <a:pos x="317" y="2014"/>
                  </a:cxn>
                  <a:cxn ang="0">
                    <a:pos x="323" y="2314"/>
                  </a:cxn>
                  <a:cxn ang="0">
                    <a:pos x="317" y="2608"/>
                  </a:cxn>
                  <a:cxn ang="0">
                    <a:pos x="305" y="2907"/>
                  </a:cxn>
                  <a:cxn ang="0">
                    <a:pos x="281" y="3201"/>
                  </a:cxn>
                  <a:cxn ang="0">
                    <a:pos x="257" y="3489"/>
                  </a:cxn>
                  <a:cxn ang="0">
                    <a:pos x="216" y="3777"/>
                  </a:cxn>
                  <a:cxn ang="0">
                    <a:pos x="174" y="4052"/>
                  </a:cxn>
                  <a:cxn ang="0">
                    <a:pos x="120" y="4316"/>
                  </a:cxn>
                  <a:cxn ang="0">
                    <a:pos x="132" y="4316"/>
                  </a:cxn>
                  <a:cxn ang="0">
                    <a:pos x="186" y="4052"/>
                  </a:cxn>
                  <a:cxn ang="0">
                    <a:pos x="228" y="3777"/>
                  </a:cxn>
                  <a:cxn ang="0">
                    <a:pos x="269" y="3489"/>
                  </a:cxn>
                  <a:cxn ang="0">
                    <a:pos x="293" y="3201"/>
                  </a:cxn>
                  <a:cxn ang="0">
                    <a:pos x="317" y="2907"/>
                  </a:cxn>
                  <a:cxn ang="0">
                    <a:pos x="329" y="2608"/>
                  </a:cxn>
                  <a:cxn ang="0">
                    <a:pos x="335" y="2314"/>
                  </a:cxn>
                  <a:cxn ang="0">
                    <a:pos x="329" y="2014"/>
                  </a:cxn>
                  <a:cxn ang="0">
                    <a:pos x="329" y="2014"/>
                  </a:cxn>
                </a:cxnLst>
                <a:rect l="0" t="0" r="r" b="b"/>
                <a:pathLst>
                  <a:path w="335" h="4316">
                    <a:moveTo>
                      <a:pt x="329" y="2014"/>
                    </a:moveTo>
                    <a:lnTo>
                      <a:pt x="317" y="1726"/>
                    </a:lnTo>
                    <a:lnTo>
                      <a:pt x="293" y="1445"/>
                    </a:lnTo>
                    <a:lnTo>
                      <a:pt x="263" y="1175"/>
                    </a:lnTo>
                    <a:lnTo>
                      <a:pt x="228" y="917"/>
                    </a:lnTo>
                    <a:lnTo>
                      <a:pt x="186" y="665"/>
                    </a:lnTo>
                    <a:lnTo>
                      <a:pt x="132" y="432"/>
                    </a:lnTo>
                    <a:lnTo>
                      <a:pt x="78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66" y="204"/>
                    </a:lnTo>
                    <a:lnTo>
                      <a:pt x="120" y="432"/>
                    </a:lnTo>
                    <a:lnTo>
                      <a:pt x="174" y="665"/>
                    </a:lnTo>
                    <a:lnTo>
                      <a:pt x="216" y="917"/>
                    </a:lnTo>
                    <a:lnTo>
                      <a:pt x="251" y="1175"/>
                    </a:lnTo>
                    <a:lnTo>
                      <a:pt x="281" y="1445"/>
                    </a:lnTo>
                    <a:lnTo>
                      <a:pt x="305" y="1726"/>
                    </a:lnTo>
                    <a:lnTo>
                      <a:pt x="317" y="2014"/>
                    </a:lnTo>
                    <a:lnTo>
                      <a:pt x="323" y="2314"/>
                    </a:lnTo>
                    <a:lnTo>
                      <a:pt x="317" y="2608"/>
                    </a:lnTo>
                    <a:lnTo>
                      <a:pt x="305" y="2907"/>
                    </a:lnTo>
                    <a:lnTo>
                      <a:pt x="281" y="3201"/>
                    </a:lnTo>
                    <a:lnTo>
                      <a:pt x="257" y="3489"/>
                    </a:lnTo>
                    <a:lnTo>
                      <a:pt x="216" y="3777"/>
                    </a:lnTo>
                    <a:lnTo>
                      <a:pt x="174" y="4052"/>
                    </a:lnTo>
                    <a:lnTo>
                      <a:pt x="120" y="4316"/>
                    </a:lnTo>
                    <a:lnTo>
                      <a:pt x="132" y="4316"/>
                    </a:lnTo>
                    <a:lnTo>
                      <a:pt x="186" y="4052"/>
                    </a:lnTo>
                    <a:lnTo>
                      <a:pt x="228" y="3777"/>
                    </a:lnTo>
                    <a:lnTo>
                      <a:pt x="269" y="3489"/>
                    </a:lnTo>
                    <a:lnTo>
                      <a:pt x="293" y="3201"/>
                    </a:lnTo>
                    <a:lnTo>
                      <a:pt x="317" y="2907"/>
                    </a:lnTo>
                    <a:lnTo>
                      <a:pt x="329" y="2608"/>
                    </a:lnTo>
                    <a:lnTo>
                      <a:pt x="335" y="2314"/>
                    </a:lnTo>
                    <a:lnTo>
                      <a:pt x="329" y="2014"/>
                    </a:lnTo>
                    <a:lnTo>
                      <a:pt x="329" y="20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186" name="Freeform 10"/>
              <p:cNvSpPr>
                <a:spLocks/>
              </p:cNvSpPr>
              <p:nvPr/>
            </p:nvSpPr>
            <p:spPr bwMode="hidden">
              <a:xfrm>
                <a:off x="3676" y="0"/>
                <a:ext cx="427" cy="4316"/>
              </a:xfrm>
              <a:custGeom>
                <a:avLst/>
                <a:gdLst/>
                <a:ahLst/>
                <a:cxnLst>
                  <a:cxn ang="0">
                    <a:pos x="413" y="1924"/>
                  </a:cxn>
                  <a:cxn ang="0">
                    <a:pos x="395" y="1690"/>
                  </a:cxn>
                  <a:cxn ang="0">
                    <a:pos x="365" y="1457"/>
                  </a:cxn>
                  <a:cxn ang="0">
                    <a:pos x="329" y="1229"/>
                  </a:cxn>
                  <a:cxn ang="0">
                    <a:pos x="281" y="1001"/>
                  </a:cxn>
                  <a:cxn ang="0">
                    <a:pos x="227" y="761"/>
                  </a:cxn>
                  <a:cxn ang="0">
                    <a:pos x="162" y="522"/>
                  </a:cxn>
                  <a:cxn ang="0">
                    <a:pos x="90" y="27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84" y="270"/>
                  </a:cxn>
                  <a:cxn ang="0">
                    <a:pos x="156" y="522"/>
                  </a:cxn>
                  <a:cxn ang="0">
                    <a:pos x="216" y="767"/>
                  </a:cxn>
                  <a:cxn ang="0">
                    <a:pos x="275" y="1001"/>
                  </a:cxn>
                  <a:cxn ang="0">
                    <a:pos x="317" y="1235"/>
                  </a:cxn>
                  <a:cxn ang="0">
                    <a:pos x="353" y="1463"/>
                  </a:cxn>
                  <a:cxn ang="0">
                    <a:pos x="383" y="1690"/>
                  </a:cxn>
                  <a:cxn ang="0">
                    <a:pos x="401" y="1924"/>
                  </a:cxn>
                  <a:cxn ang="0">
                    <a:pos x="413" y="2188"/>
                  </a:cxn>
                  <a:cxn ang="0">
                    <a:pos x="407" y="2458"/>
                  </a:cxn>
                  <a:cxn ang="0">
                    <a:pos x="395" y="2733"/>
                  </a:cxn>
                  <a:cxn ang="0">
                    <a:pos x="365" y="3021"/>
                  </a:cxn>
                  <a:cxn ang="0">
                    <a:pos x="329" y="3321"/>
                  </a:cxn>
                  <a:cxn ang="0">
                    <a:pos x="275" y="3639"/>
                  </a:cxn>
                  <a:cxn ang="0">
                    <a:pos x="204" y="3968"/>
                  </a:cxn>
                  <a:cxn ang="0">
                    <a:pos x="126" y="4316"/>
                  </a:cxn>
                  <a:cxn ang="0">
                    <a:pos x="138" y="4316"/>
                  </a:cxn>
                  <a:cxn ang="0">
                    <a:pos x="216" y="3968"/>
                  </a:cxn>
                  <a:cxn ang="0">
                    <a:pos x="287" y="3639"/>
                  </a:cxn>
                  <a:cxn ang="0">
                    <a:pos x="341" y="3321"/>
                  </a:cxn>
                  <a:cxn ang="0">
                    <a:pos x="377" y="3021"/>
                  </a:cxn>
                  <a:cxn ang="0">
                    <a:pos x="407" y="2733"/>
                  </a:cxn>
                  <a:cxn ang="0">
                    <a:pos x="419" y="2458"/>
                  </a:cxn>
                  <a:cxn ang="0">
                    <a:pos x="425" y="2188"/>
                  </a:cxn>
                  <a:cxn ang="0">
                    <a:pos x="413" y="1924"/>
                  </a:cxn>
                  <a:cxn ang="0">
                    <a:pos x="413" y="1924"/>
                  </a:cxn>
                </a:cxnLst>
                <a:rect l="0" t="0" r="r" b="b"/>
                <a:pathLst>
                  <a:path w="425" h="4316">
                    <a:moveTo>
                      <a:pt x="413" y="1924"/>
                    </a:moveTo>
                    <a:lnTo>
                      <a:pt x="395" y="1690"/>
                    </a:lnTo>
                    <a:lnTo>
                      <a:pt x="365" y="1457"/>
                    </a:lnTo>
                    <a:lnTo>
                      <a:pt x="329" y="1229"/>
                    </a:lnTo>
                    <a:lnTo>
                      <a:pt x="281" y="1001"/>
                    </a:lnTo>
                    <a:lnTo>
                      <a:pt x="227" y="761"/>
                    </a:lnTo>
                    <a:lnTo>
                      <a:pt x="162" y="522"/>
                    </a:lnTo>
                    <a:lnTo>
                      <a:pt x="90" y="27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84" y="270"/>
                    </a:lnTo>
                    <a:lnTo>
                      <a:pt x="156" y="522"/>
                    </a:lnTo>
                    <a:lnTo>
                      <a:pt x="216" y="767"/>
                    </a:lnTo>
                    <a:lnTo>
                      <a:pt x="275" y="1001"/>
                    </a:lnTo>
                    <a:lnTo>
                      <a:pt x="317" y="1235"/>
                    </a:lnTo>
                    <a:lnTo>
                      <a:pt x="353" y="1463"/>
                    </a:lnTo>
                    <a:lnTo>
                      <a:pt x="383" y="1690"/>
                    </a:lnTo>
                    <a:lnTo>
                      <a:pt x="401" y="1924"/>
                    </a:lnTo>
                    <a:lnTo>
                      <a:pt x="413" y="2188"/>
                    </a:lnTo>
                    <a:lnTo>
                      <a:pt x="407" y="2458"/>
                    </a:lnTo>
                    <a:lnTo>
                      <a:pt x="395" y="2733"/>
                    </a:lnTo>
                    <a:lnTo>
                      <a:pt x="365" y="3021"/>
                    </a:lnTo>
                    <a:lnTo>
                      <a:pt x="329" y="3321"/>
                    </a:lnTo>
                    <a:lnTo>
                      <a:pt x="275" y="3639"/>
                    </a:lnTo>
                    <a:lnTo>
                      <a:pt x="204" y="3968"/>
                    </a:lnTo>
                    <a:lnTo>
                      <a:pt x="126" y="4316"/>
                    </a:lnTo>
                    <a:lnTo>
                      <a:pt x="138" y="4316"/>
                    </a:lnTo>
                    <a:lnTo>
                      <a:pt x="216" y="3968"/>
                    </a:lnTo>
                    <a:lnTo>
                      <a:pt x="287" y="3639"/>
                    </a:lnTo>
                    <a:lnTo>
                      <a:pt x="341" y="3321"/>
                    </a:lnTo>
                    <a:lnTo>
                      <a:pt x="377" y="3021"/>
                    </a:lnTo>
                    <a:lnTo>
                      <a:pt x="407" y="2733"/>
                    </a:lnTo>
                    <a:lnTo>
                      <a:pt x="419" y="2458"/>
                    </a:lnTo>
                    <a:lnTo>
                      <a:pt x="425" y="2188"/>
                    </a:lnTo>
                    <a:lnTo>
                      <a:pt x="413" y="1924"/>
                    </a:lnTo>
                    <a:lnTo>
                      <a:pt x="413" y="192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187" name="Freeform 11"/>
              <p:cNvSpPr>
                <a:spLocks/>
              </p:cNvSpPr>
              <p:nvPr/>
            </p:nvSpPr>
            <p:spPr bwMode="hidden">
              <a:xfrm>
                <a:off x="3946" y="0"/>
                <a:ext cx="558" cy="4316"/>
              </a:xfrm>
              <a:custGeom>
                <a:avLst/>
                <a:gdLst/>
                <a:ahLst/>
                <a:cxnLst>
                  <a:cxn ang="0">
                    <a:pos x="556" y="2020"/>
                  </a:cxn>
                  <a:cxn ang="0">
                    <a:pos x="538" y="1732"/>
                  </a:cxn>
                  <a:cxn ang="0">
                    <a:pos x="503" y="1445"/>
                  </a:cxn>
                  <a:cxn ang="0">
                    <a:pos x="455" y="1175"/>
                  </a:cxn>
                  <a:cxn ang="0">
                    <a:pos x="395" y="911"/>
                  </a:cxn>
                  <a:cxn ang="0">
                    <a:pos x="317" y="659"/>
                  </a:cxn>
                  <a:cxn ang="0">
                    <a:pos x="228" y="426"/>
                  </a:cxn>
                  <a:cxn ang="0">
                    <a:pos x="126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14" y="204"/>
                  </a:cxn>
                  <a:cxn ang="0">
                    <a:pos x="216" y="426"/>
                  </a:cxn>
                  <a:cxn ang="0">
                    <a:pos x="305" y="659"/>
                  </a:cxn>
                  <a:cxn ang="0">
                    <a:pos x="383" y="911"/>
                  </a:cxn>
                  <a:cxn ang="0">
                    <a:pos x="443" y="1175"/>
                  </a:cxn>
                  <a:cxn ang="0">
                    <a:pos x="491" y="1445"/>
                  </a:cxn>
                  <a:cxn ang="0">
                    <a:pos x="526" y="1732"/>
                  </a:cxn>
                  <a:cxn ang="0">
                    <a:pos x="544" y="2020"/>
                  </a:cxn>
                  <a:cxn ang="0">
                    <a:pos x="544" y="2326"/>
                  </a:cxn>
                  <a:cxn ang="0">
                    <a:pos x="532" y="2632"/>
                  </a:cxn>
                  <a:cxn ang="0">
                    <a:pos x="503" y="2931"/>
                  </a:cxn>
                  <a:cxn ang="0">
                    <a:pos x="455" y="3225"/>
                  </a:cxn>
                  <a:cxn ang="0">
                    <a:pos x="389" y="3513"/>
                  </a:cxn>
                  <a:cxn ang="0">
                    <a:pos x="311" y="3788"/>
                  </a:cxn>
                  <a:cxn ang="0">
                    <a:pos x="216" y="4058"/>
                  </a:cxn>
                  <a:cxn ang="0">
                    <a:pos x="102" y="4316"/>
                  </a:cxn>
                  <a:cxn ang="0">
                    <a:pos x="114" y="4316"/>
                  </a:cxn>
                  <a:cxn ang="0">
                    <a:pos x="228" y="4058"/>
                  </a:cxn>
                  <a:cxn ang="0">
                    <a:pos x="323" y="3788"/>
                  </a:cxn>
                  <a:cxn ang="0">
                    <a:pos x="401" y="3513"/>
                  </a:cxn>
                  <a:cxn ang="0">
                    <a:pos x="467" y="3225"/>
                  </a:cxn>
                  <a:cxn ang="0">
                    <a:pos x="515" y="2931"/>
                  </a:cxn>
                  <a:cxn ang="0">
                    <a:pos x="544" y="2632"/>
                  </a:cxn>
                  <a:cxn ang="0">
                    <a:pos x="556" y="2326"/>
                  </a:cxn>
                  <a:cxn ang="0">
                    <a:pos x="556" y="2020"/>
                  </a:cxn>
                  <a:cxn ang="0">
                    <a:pos x="556" y="2020"/>
                  </a:cxn>
                </a:cxnLst>
                <a:rect l="0" t="0" r="r" b="b"/>
                <a:pathLst>
                  <a:path w="556" h="4316">
                    <a:moveTo>
                      <a:pt x="556" y="2020"/>
                    </a:moveTo>
                    <a:lnTo>
                      <a:pt x="538" y="1732"/>
                    </a:lnTo>
                    <a:lnTo>
                      <a:pt x="503" y="1445"/>
                    </a:lnTo>
                    <a:lnTo>
                      <a:pt x="455" y="1175"/>
                    </a:lnTo>
                    <a:lnTo>
                      <a:pt x="395" y="911"/>
                    </a:lnTo>
                    <a:lnTo>
                      <a:pt x="317" y="659"/>
                    </a:lnTo>
                    <a:lnTo>
                      <a:pt x="228" y="426"/>
                    </a:lnTo>
                    <a:lnTo>
                      <a:pt x="126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14" y="204"/>
                    </a:lnTo>
                    <a:lnTo>
                      <a:pt x="216" y="426"/>
                    </a:lnTo>
                    <a:lnTo>
                      <a:pt x="305" y="659"/>
                    </a:lnTo>
                    <a:lnTo>
                      <a:pt x="383" y="911"/>
                    </a:lnTo>
                    <a:lnTo>
                      <a:pt x="443" y="1175"/>
                    </a:lnTo>
                    <a:lnTo>
                      <a:pt x="491" y="1445"/>
                    </a:lnTo>
                    <a:lnTo>
                      <a:pt x="526" y="1732"/>
                    </a:lnTo>
                    <a:lnTo>
                      <a:pt x="544" y="2020"/>
                    </a:lnTo>
                    <a:lnTo>
                      <a:pt x="544" y="2326"/>
                    </a:lnTo>
                    <a:lnTo>
                      <a:pt x="532" y="2632"/>
                    </a:lnTo>
                    <a:lnTo>
                      <a:pt x="503" y="2931"/>
                    </a:lnTo>
                    <a:lnTo>
                      <a:pt x="455" y="3225"/>
                    </a:lnTo>
                    <a:lnTo>
                      <a:pt x="389" y="3513"/>
                    </a:lnTo>
                    <a:lnTo>
                      <a:pt x="311" y="3788"/>
                    </a:lnTo>
                    <a:lnTo>
                      <a:pt x="216" y="4058"/>
                    </a:lnTo>
                    <a:lnTo>
                      <a:pt x="102" y="4316"/>
                    </a:lnTo>
                    <a:lnTo>
                      <a:pt x="114" y="4316"/>
                    </a:lnTo>
                    <a:lnTo>
                      <a:pt x="228" y="4058"/>
                    </a:lnTo>
                    <a:lnTo>
                      <a:pt x="323" y="3788"/>
                    </a:lnTo>
                    <a:lnTo>
                      <a:pt x="401" y="3513"/>
                    </a:lnTo>
                    <a:lnTo>
                      <a:pt x="467" y="3225"/>
                    </a:lnTo>
                    <a:lnTo>
                      <a:pt x="515" y="2931"/>
                    </a:lnTo>
                    <a:lnTo>
                      <a:pt x="544" y="2632"/>
                    </a:lnTo>
                    <a:lnTo>
                      <a:pt x="556" y="2326"/>
                    </a:lnTo>
                    <a:lnTo>
                      <a:pt x="556" y="2020"/>
                    </a:lnTo>
                    <a:lnTo>
                      <a:pt x="556" y="202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188" name="Freeform 12"/>
              <p:cNvSpPr>
                <a:spLocks/>
              </p:cNvSpPr>
              <p:nvPr/>
            </p:nvSpPr>
            <p:spPr bwMode="hidden">
              <a:xfrm>
                <a:off x="4246" y="0"/>
                <a:ext cx="690" cy="4316"/>
              </a:xfrm>
              <a:custGeom>
                <a:avLst/>
                <a:gdLst/>
                <a:ahLst/>
                <a:cxnLst>
                  <a:cxn ang="0">
                    <a:pos x="688" y="2086"/>
                  </a:cxn>
                  <a:cxn ang="0">
                    <a:pos x="670" y="1810"/>
                  </a:cxn>
                  <a:cxn ang="0">
                    <a:pos x="634" y="1541"/>
                  </a:cxn>
                  <a:cxn ang="0">
                    <a:pos x="574" y="1271"/>
                  </a:cxn>
                  <a:cxn ang="0">
                    <a:pos x="497" y="1007"/>
                  </a:cxn>
                  <a:cxn ang="0">
                    <a:pos x="401" y="749"/>
                  </a:cxn>
                  <a:cxn ang="0">
                    <a:pos x="293" y="492"/>
                  </a:cxn>
                  <a:cxn ang="0">
                    <a:pos x="162" y="24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50" y="240"/>
                  </a:cxn>
                  <a:cxn ang="0">
                    <a:pos x="281" y="492"/>
                  </a:cxn>
                  <a:cxn ang="0">
                    <a:pos x="389" y="749"/>
                  </a:cxn>
                  <a:cxn ang="0">
                    <a:pos x="485" y="1007"/>
                  </a:cxn>
                  <a:cxn ang="0">
                    <a:pos x="562" y="1271"/>
                  </a:cxn>
                  <a:cxn ang="0">
                    <a:pos x="622" y="1541"/>
                  </a:cxn>
                  <a:cxn ang="0">
                    <a:pos x="658" y="1810"/>
                  </a:cxn>
                  <a:cxn ang="0">
                    <a:pos x="676" y="2086"/>
                  </a:cxn>
                  <a:cxn ang="0">
                    <a:pos x="676" y="2368"/>
                  </a:cxn>
                  <a:cxn ang="0">
                    <a:pos x="658" y="2650"/>
                  </a:cxn>
                  <a:cxn ang="0">
                    <a:pos x="616" y="2931"/>
                  </a:cxn>
                  <a:cxn ang="0">
                    <a:pos x="556" y="3213"/>
                  </a:cxn>
                  <a:cxn ang="0">
                    <a:pos x="473" y="3495"/>
                  </a:cxn>
                  <a:cxn ang="0">
                    <a:pos x="371" y="3777"/>
                  </a:cxn>
                  <a:cxn ang="0">
                    <a:pos x="251" y="4046"/>
                  </a:cxn>
                  <a:cxn ang="0">
                    <a:pos x="114" y="4316"/>
                  </a:cxn>
                  <a:cxn ang="0">
                    <a:pos x="126" y="4316"/>
                  </a:cxn>
                  <a:cxn ang="0">
                    <a:pos x="263" y="4046"/>
                  </a:cxn>
                  <a:cxn ang="0">
                    <a:pos x="383" y="3777"/>
                  </a:cxn>
                  <a:cxn ang="0">
                    <a:pos x="485" y="3495"/>
                  </a:cxn>
                  <a:cxn ang="0">
                    <a:pos x="568" y="3219"/>
                  </a:cxn>
                  <a:cxn ang="0">
                    <a:pos x="628" y="2937"/>
                  </a:cxn>
                  <a:cxn ang="0">
                    <a:pos x="670" y="2656"/>
                  </a:cxn>
                  <a:cxn ang="0">
                    <a:pos x="688" y="2368"/>
                  </a:cxn>
                  <a:cxn ang="0">
                    <a:pos x="688" y="2086"/>
                  </a:cxn>
                  <a:cxn ang="0">
                    <a:pos x="688" y="2086"/>
                  </a:cxn>
                </a:cxnLst>
                <a:rect l="0" t="0" r="r" b="b"/>
                <a:pathLst>
                  <a:path w="688" h="4316">
                    <a:moveTo>
                      <a:pt x="688" y="2086"/>
                    </a:moveTo>
                    <a:lnTo>
                      <a:pt x="670" y="1810"/>
                    </a:lnTo>
                    <a:lnTo>
                      <a:pt x="634" y="1541"/>
                    </a:lnTo>
                    <a:lnTo>
                      <a:pt x="574" y="1271"/>
                    </a:lnTo>
                    <a:lnTo>
                      <a:pt x="497" y="1007"/>
                    </a:lnTo>
                    <a:lnTo>
                      <a:pt x="401" y="749"/>
                    </a:lnTo>
                    <a:lnTo>
                      <a:pt x="293" y="492"/>
                    </a:lnTo>
                    <a:lnTo>
                      <a:pt x="162" y="24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50" y="240"/>
                    </a:lnTo>
                    <a:lnTo>
                      <a:pt x="281" y="492"/>
                    </a:lnTo>
                    <a:lnTo>
                      <a:pt x="389" y="749"/>
                    </a:lnTo>
                    <a:lnTo>
                      <a:pt x="485" y="1007"/>
                    </a:lnTo>
                    <a:lnTo>
                      <a:pt x="562" y="1271"/>
                    </a:lnTo>
                    <a:lnTo>
                      <a:pt x="622" y="1541"/>
                    </a:lnTo>
                    <a:lnTo>
                      <a:pt x="658" y="1810"/>
                    </a:lnTo>
                    <a:lnTo>
                      <a:pt x="676" y="2086"/>
                    </a:lnTo>
                    <a:lnTo>
                      <a:pt x="676" y="2368"/>
                    </a:lnTo>
                    <a:lnTo>
                      <a:pt x="658" y="2650"/>
                    </a:lnTo>
                    <a:lnTo>
                      <a:pt x="616" y="2931"/>
                    </a:lnTo>
                    <a:lnTo>
                      <a:pt x="556" y="3213"/>
                    </a:lnTo>
                    <a:lnTo>
                      <a:pt x="473" y="3495"/>
                    </a:lnTo>
                    <a:lnTo>
                      <a:pt x="371" y="3777"/>
                    </a:lnTo>
                    <a:lnTo>
                      <a:pt x="251" y="4046"/>
                    </a:lnTo>
                    <a:lnTo>
                      <a:pt x="114" y="4316"/>
                    </a:lnTo>
                    <a:lnTo>
                      <a:pt x="126" y="4316"/>
                    </a:lnTo>
                    <a:lnTo>
                      <a:pt x="263" y="4046"/>
                    </a:lnTo>
                    <a:lnTo>
                      <a:pt x="383" y="3777"/>
                    </a:lnTo>
                    <a:lnTo>
                      <a:pt x="485" y="3495"/>
                    </a:lnTo>
                    <a:lnTo>
                      <a:pt x="568" y="3219"/>
                    </a:lnTo>
                    <a:lnTo>
                      <a:pt x="628" y="2937"/>
                    </a:lnTo>
                    <a:lnTo>
                      <a:pt x="670" y="2656"/>
                    </a:lnTo>
                    <a:lnTo>
                      <a:pt x="688" y="2368"/>
                    </a:lnTo>
                    <a:lnTo>
                      <a:pt x="688" y="2086"/>
                    </a:lnTo>
                    <a:lnTo>
                      <a:pt x="688" y="208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189" name="Freeform 13"/>
              <p:cNvSpPr>
                <a:spLocks/>
              </p:cNvSpPr>
              <p:nvPr/>
            </p:nvSpPr>
            <p:spPr bwMode="hidden">
              <a:xfrm>
                <a:off x="4522" y="0"/>
                <a:ext cx="864" cy="4316"/>
              </a:xfrm>
              <a:custGeom>
                <a:avLst/>
                <a:gdLst/>
                <a:ahLst/>
                <a:cxnLst>
                  <a:cxn ang="0">
                    <a:pos x="855" y="2128"/>
                  </a:cxn>
                  <a:cxn ang="0">
                    <a:pos x="831" y="1834"/>
                  </a:cxn>
                  <a:cxn ang="0">
                    <a:pos x="808" y="1684"/>
                  </a:cxn>
                  <a:cxn ang="0">
                    <a:pos x="784" y="1541"/>
                  </a:cxn>
                  <a:cxn ang="0">
                    <a:pos x="748" y="1397"/>
                  </a:cxn>
                  <a:cxn ang="0">
                    <a:pos x="712" y="1253"/>
                  </a:cxn>
                  <a:cxn ang="0">
                    <a:pos x="664" y="1115"/>
                  </a:cxn>
                  <a:cxn ang="0">
                    <a:pos x="610" y="977"/>
                  </a:cxn>
                  <a:cxn ang="0">
                    <a:pos x="491" y="719"/>
                  </a:cxn>
                  <a:cxn ang="0">
                    <a:pos x="353" y="468"/>
                  </a:cxn>
                  <a:cxn ang="0">
                    <a:pos x="192" y="228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80" y="228"/>
                  </a:cxn>
                  <a:cxn ang="0">
                    <a:pos x="341" y="468"/>
                  </a:cxn>
                  <a:cxn ang="0">
                    <a:pos x="479" y="719"/>
                  </a:cxn>
                  <a:cxn ang="0">
                    <a:pos x="598" y="983"/>
                  </a:cxn>
                  <a:cxn ang="0">
                    <a:pos x="652" y="1121"/>
                  </a:cxn>
                  <a:cxn ang="0">
                    <a:pos x="700" y="1259"/>
                  </a:cxn>
                  <a:cxn ang="0">
                    <a:pos x="736" y="1403"/>
                  </a:cxn>
                  <a:cxn ang="0">
                    <a:pos x="772" y="1547"/>
                  </a:cxn>
                  <a:cxn ang="0">
                    <a:pos x="802" y="1690"/>
                  </a:cxn>
                  <a:cxn ang="0">
                    <a:pos x="819" y="1834"/>
                  </a:cxn>
                  <a:cxn ang="0">
                    <a:pos x="837" y="1984"/>
                  </a:cxn>
                  <a:cxn ang="0">
                    <a:pos x="843" y="2128"/>
                  </a:cxn>
                  <a:cxn ang="0">
                    <a:pos x="849" y="2278"/>
                  </a:cxn>
                  <a:cxn ang="0">
                    <a:pos x="843" y="2428"/>
                  </a:cxn>
                  <a:cxn ang="0">
                    <a:pos x="831" y="2572"/>
                  </a:cxn>
                  <a:cxn ang="0">
                    <a:pos x="819" y="2721"/>
                  </a:cxn>
                  <a:cxn ang="0">
                    <a:pos x="796" y="2865"/>
                  </a:cxn>
                  <a:cxn ang="0">
                    <a:pos x="766" y="3015"/>
                  </a:cxn>
                  <a:cxn ang="0">
                    <a:pos x="724" y="3159"/>
                  </a:cxn>
                  <a:cxn ang="0">
                    <a:pos x="682" y="3303"/>
                  </a:cxn>
                  <a:cxn ang="0">
                    <a:pos x="586" y="3567"/>
                  </a:cxn>
                  <a:cxn ang="0">
                    <a:pos x="473" y="3824"/>
                  </a:cxn>
                  <a:cxn ang="0">
                    <a:pos x="335" y="4076"/>
                  </a:cxn>
                  <a:cxn ang="0">
                    <a:pos x="180" y="4316"/>
                  </a:cxn>
                  <a:cxn ang="0">
                    <a:pos x="192" y="4316"/>
                  </a:cxn>
                  <a:cxn ang="0">
                    <a:pos x="347" y="4076"/>
                  </a:cxn>
                  <a:cxn ang="0">
                    <a:pos x="485" y="3824"/>
                  </a:cxn>
                  <a:cxn ang="0">
                    <a:pos x="598" y="3573"/>
                  </a:cxn>
                  <a:cxn ang="0">
                    <a:pos x="694" y="3309"/>
                  </a:cxn>
                  <a:cxn ang="0">
                    <a:pos x="736" y="3165"/>
                  </a:cxn>
                  <a:cxn ang="0">
                    <a:pos x="778" y="3021"/>
                  </a:cxn>
                  <a:cxn ang="0">
                    <a:pos x="808" y="2871"/>
                  </a:cxn>
                  <a:cxn ang="0">
                    <a:pos x="831" y="2727"/>
                  </a:cxn>
                  <a:cxn ang="0">
                    <a:pos x="843" y="2578"/>
                  </a:cxn>
                  <a:cxn ang="0">
                    <a:pos x="855" y="2428"/>
                  </a:cxn>
                  <a:cxn ang="0">
                    <a:pos x="861" y="2278"/>
                  </a:cxn>
                  <a:cxn ang="0">
                    <a:pos x="855" y="2128"/>
                  </a:cxn>
                  <a:cxn ang="0">
                    <a:pos x="855" y="2128"/>
                  </a:cxn>
                </a:cxnLst>
                <a:rect l="0" t="0" r="r" b="b"/>
                <a:pathLst>
                  <a:path w="861" h="4316">
                    <a:moveTo>
                      <a:pt x="855" y="2128"/>
                    </a:moveTo>
                    <a:lnTo>
                      <a:pt x="831" y="1834"/>
                    </a:lnTo>
                    <a:lnTo>
                      <a:pt x="808" y="1684"/>
                    </a:lnTo>
                    <a:lnTo>
                      <a:pt x="784" y="1541"/>
                    </a:lnTo>
                    <a:lnTo>
                      <a:pt x="748" y="1397"/>
                    </a:lnTo>
                    <a:lnTo>
                      <a:pt x="712" y="1253"/>
                    </a:lnTo>
                    <a:lnTo>
                      <a:pt x="664" y="1115"/>
                    </a:lnTo>
                    <a:lnTo>
                      <a:pt x="610" y="977"/>
                    </a:lnTo>
                    <a:lnTo>
                      <a:pt x="491" y="719"/>
                    </a:lnTo>
                    <a:lnTo>
                      <a:pt x="353" y="468"/>
                    </a:lnTo>
                    <a:lnTo>
                      <a:pt x="192" y="228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80" y="228"/>
                    </a:lnTo>
                    <a:lnTo>
                      <a:pt x="341" y="468"/>
                    </a:lnTo>
                    <a:lnTo>
                      <a:pt x="479" y="719"/>
                    </a:lnTo>
                    <a:lnTo>
                      <a:pt x="598" y="983"/>
                    </a:lnTo>
                    <a:lnTo>
                      <a:pt x="652" y="1121"/>
                    </a:lnTo>
                    <a:lnTo>
                      <a:pt x="700" y="1259"/>
                    </a:lnTo>
                    <a:lnTo>
                      <a:pt x="736" y="1403"/>
                    </a:lnTo>
                    <a:lnTo>
                      <a:pt x="772" y="1547"/>
                    </a:lnTo>
                    <a:lnTo>
                      <a:pt x="802" y="1690"/>
                    </a:lnTo>
                    <a:lnTo>
                      <a:pt x="819" y="1834"/>
                    </a:lnTo>
                    <a:lnTo>
                      <a:pt x="837" y="1984"/>
                    </a:lnTo>
                    <a:lnTo>
                      <a:pt x="843" y="2128"/>
                    </a:lnTo>
                    <a:lnTo>
                      <a:pt x="849" y="2278"/>
                    </a:lnTo>
                    <a:lnTo>
                      <a:pt x="843" y="2428"/>
                    </a:lnTo>
                    <a:lnTo>
                      <a:pt x="831" y="2572"/>
                    </a:lnTo>
                    <a:lnTo>
                      <a:pt x="819" y="2721"/>
                    </a:lnTo>
                    <a:lnTo>
                      <a:pt x="796" y="2865"/>
                    </a:lnTo>
                    <a:lnTo>
                      <a:pt x="766" y="3015"/>
                    </a:lnTo>
                    <a:lnTo>
                      <a:pt x="724" y="3159"/>
                    </a:lnTo>
                    <a:lnTo>
                      <a:pt x="682" y="3303"/>
                    </a:lnTo>
                    <a:lnTo>
                      <a:pt x="586" y="3567"/>
                    </a:lnTo>
                    <a:lnTo>
                      <a:pt x="473" y="3824"/>
                    </a:lnTo>
                    <a:lnTo>
                      <a:pt x="335" y="4076"/>
                    </a:lnTo>
                    <a:lnTo>
                      <a:pt x="180" y="4316"/>
                    </a:lnTo>
                    <a:lnTo>
                      <a:pt x="192" y="4316"/>
                    </a:lnTo>
                    <a:lnTo>
                      <a:pt x="347" y="4076"/>
                    </a:lnTo>
                    <a:lnTo>
                      <a:pt x="485" y="3824"/>
                    </a:lnTo>
                    <a:lnTo>
                      <a:pt x="598" y="3573"/>
                    </a:lnTo>
                    <a:lnTo>
                      <a:pt x="694" y="3309"/>
                    </a:lnTo>
                    <a:lnTo>
                      <a:pt x="736" y="3165"/>
                    </a:lnTo>
                    <a:lnTo>
                      <a:pt x="778" y="3021"/>
                    </a:lnTo>
                    <a:lnTo>
                      <a:pt x="808" y="2871"/>
                    </a:lnTo>
                    <a:lnTo>
                      <a:pt x="831" y="2727"/>
                    </a:lnTo>
                    <a:lnTo>
                      <a:pt x="843" y="2578"/>
                    </a:lnTo>
                    <a:lnTo>
                      <a:pt x="855" y="2428"/>
                    </a:lnTo>
                    <a:lnTo>
                      <a:pt x="861" y="2278"/>
                    </a:lnTo>
                    <a:lnTo>
                      <a:pt x="855" y="2128"/>
                    </a:lnTo>
                    <a:lnTo>
                      <a:pt x="855" y="212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190" name="Freeform 14"/>
              <p:cNvSpPr>
                <a:spLocks/>
              </p:cNvSpPr>
              <p:nvPr/>
            </p:nvSpPr>
            <p:spPr bwMode="hidden">
              <a:xfrm>
                <a:off x="2399" y="0"/>
                <a:ext cx="150" cy="4316"/>
              </a:xfrm>
              <a:custGeom>
                <a:avLst/>
                <a:gdLst/>
                <a:ahLst/>
                <a:cxnLst>
                  <a:cxn ang="0">
                    <a:pos x="18" y="1942"/>
                  </a:cxn>
                  <a:cxn ang="0">
                    <a:pos x="30" y="1630"/>
                  </a:cxn>
                  <a:cxn ang="0">
                    <a:pos x="42" y="1331"/>
                  </a:cxn>
                  <a:cxn ang="0">
                    <a:pos x="59" y="1055"/>
                  </a:cxn>
                  <a:cxn ang="0">
                    <a:pos x="77" y="791"/>
                  </a:cxn>
                  <a:cxn ang="0">
                    <a:pos x="83" y="671"/>
                  </a:cxn>
                  <a:cxn ang="0">
                    <a:pos x="95" y="557"/>
                  </a:cxn>
                  <a:cxn ang="0">
                    <a:pos x="107" y="444"/>
                  </a:cxn>
                  <a:cxn ang="0">
                    <a:pos x="113" y="342"/>
                  </a:cxn>
                  <a:cxn ang="0">
                    <a:pos x="125" y="246"/>
                  </a:cxn>
                  <a:cxn ang="0">
                    <a:pos x="131" y="156"/>
                  </a:cxn>
                  <a:cxn ang="0">
                    <a:pos x="143" y="72"/>
                  </a:cxn>
                  <a:cxn ang="0">
                    <a:pos x="149" y="0"/>
                  </a:cxn>
                  <a:cxn ang="0">
                    <a:pos x="137" y="0"/>
                  </a:cxn>
                  <a:cxn ang="0">
                    <a:pos x="131" y="72"/>
                  </a:cxn>
                  <a:cxn ang="0">
                    <a:pos x="119" y="156"/>
                  </a:cxn>
                  <a:cxn ang="0">
                    <a:pos x="113" y="246"/>
                  </a:cxn>
                  <a:cxn ang="0">
                    <a:pos x="101" y="342"/>
                  </a:cxn>
                  <a:cxn ang="0">
                    <a:pos x="95" y="444"/>
                  </a:cxn>
                  <a:cxn ang="0">
                    <a:pos x="83" y="557"/>
                  </a:cxn>
                  <a:cxn ang="0">
                    <a:pos x="71" y="671"/>
                  </a:cxn>
                  <a:cxn ang="0">
                    <a:pos x="65" y="791"/>
                  </a:cxn>
                  <a:cxn ang="0">
                    <a:pos x="48" y="1055"/>
                  </a:cxn>
                  <a:cxn ang="0">
                    <a:pos x="30" y="1331"/>
                  </a:cxn>
                  <a:cxn ang="0">
                    <a:pos x="18" y="1630"/>
                  </a:cxn>
                  <a:cxn ang="0">
                    <a:pos x="6" y="1942"/>
                  </a:cxn>
                  <a:cxn ang="0">
                    <a:pos x="0" y="2278"/>
                  </a:cxn>
                  <a:cxn ang="0">
                    <a:pos x="6" y="2602"/>
                  </a:cxn>
                  <a:cxn ang="0">
                    <a:pos x="12" y="2919"/>
                  </a:cxn>
                  <a:cxn ang="0">
                    <a:pos x="24" y="3219"/>
                  </a:cxn>
                  <a:cxn ang="0">
                    <a:pos x="36" y="3513"/>
                  </a:cxn>
                  <a:cxn ang="0">
                    <a:pos x="59" y="3794"/>
                  </a:cxn>
                  <a:cxn ang="0">
                    <a:pos x="89" y="4058"/>
                  </a:cxn>
                  <a:cxn ang="0">
                    <a:pos x="125" y="4316"/>
                  </a:cxn>
                  <a:cxn ang="0">
                    <a:pos x="137" y="4316"/>
                  </a:cxn>
                  <a:cxn ang="0">
                    <a:pos x="101" y="4058"/>
                  </a:cxn>
                  <a:cxn ang="0">
                    <a:pos x="71" y="3794"/>
                  </a:cxn>
                  <a:cxn ang="0">
                    <a:pos x="48" y="3513"/>
                  </a:cxn>
                  <a:cxn ang="0">
                    <a:pos x="36" y="3225"/>
                  </a:cxn>
                  <a:cxn ang="0">
                    <a:pos x="24" y="2919"/>
                  </a:cxn>
                  <a:cxn ang="0">
                    <a:pos x="18" y="2608"/>
                  </a:cxn>
                  <a:cxn ang="0">
                    <a:pos x="12" y="2278"/>
                  </a:cxn>
                  <a:cxn ang="0">
                    <a:pos x="18" y="1942"/>
                  </a:cxn>
                  <a:cxn ang="0">
                    <a:pos x="18" y="1942"/>
                  </a:cxn>
                </a:cxnLst>
                <a:rect l="0" t="0" r="r" b="b"/>
                <a:pathLst>
                  <a:path w="149" h="4316">
                    <a:moveTo>
                      <a:pt x="18" y="1942"/>
                    </a:moveTo>
                    <a:lnTo>
                      <a:pt x="30" y="1630"/>
                    </a:lnTo>
                    <a:lnTo>
                      <a:pt x="42" y="1331"/>
                    </a:lnTo>
                    <a:lnTo>
                      <a:pt x="59" y="1055"/>
                    </a:lnTo>
                    <a:lnTo>
                      <a:pt x="77" y="791"/>
                    </a:lnTo>
                    <a:lnTo>
                      <a:pt x="83" y="671"/>
                    </a:lnTo>
                    <a:lnTo>
                      <a:pt x="95" y="557"/>
                    </a:lnTo>
                    <a:lnTo>
                      <a:pt x="107" y="444"/>
                    </a:lnTo>
                    <a:lnTo>
                      <a:pt x="113" y="342"/>
                    </a:lnTo>
                    <a:lnTo>
                      <a:pt x="125" y="246"/>
                    </a:lnTo>
                    <a:lnTo>
                      <a:pt x="131" y="156"/>
                    </a:lnTo>
                    <a:lnTo>
                      <a:pt x="143" y="72"/>
                    </a:lnTo>
                    <a:lnTo>
                      <a:pt x="149" y="0"/>
                    </a:lnTo>
                    <a:lnTo>
                      <a:pt x="137" y="0"/>
                    </a:lnTo>
                    <a:lnTo>
                      <a:pt x="131" y="72"/>
                    </a:lnTo>
                    <a:lnTo>
                      <a:pt x="119" y="156"/>
                    </a:lnTo>
                    <a:lnTo>
                      <a:pt x="113" y="246"/>
                    </a:lnTo>
                    <a:lnTo>
                      <a:pt x="101" y="342"/>
                    </a:lnTo>
                    <a:lnTo>
                      <a:pt x="95" y="444"/>
                    </a:lnTo>
                    <a:lnTo>
                      <a:pt x="83" y="557"/>
                    </a:lnTo>
                    <a:lnTo>
                      <a:pt x="71" y="671"/>
                    </a:lnTo>
                    <a:lnTo>
                      <a:pt x="65" y="791"/>
                    </a:lnTo>
                    <a:lnTo>
                      <a:pt x="48" y="1055"/>
                    </a:lnTo>
                    <a:lnTo>
                      <a:pt x="30" y="1331"/>
                    </a:lnTo>
                    <a:lnTo>
                      <a:pt x="18" y="1630"/>
                    </a:lnTo>
                    <a:lnTo>
                      <a:pt x="6" y="1942"/>
                    </a:lnTo>
                    <a:lnTo>
                      <a:pt x="0" y="2278"/>
                    </a:lnTo>
                    <a:lnTo>
                      <a:pt x="6" y="2602"/>
                    </a:lnTo>
                    <a:lnTo>
                      <a:pt x="12" y="2919"/>
                    </a:lnTo>
                    <a:lnTo>
                      <a:pt x="24" y="3219"/>
                    </a:lnTo>
                    <a:lnTo>
                      <a:pt x="36" y="3513"/>
                    </a:lnTo>
                    <a:lnTo>
                      <a:pt x="59" y="3794"/>
                    </a:lnTo>
                    <a:lnTo>
                      <a:pt x="89" y="4058"/>
                    </a:lnTo>
                    <a:lnTo>
                      <a:pt x="125" y="4316"/>
                    </a:lnTo>
                    <a:lnTo>
                      <a:pt x="137" y="4316"/>
                    </a:lnTo>
                    <a:lnTo>
                      <a:pt x="101" y="4058"/>
                    </a:lnTo>
                    <a:lnTo>
                      <a:pt x="71" y="3794"/>
                    </a:lnTo>
                    <a:lnTo>
                      <a:pt x="48" y="3513"/>
                    </a:lnTo>
                    <a:lnTo>
                      <a:pt x="36" y="3225"/>
                    </a:lnTo>
                    <a:lnTo>
                      <a:pt x="24" y="2919"/>
                    </a:lnTo>
                    <a:lnTo>
                      <a:pt x="18" y="2608"/>
                    </a:lnTo>
                    <a:lnTo>
                      <a:pt x="12" y="2278"/>
                    </a:lnTo>
                    <a:lnTo>
                      <a:pt x="18" y="1942"/>
                    </a:lnTo>
                    <a:lnTo>
                      <a:pt x="18" y="194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191" name="Freeform 15"/>
              <p:cNvSpPr>
                <a:spLocks/>
              </p:cNvSpPr>
              <p:nvPr/>
            </p:nvSpPr>
            <p:spPr bwMode="hidden">
              <a:xfrm>
                <a:off x="1967" y="0"/>
                <a:ext cx="300" cy="4316"/>
              </a:xfrm>
              <a:custGeom>
                <a:avLst/>
                <a:gdLst/>
                <a:ahLst/>
                <a:cxnLst>
                  <a:cxn ang="0">
                    <a:pos x="18" y="2062"/>
                  </a:cxn>
                  <a:cxn ang="0">
                    <a:pos x="30" y="1750"/>
                  </a:cxn>
                  <a:cxn ang="0">
                    <a:pos x="54" y="1451"/>
                  </a:cxn>
                  <a:cxn ang="0">
                    <a:pos x="84" y="1169"/>
                  </a:cxn>
                  <a:cxn ang="0">
                    <a:pos x="126" y="899"/>
                  </a:cxn>
                  <a:cxn ang="0">
                    <a:pos x="162" y="641"/>
                  </a:cxn>
                  <a:cxn ang="0">
                    <a:pos x="209" y="408"/>
                  </a:cxn>
                  <a:cxn ang="0">
                    <a:pos x="251" y="192"/>
                  </a:cxn>
                  <a:cxn ang="0">
                    <a:pos x="299" y="0"/>
                  </a:cxn>
                  <a:cxn ang="0">
                    <a:pos x="287" y="0"/>
                  </a:cxn>
                  <a:cxn ang="0">
                    <a:pos x="239" y="192"/>
                  </a:cxn>
                  <a:cxn ang="0">
                    <a:pos x="198" y="408"/>
                  </a:cxn>
                  <a:cxn ang="0">
                    <a:pos x="156" y="641"/>
                  </a:cxn>
                  <a:cxn ang="0">
                    <a:pos x="114" y="899"/>
                  </a:cxn>
                  <a:cxn ang="0">
                    <a:pos x="78" y="1169"/>
                  </a:cxn>
                  <a:cxn ang="0">
                    <a:pos x="48" y="1451"/>
                  </a:cxn>
                  <a:cxn ang="0">
                    <a:pos x="24" y="1750"/>
                  </a:cxn>
                  <a:cxn ang="0">
                    <a:pos x="6" y="2062"/>
                  </a:cxn>
                  <a:cxn ang="0">
                    <a:pos x="0" y="2374"/>
                  </a:cxn>
                  <a:cxn ang="0">
                    <a:pos x="12" y="2674"/>
                  </a:cxn>
                  <a:cxn ang="0">
                    <a:pos x="30" y="2973"/>
                  </a:cxn>
                  <a:cxn ang="0">
                    <a:pos x="54" y="3255"/>
                  </a:cxn>
                  <a:cxn ang="0">
                    <a:pos x="96" y="3537"/>
                  </a:cxn>
                  <a:cxn ang="0">
                    <a:pos x="144" y="3806"/>
                  </a:cxn>
                  <a:cxn ang="0">
                    <a:pos x="203" y="4064"/>
                  </a:cxn>
                  <a:cxn ang="0">
                    <a:pos x="275" y="4316"/>
                  </a:cxn>
                  <a:cxn ang="0">
                    <a:pos x="287" y="4316"/>
                  </a:cxn>
                  <a:cxn ang="0">
                    <a:pos x="215" y="4064"/>
                  </a:cxn>
                  <a:cxn ang="0">
                    <a:pos x="156" y="3806"/>
                  </a:cxn>
                  <a:cxn ang="0">
                    <a:pos x="108" y="3537"/>
                  </a:cxn>
                  <a:cxn ang="0">
                    <a:pos x="66" y="3261"/>
                  </a:cxn>
                  <a:cxn ang="0">
                    <a:pos x="42" y="2973"/>
                  </a:cxn>
                  <a:cxn ang="0">
                    <a:pos x="24" y="2680"/>
                  </a:cxn>
                  <a:cxn ang="0">
                    <a:pos x="12" y="2374"/>
                  </a:cxn>
                  <a:cxn ang="0">
                    <a:pos x="18" y="2062"/>
                  </a:cxn>
                  <a:cxn ang="0">
                    <a:pos x="18" y="2062"/>
                  </a:cxn>
                </a:cxnLst>
                <a:rect l="0" t="0" r="r" b="b"/>
                <a:pathLst>
                  <a:path w="299" h="4316">
                    <a:moveTo>
                      <a:pt x="18" y="2062"/>
                    </a:moveTo>
                    <a:lnTo>
                      <a:pt x="30" y="1750"/>
                    </a:lnTo>
                    <a:lnTo>
                      <a:pt x="54" y="1451"/>
                    </a:lnTo>
                    <a:lnTo>
                      <a:pt x="84" y="1169"/>
                    </a:lnTo>
                    <a:lnTo>
                      <a:pt x="126" y="899"/>
                    </a:lnTo>
                    <a:lnTo>
                      <a:pt x="162" y="641"/>
                    </a:lnTo>
                    <a:lnTo>
                      <a:pt x="209" y="408"/>
                    </a:lnTo>
                    <a:lnTo>
                      <a:pt x="251" y="192"/>
                    </a:lnTo>
                    <a:lnTo>
                      <a:pt x="299" y="0"/>
                    </a:lnTo>
                    <a:lnTo>
                      <a:pt x="287" y="0"/>
                    </a:lnTo>
                    <a:lnTo>
                      <a:pt x="239" y="192"/>
                    </a:lnTo>
                    <a:lnTo>
                      <a:pt x="198" y="408"/>
                    </a:lnTo>
                    <a:lnTo>
                      <a:pt x="156" y="641"/>
                    </a:lnTo>
                    <a:lnTo>
                      <a:pt x="114" y="899"/>
                    </a:lnTo>
                    <a:lnTo>
                      <a:pt x="78" y="1169"/>
                    </a:lnTo>
                    <a:lnTo>
                      <a:pt x="48" y="1451"/>
                    </a:lnTo>
                    <a:lnTo>
                      <a:pt x="24" y="1750"/>
                    </a:lnTo>
                    <a:lnTo>
                      <a:pt x="6" y="2062"/>
                    </a:lnTo>
                    <a:lnTo>
                      <a:pt x="0" y="2374"/>
                    </a:lnTo>
                    <a:lnTo>
                      <a:pt x="12" y="2674"/>
                    </a:lnTo>
                    <a:lnTo>
                      <a:pt x="30" y="2973"/>
                    </a:lnTo>
                    <a:lnTo>
                      <a:pt x="54" y="3255"/>
                    </a:lnTo>
                    <a:lnTo>
                      <a:pt x="96" y="3537"/>
                    </a:lnTo>
                    <a:lnTo>
                      <a:pt x="144" y="3806"/>
                    </a:lnTo>
                    <a:lnTo>
                      <a:pt x="203" y="4064"/>
                    </a:lnTo>
                    <a:lnTo>
                      <a:pt x="275" y="4316"/>
                    </a:lnTo>
                    <a:lnTo>
                      <a:pt x="287" y="4316"/>
                    </a:lnTo>
                    <a:lnTo>
                      <a:pt x="215" y="4064"/>
                    </a:lnTo>
                    <a:lnTo>
                      <a:pt x="156" y="3806"/>
                    </a:lnTo>
                    <a:lnTo>
                      <a:pt x="108" y="3537"/>
                    </a:lnTo>
                    <a:lnTo>
                      <a:pt x="66" y="3261"/>
                    </a:lnTo>
                    <a:lnTo>
                      <a:pt x="42" y="2973"/>
                    </a:lnTo>
                    <a:lnTo>
                      <a:pt x="24" y="2680"/>
                    </a:lnTo>
                    <a:lnTo>
                      <a:pt x="12" y="2374"/>
                    </a:lnTo>
                    <a:lnTo>
                      <a:pt x="18" y="2062"/>
                    </a:lnTo>
                    <a:lnTo>
                      <a:pt x="18" y="206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192" name="Freeform 16"/>
              <p:cNvSpPr>
                <a:spLocks/>
              </p:cNvSpPr>
              <p:nvPr/>
            </p:nvSpPr>
            <p:spPr bwMode="hidden">
              <a:xfrm>
                <a:off x="1566" y="0"/>
                <a:ext cx="425" cy="4316"/>
              </a:xfrm>
              <a:custGeom>
                <a:avLst/>
                <a:gdLst/>
                <a:ahLst/>
                <a:cxnLst>
                  <a:cxn ang="0">
                    <a:pos x="424" y="0"/>
                  </a:cxn>
                  <a:cxn ang="0">
                    <a:pos x="412" y="0"/>
                  </a:cxn>
                  <a:cxn ang="0">
                    <a:pos x="316" y="222"/>
                  </a:cxn>
                  <a:cxn ang="0">
                    <a:pos x="239" y="462"/>
                  </a:cxn>
                  <a:cxn ang="0">
                    <a:pos x="167" y="707"/>
                  </a:cxn>
                  <a:cxn ang="0">
                    <a:pos x="107" y="971"/>
                  </a:cxn>
                  <a:cxn ang="0">
                    <a:pos x="65" y="1247"/>
                  </a:cxn>
                  <a:cxn ang="0">
                    <a:pos x="29" y="1529"/>
                  </a:cxn>
                  <a:cxn ang="0">
                    <a:pos x="6" y="1822"/>
                  </a:cxn>
                  <a:cxn ang="0">
                    <a:pos x="0" y="2122"/>
                  </a:cxn>
                  <a:cxn ang="0">
                    <a:pos x="6" y="2404"/>
                  </a:cxn>
                  <a:cxn ang="0">
                    <a:pos x="24" y="2686"/>
                  </a:cxn>
                  <a:cxn ang="0">
                    <a:pos x="47" y="2961"/>
                  </a:cxn>
                  <a:cxn ang="0">
                    <a:pos x="89" y="3243"/>
                  </a:cxn>
                  <a:cxn ang="0">
                    <a:pos x="137" y="3519"/>
                  </a:cxn>
                  <a:cxn ang="0">
                    <a:pos x="197" y="3788"/>
                  </a:cxn>
                  <a:cxn ang="0">
                    <a:pos x="269" y="4058"/>
                  </a:cxn>
                  <a:cxn ang="0">
                    <a:pos x="346" y="4316"/>
                  </a:cxn>
                  <a:cxn ang="0">
                    <a:pos x="358" y="4316"/>
                  </a:cxn>
                  <a:cxn ang="0">
                    <a:pos x="281" y="4058"/>
                  </a:cxn>
                  <a:cxn ang="0">
                    <a:pos x="209" y="3788"/>
                  </a:cxn>
                  <a:cxn ang="0">
                    <a:pos x="149" y="3519"/>
                  </a:cxn>
                  <a:cxn ang="0">
                    <a:pos x="101" y="3243"/>
                  </a:cxn>
                  <a:cxn ang="0">
                    <a:pos x="59" y="2961"/>
                  </a:cxn>
                  <a:cxn ang="0">
                    <a:pos x="35" y="2686"/>
                  </a:cxn>
                  <a:cxn ang="0">
                    <a:pos x="18" y="2404"/>
                  </a:cxn>
                  <a:cxn ang="0">
                    <a:pos x="12" y="2122"/>
                  </a:cxn>
                  <a:cxn ang="0">
                    <a:pos x="18" y="1822"/>
                  </a:cxn>
                  <a:cxn ang="0">
                    <a:pos x="41" y="1529"/>
                  </a:cxn>
                  <a:cxn ang="0">
                    <a:pos x="71" y="1247"/>
                  </a:cxn>
                  <a:cxn ang="0">
                    <a:pos x="119" y="971"/>
                  </a:cxn>
                  <a:cxn ang="0">
                    <a:pos x="179" y="707"/>
                  </a:cxn>
                  <a:cxn ang="0">
                    <a:pos x="245" y="462"/>
                  </a:cxn>
                  <a:cxn ang="0">
                    <a:pos x="328" y="222"/>
                  </a:cxn>
                  <a:cxn ang="0">
                    <a:pos x="424" y="0"/>
                  </a:cxn>
                  <a:cxn ang="0">
                    <a:pos x="424" y="0"/>
                  </a:cxn>
                </a:cxnLst>
                <a:rect l="0" t="0" r="r" b="b"/>
                <a:pathLst>
                  <a:path w="424" h="4316">
                    <a:moveTo>
                      <a:pt x="424" y="0"/>
                    </a:moveTo>
                    <a:lnTo>
                      <a:pt x="412" y="0"/>
                    </a:lnTo>
                    <a:lnTo>
                      <a:pt x="316" y="222"/>
                    </a:lnTo>
                    <a:lnTo>
                      <a:pt x="239" y="462"/>
                    </a:lnTo>
                    <a:lnTo>
                      <a:pt x="167" y="707"/>
                    </a:lnTo>
                    <a:lnTo>
                      <a:pt x="107" y="971"/>
                    </a:lnTo>
                    <a:lnTo>
                      <a:pt x="65" y="1247"/>
                    </a:lnTo>
                    <a:lnTo>
                      <a:pt x="29" y="1529"/>
                    </a:lnTo>
                    <a:lnTo>
                      <a:pt x="6" y="1822"/>
                    </a:lnTo>
                    <a:lnTo>
                      <a:pt x="0" y="2122"/>
                    </a:lnTo>
                    <a:lnTo>
                      <a:pt x="6" y="2404"/>
                    </a:lnTo>
                    <a:lnTo>
                      <a:pt x="24" y="2686"/>
                    </a:lnTo>
                    <a:lnTo>
                      <a:pt x="47" y="2961"/>
                    </a:lnTo>
                    <a:lnTo>
                      <a:pt x="89" y="3243"/>
                    </a:lnTo>
                    <a:lnTo>
                      <a:pt x="137" y="3519"/>
                    </a:lnTo>
                    <a:lnTo>
                      <a:pt x="197" y="3788"/>
                    </a:lnTo>
                    <a:lnTo>
                      <a:pt x="269" y="4058"/>
                    </a:lnTo>
                    <a:lnTo>
                      <a:pt x="346" y="4316"/>
                    </a:lnTo>
                    <a:lnTo>
                      <a:pt x="358" y="4316"/>
                    </a:lnTo>
                    <a:lnTo>
                      <a:pt x="281" y="4058"/>
                    </a:lnTo>
                    <a:lnTo>
                      <a:pt x="209" y="3788"/>
                    </a:lnTo>
                    <a:lnTo>
                      <a:pt x="149" y="3519"/>
                    </a:lnTo>
                    <a:lnTo>
                      <a:pt x="101" y="3243"/>
                    </a:lnTo>
                    <a:lnTo>
                      <a:pt x="59" y="2961"/>
                    </a:lnTo>
                    <a:lnTo>
                      <a:pt x="35" y="2686"/>
                    </a:lnTo>
                    <a:lnTo>
                      <a:pt x="18" y="2404"/>
                    </a:lnTo>
                    <a:lnTo>
                      <a:pt x="12" y="2122"/>
                    </a:lnTo>
                    <a:lnTo>
                      <a:pt x="18" y="1822"/>
                    </a:lnTo>
                    <a:lnTo>
                      <a:pt x="41" y="1529"/>
                    </a:lnTo>
                    <a:lnTo>
                      <a:pt x="71" y="1247"/>
                    </a:lnTo>
                    <a:lnTo>
                      <a:pt x="119" y="971"/>
                    </a:lnTo>
                    <a:lnTo>
                      <a:pt x="179" y="707"/>
                    </a:lnTo>
                    <a:lnTo>
                      <a:pt x="245" y="462"/>
                    </a:lnTo>
                    <a:lnTo>
                      <a:pt x="328" y="222"/>
                    </a:lnTo>
                    <a:lnTo>
                      <a:pt x="424" y="0"/>
                    </a:lnTo>
                    <a:lnTo>
                      <a:pt x="4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193" name="Freeform 17"/>
              <p:cNvSpPr>
                <a:spLocks/>
              </p:cNvSpPr>
              <p:nvPr/>
            </p:nvSpPr>
            <p:spPr bwMode="hidden">
              <a:xfrm>
                <a:off x="1128" y="0"/>
                <a:ext cx="575" cy="4316"/>
              </a:xfrm>
              <a:custGeom>
                <a:avLst/>
                <a:gdLst/>
                <a:ahLst/>
                <a:cxnLst>
                  <a:cxn ang="0">
                    <a:pos x="12" y="2146"/>
                  </a:cxn>
                  <a:cxn ang="0">
                    <a:pos x="24" y="1846"/>
                  </a:cxn>
                  <a:cxn ang="0">
                    <a:pos x="54" y="1559"/>
                  </a:cxn>
                  <a:cxn ang="0">
                    <a:pos x="96" y="1277"/>
                  </a:cxn>
                  <a:cxn ang="0">
                    <a:pos x="162" y="1001"/>
                  </a:cxn>
                  <a:cxn ang="0">
                    <a:pos x="239" y="731"/>
                  </a:cxn>
                  <a:cxn ang="0">
                    <a:pos x="335" y="480"/>
                  </a:cxn>
                  <a:cxn ang="0">
                    <a:pos x="449" y="234"/>
                  </a:cxn>
                  <a:cxn ang="0">
                    <a:pos x="574" y="0"/>
                  </a:cxn>
                  <a:cxn ang="0">
                    <a:pos x="562" y="0"/>
                  </a:cxn>
                  <a:cxn ang="0">
                    <a:pos x="437" y="234"/>
                  </a:cxn>
                  <a:cxn ang="0">
                    <a:pos x="323" y="480"/>
                  </a:cxn>
                  <a:cxn ang="0">
                    <a:pos x="227" y="737"/>
                  </a:cxn>
                  <a:cxn ang="0">
                    <a:pos x="150" y="1001"/>
                  </a:cxn>
                  <a:cxn ang="0">
                    <a:pos x="84" y="1277"/>
                  </a:cxn>
                  <a:cxn ang="0">
                    <a:pos x="42" y="1559"/>
                  </a:cxn>
                  <a:cxn ang="0">
                    <a:pos x="12" y="1852"/>
                  </a:cxn>
                  <a:cxn ang="0">
                    <a:pos x="0" y="2146"/>
                  </a:cxn>
                  <a:cxn ang="0">
                    <a:pos x="6" y="2434"/>
                  </a:cxn>
                  <a:cxn ang="0">
                    <a:pos x="30" y="2715"/>
                  </a:cxn>
                  <a:cxn ang="0">
                    <a:pos x="66" y="2997"/>
                  </a:cxn>
                  <a:cxn ang="0">
                    <a:pos x="120" y="3273"/>
                  </a:cxn>
                  <a:cxn ang="0">
                    <a:pos x="191" y="3549"/>
                  </a:cxn>
                  <a:cxn ang="0">
                    <a:pos x="275" y="3812"/>
                  </a:cxn>
                  <a:cxn ang="0">
                    <a:pos x="371" y="4070"/>
                  </a:cxn>
                  <a:cxn ang="0">
                    <a:pos x="484" y="4316"/>
                  </a:cxn>
                  <a:cxn ang="0">
                    <a:pos x="496" y="4316"/>
                  </a:cxn>
                  <a:cxn ang="0">
                    <a:pos x="383" y="4070"/>
                  </a:cxn>
                  <a:cxn ang="0">
                    <a:pos x="287" y="3812"/>
                  </a:cxn>
                  <a:cxn ang="0">
                    <a:pos x="203" y="3549"/>
                  </a:cxn>
                  <a:cxn ang="0">
                    <a:pos x="132" y="3273"/>
                  </a:cxn>
                  <a:cxn ang="0">
                    <a:pos x="78" y="2997"/>
                  </a:cxn>
                  <a:cxn ang="0">
                    <a:pos x="42" y="2715"/>
                  </a:cxn>
                  <a:cxn ang="0">
                    <a:pos x="18" y="2434"/>
                  </a:cxn>
                  <a:cxn ang="0">
                    <a:pos x="12" y="2146"/>
                  </a:cxn>
                  <a:cxn ang="0">
                    <a:pos x="12" y="2146"/>
                  </a:cxn>
                </a:cxnLst>
                <a:rect l="0" t="0" r="r" b="b"/>
                <a:pathLst>
                  <a:path w="574" h="4316">
                    <a:moveTo>
                      <a:pt x="12" y="2146"/>
                    </a:moveTo>
                    <a:lnTo>
                      <a:pt x="24" y="1846"/>
                    </a:lnTo>
                    <a:lnTo>
                      <a:pt x="54" y="1559"/>
                    </a:lnTo>
                    <a:lnTo>
                      <a:pt x="96" y="1277"/>
                    </a:lnTo>
                    <a:lnTo>
                      <a:pt x="162" y="1001"/>
                    </a:lnTo>
                    <a:lnTo>
                      <a:pt x="239" y="731"/>
                    </a:lnTo>
                    <a:lnTo>
                      <a:pt x="335" y="480"/>
                    </a:lnTo>
                    <a:lnTo>
                      <a:pt x="449" y="234"/>
                    </a:lnTo>
                    <a:lnTo>
                      <a:pt x="574" y="0"/>
                    </a:lnTo>
                    <a:lnTo>
                      <a:pt x="562" y="0"/>
                    </a:lnTo>
                    <a:lnTo>
                      <a:pt x="437" y="234"/>
                    </a:lnTo>
                    <a:lnTo>
                      <a:pt x="323" y="480"/>
                    </a:lnTo>
                    <a:lnTo>
                      <a:pt x="227" y="737"/>
                    </a:lnTo>
                    <a:lnTo>
                      <a:pt x="150" y="1001"/>
                    </a:lnTo>
                    <a:lnTo>
                      <a:pt x="84" y="1277"/>
                    </a:lnTo>
                    <a:lnTo>
                      <a:pt x="42" y="1559"/>
                    </a:lnTo>
                    <a:lnTo>
                      <a:pt x="12" y="1852"/>
                    </a:lnTo>
                    <a:lnTo>
                      <a:pt x="0" y="2146"/>
                    </a:lnTo>
                    <a:lnTo>
                      <a:pt x="6" y="2434"/>
                    </a:lnTo>
                    <a:lnTo>
                      <a:pt x="30" y="2715"/>
                    </a:lnTo>
                    <a:lnTo>
                      <a:pt x="66" y="2997"/>
                    </a:lnTo>
                    <a:lnTo>
                      <a:pt x="120" y="3273"/>
                    </a:lnTo>
                    <a:lnTo>
                      <a:pt x="191" y="3549"/>
                    </a:lnTo>
                    <a:lnTo>
                      <a:pt x="275" y="3812"/>
                    </a:lnTo>
                    <a:lnTo>
                      <a:pt x="371" y="4070"/>
                    </a:lnTo>
                    <a:lnTo>
                      <a:pt x="484" y="4316"/>
                    </a:lnTo>
                    <a:lnTo>
                      <a:pt x="496" y="4316"/>
                    </a:lnTo>
                    <a:lnTo>
                      <a:pt x="383" y="4070"/>
                    </a:lnTo>
                    <a:lnTo>
                      <a:pt x="287" y="3812"/>
                    </a:lnTo>
                    <a:lnTo>
                      <a:pt x="203" y="3549"/>
                    </a:lnTo>
                    <a:lnTo>
                      <a:pt x="132" y="3273"/>
                    </a:lnTo>
                    <a:lnTo>
                      <a:pt x="78" y="2997"/>
                    </a:lnTo>
                    <a:lnTo>
                      <a:pt x="42" y="2715"/>
                    </a:lnTo>
                    <a:lnTo>
                      <a:pt x="18" y="2434"/>
                    </a:lnTo>
                    <a:lnTo>
                      <a:pt x="12" y="2146"/>
                    </a:lnTo>
                    <a:lnTo>
                      <a:pt x="12" y="214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194" name="Freeform 18"/>
              <p:cNvSpPr>
                <a:spLocks/>
              </p:cNvSpPr>
              <p:nvPr/>
            </p:nvSpPr>
            <p:spPr bwMode="hidden">
              <a:xfrm>
                <a:off x="702" y="0"/>
                <a:ext cx="737" cy="4316"/>
              </a:xfrm>
              <a:custGeom>
                <a:avLst/>
                <a:gdLst/>
                <a:ahLst/>
                <a:cxnLst>
                  <a:cxn ang="0">
                    <a:pos x="12" y="2098"/>
                  </a:cxn>
                  <a:cxn ang="0">
                    <a:pos x="29" y="1798"/>
                  </a:cxn>
                  <a:cxn ang="0">
                    <a:pos x="71" y="1505"/>
                  </a:cxn>
                  <a:cxn ang="0">
                    <a:pos x="131" y="1223"/>
                  </a:cxn>
                  <a:cxn ang="0">
                    <a:pos x="215" y="941"/>
                  </a:cxn>
                  <a:cxn ang="0">
                    <a:pos x="316" y="689"/>
                  </a:cxn>
                  <a:cxn ang="0">
                    <a:pos x="442" y="444"/>
                  </a:cxn>
                  <a:cxn ang="0">
                    <a:pos x="580" y="216"/>
                  </a:cxn>
                  <a:cxn ang="0">
                    <a:pos x="735" y="0"/>
                  </a:cxn>
                  <a:cxn ang="0">
                    <a:pos x="723" y="0"/>
                  </a:cxn>
                  <a:cxn ang="0">
                    <a:pos x="568" y="210"/>
                  </a:cxn>
                  <a:cxn ang="0">
                    <a:pos x="430" y="438"/>
                  </a:cxn>
                  <a:cxn ang="0">
                    <a:pos x="311" y="683"/>
                  </a:cxn>
                  <a:cxn ang="0">
                    <a:pos x="209" y="941"/>
                  </a:cxn>
                  <a:cxn ang="0">
                    <a:pos x="125" y="1217"/>
                  </a:cxn>
                  <a:cxn ang="0">
                    <a:pos x="59" y="1505"/>
                  </a:cxn>
                  <a:cxn ang="0">
                    <a:pos x="18" y="1798"/>
                  </a:cxn>
                  <a:cxn ang="0">
                    <a:pos x="0" y="2098"/>
                  </a:cxn>
                  <a:cxn ang="0">
                    <a:pos x="6" y="2404"/>
                  </a:cxn>
                  <a:cxn ang="0">
                    <a:pos x="29" y="2709"/>
                  </a:cxn>
                  <a:cxn ang="0">
                    <a:pos x="77" y="3015"/>
                  </a:cxn>
                  <a:cxn ang="0">
                    <a:pos x="149" y="3315"/>
                  </a:cxn>
                  <a:cxn ang="0">
                    <a:pos x="227" y="3573"/>
                  </a:cxn>
                  <a:cxn ang="0">
                    <a:pos x="316" y="3824"/>
                  </a:cxn>
                  <a:cxn ang="0">
                    <a:pos x="424" y="4076"/>
                  </a:cxn>
                  <a:cxn ang="0">
                    <a:pos x="544" y="4316"/>
                  </a:cxn>
                  <a:cxn ang="0">
                    <a:pos x="556" y="4316"/>
                  </a:cxn>
                  <a:cxn ang="0">
                    <a:pos x="436" y="4076"/>
                  </a:cxn>
                  <a:cxn ang="0">
                    <a:pos x="328" y="3824"/>
                  </a:cxn>
                  <a:cxn ang="0">
                    <a:pos x="239" y="3573"/>
                  </a:cxn>
                  <a:cxn ang="0">
                    <a:pos x="161" y="3315"/>
                  </a:cxn>
                  <a:cxn ang="0">
                    <a:pos x="89" y="3015"/>
                  </a:cxn>
                  <a:cxn ang="0">
                    <a:pos x="41" y="2709"/>
                  </a:cxn>
                  <a:cxn ang="0">
                    <a:pos x="18" y="2404"/>
                  </a:cxn>
                  <a:cxn ang="0">
                    <a:pos x="12" y="2098"/>
                  </a:cxn>
                  <a:cxn ang="0">
                    <a:pos x="12" y="2098"/>
                  </a:cxn>
                </a:cxnLst>
                <a:rect l="0" t="0" r="r" b="b"/>
                <a:pathLst>
                  <a:path w="735" h="4316">
                    <a:moveTo>
                      <a:pt x="12" y="2098"/>
                    </a:moveTo>
                    <a:lnTo>
                      <a:pt x="29" y="1798"/>
                    </a:lnTo>
                    <a:lnTo>
                      <a:pt x="71" y="1505"/>
                    </a:lnTo>
                    <a:lnTo>
                      <a:pt x="131" y="1223"/>
                    </a:lnTo>
                    <a:lnTo>
                      <a:pt x="215" y="941"/>
                    </a:lnTo>
                    <a:lnTo>
                      <a:pt x="316" y="689"/>
                    </a:lnTo>
                    <a:lnTo>
                      <a:pt x="442" y="444"/>
                    </a:lnTo>
                    <a:lnTo>
                      <a:pt x="580" y="216"/>
                    </a:lnTo>
                    <a:lnTo>
                      <a:pt x="735" y="0"/>
                    </a:lnTo>
                    <a:lnTo>
                      <a:pt x="723" y="0"/>
                    </a:lnTo>
                    <a:lnTo>
                      <a:pt x="568" y="210"/>
                    </a:lnTo>
                    <a:lnTo>
                      <a:pt x="430" y="438"/>
                    </a:lnTo>
                    <a:lnTo>
                      <a:pt x="311" y="683"/>
                    </a:lnTo>
                    <a:lnTo>
                      <a:pt x="209" y="941"/>
                    </a:lnTo>
                    <a:lnTo>
                      <a:pt x="125" y="1217"/>
                    </a:lnTo>
                    <a:lnTo>
                      <a:pt x="59" y="1505"/>
                    </a:lnTo>
                    <a:lnTo>
                      <a:pt x="18" y="1798"/>
                    </a:lnTo>
                    <a:lnTo>
                      <a:pt x="0" y="2098"/>
                    </a:lnTo>
                    <a:lnTo>
                      <a:pt x="6" y="2404"/>
                    </a:lnTo>
                    <a:lnTo>
                      <a:pt x="29" y="2709"/>
                    </a:lnTo>
                    <a:lnTo>
                      <a:pt x="77" y="3015"/>
                    </a:lnTo>
                    <a:lnTo>
                      <a:pt x="149" y="3315"/>
                    </a:lnTo>
                    <a:lnTo>
                      <a:pt x="227" y="3573"/>
                    </a:lnTo>
                    <a:lnTo>
                      <a:pt x="316" y="3824"/>
                    </a:lnTo>
                    <a:lnTo>
                      <a:pt x="424" y="4076"/>
                    </a:lnTo>
                    <a:lnTo>
                      <a:pt x="544" y="4316"/>
                    </a:lnTo>
                    <a:lnTo>
                      <a:pt x="556" y="4316"/>
                    </a:lnTo>
                    <a:lnTo>
                      <a:pt x="436" y="4076"/>
                    </a:lnTo>
                    <a:lnTo>
                      <a:pt x="328" y="3824"/>
                    </a:lnTo>
                    <a:lnTo>
                      <a:pt x="239" y="3573"/>
                    </a:lnTo>
                    <a:lnTo>
                      <a:pt x="161" y="3315"/>
                    </a:lnTo>
                    <a:lnTo>
                      <a:pt x="89" y="3015"/>
                    </a:lnTo>
                    <a:lnTo>
                      <a:pt x="41" y="2709"/>
                    </a:lnTo>
                    <a:lnTo>
                      <a:pt x="18" y="2404"/>
                    </a:lnTo>
                    <a:lnTo>
                      <a:pt x="12" y="2098"/>
                    </a:lnTo>
                    <a:lnTo>
                      <a:pt x="12" y="209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195" name="Freeform 19"/>
              <p:cNvSpPr>
                <a:spLocks/>
              </p:cNvSpPr>
              <p:nvPr/>
            </p:nvSpPr>
            <p:spPr bwMode="hidden">
              <a:xfrm>
                <a:off x="288" y="0"/>
                <a:ext cx="840" cy="4316"/>
              </a:xfrm>
              <a:custGeom>
                <a:avLst/>
                <a:gdLst/>
                <a:ahLst/>
                <a:cxnLst>
                  <a:cxn ang="0">
                    <a:pos x="18" y="1948"/>
                  </a:cxn>
                  <a:cxn ang="0">
                    <a:pos x="48" y="1708"/>
                  </a:cxn>
                  <a:cxn ang="0">
                    <a:pos x="96" y="1475"/>
                  </a:cxn>
                  <a:cxn ang="0">
                    <a:pos x="161" y="1235"/>
                  </a:cxn>
                  <a:cxn ang="0">
                    <a:pos x="251" y="995"/>
                  </a:cxn>
                  <a:cxn ang="0">
                    <a:pos x="365" y="755"/>
                  </a:cxn>
                  <a:cxn ang="0">
                    <a:pos x="496" y="510"/>
                  </a:cxn>
                  <a:cxn ang="0">
                    <a:pos x="658" y="258"/>
                  </a:cxn>
                  <a:cxn ang="0">
                    <a:pos x="741" y="132"/>
                  </a:cxn>
                  <a:cxn ang="0">
                    <a:pos x="837" y="0"/>
                  </a:cxn>
                  <a:cxn ang="0">
                    <a:pos x="825" y="0"/>
                  </a:cxn>
                  <a:cxn ang="0">
                    <a:pos x="729" y="132"/>
                  </a:cxn>
                  <a:cxn ang="0">
                    <a:pos x="640" y="258"/>
                  </a:cxn>
                  <a:cxn ang="0">
                    <a:pos x="562" y="384"/>
                  </a:cxn>
                  <a:cxn ang="0">
                    <a:pos x="484" y="510"/>
                  </a:cxn>
                  <a:cxn ang="0">
                    <a:pos x="353" y="755"/>
                  </a:cxn>
                  <a:cxn ang="0">
                    <a:pos x="239" y="995"/>
                  </a:cxn>
                  <a:cxn ang="0">
                    <a:pos x="150" y="1235"/>
                  </a:cxn>
                  <a:cxn ang="0">
                    <a:pos x="84" y="1469"/>
                  </a:cxn>
                  <a:cxn ang="0">
                    <a:pos x="36" y="1702"/>
                  </a:cxn>
                  <a:cxn ang="0">
                    <a:pos x="6" y="1942"/>
                  </a:cxn>
                  <a:cxn ang="0">
                    <a:pos x="0" y="2200"/>
                  </a:cxn>
                  <a:cxn ang="0">
                    <a:pos x="12" y="2470"/>
                  </a:cxn>
                  <a:cxn ang="0">
                    <a:pos x="48" y="2739"/>
                  </a:cxn>
                  <a:cxn ang="0">
                    <a:pos x="114" y="3027"/>
                  </a:cxn>
                  <a:cxn ang="0">
                    <a:pos x="150" y="3171"/>
                  </a:cxn>
                  <a:cxn ang="0">
                    <a:pos x="197" y="3321"/>
                  </a:cxn>
                  <a:cxn ang="0">
                    <a:pos x="245" y="3477"/>
                  </a:cxn>
                  <a:cxn ang="0">
                    <a:pos x="305" y="3639"/>
                  </a:cxn>
                  <a:cxn ang="0">
                    <a:pos x="365" y="3800"/>
                  </a:cxn>
                  <a:cxn ang="0">
                    <a:pos x="437" y="3968"/>
                  </a:cxn>
                  <a:cxn ang="0">
                    <a:pos x="508" y="4136"/>
                  </a:cxn>
                  <a:cxn ang="0">
                    <a:pos x="592" y="4316"/>
                  </a:cxn>
                  <a:cxn ang="0">
                    <a:pos x="604" y="4316"/>
                  </a:cxn>
                  <a:cxn ang="0">
                    <a:pos x="520" y="4136"/>
                  </a:cxn>
                  <a:cxn ang="0">
                    <a:pos x="448" y="3968"/>
                  </a:cxn>
                  <a:cxn ang="0">
                    <a:pos x="377" y="3800"/>
                  </a:cxn>
                  <a:cxn ang="0">
                    <a:pos x="317" y="3639"/>
                  </a:cxn>
                  <a:cxn ang="0">
                    <a:pos x="257" y="3477"/>
                  </a:cxn>
                  <a:cxn ang="0">
                    <a:pos x="209" y="3327"/>
                  </a:cxn>
                  <a:cxn ang="0">
                    <a:pos x="161" y="3171"/>
                  </a:cxn>
                  <a:cxn ang="0">
                    <a:pos x="126" y="3027"/>
                  </a:cxn>
                  <a:cxn ang="0">
                    <a:pos x="60" y="2739"/>
                  </a:cxn>
                  <a:cxn ang="0">
                    <a:pos x="24" y="2470"/>
                  </a:cxn>
                  <a:cxn ang="0">
                    <a:pos x="12" y="2206"/>
                  </a:cxn>
                  <a:cxn ang="0">
                    <a:pos x="18" y="1948"/>
                  </a:cxn>
                  <a:cxn ang="0">
                    <a:pos x="18" y="1948"/>
                  </a:cxn>
                </a:cxnLst>
                <a:rect l="0" t="0" r="r" b="b"/>
                <a:pathLst>
                  <a:path w="837" h="4316">
                    <a:moveTo>
                      <a:pt x="18" y="1948"/>
                    </a:moveTo>
                    <a:lnTo>
                      <a:pt x="48" y="1708"/>
                    </a:lnTo>
                    <a:lnTo>
                      <a:pt x="96" y="1475"/>
                    </a:lnTo>
                    <a:lnTo>
                      <a:pt x="161" y="1235"/>
                    </a:lnTo>
                    <a:lnTo>
                      <a:pt x="251" y="995"/>
                    </a:lnTo>
                    <a:lnTo>
                      <a:pt x="365" y="755"/>
                    </a:lnTo>
                    <a:lnTo>
                      <a:pt x="496" y="510"/>
                    </a:lnTo>
                    <a:lnTo>
                      <a:pt x="658" y="258"/>
                    </a:lnTo>
                    <a:lnTo>
                      <a:pt x="741" y="132"/>
                    </a:lnTo>
                    <a:lnTo>
                      <a:pt x="837" y="0"/>
                    </a:lnTo>
                    <a:lnTo>
                      <a:pt x="825" y="0"/>
                    </a:lnTo>
                    <a:lnTo>
                      <a:pt x="729" y="132"/>
                    </a:lnTo>
                    <a:lnTo>
                      <a:pt x="640" y="258"/>
                    </a:lnTo>
                    <a:lnTo>
                      <a:pt x="562" y="384"/>
                    </a:lnTo>
                    <a:lnTo>
                      <a:pt x="484" y="510"/>
                    </a:lnTo>
                    <a:lnTo>
                      <a:pt x="353" y="755"/>
                    </a:lnTo>
                    <a:lnTo>
                      <a:pt x="239" y="995"/>
                    </a:lnTo>
                    <a:lnTo>
                      <a:pt x="150" y="1235"/>
                    </a:lnTo>
                    <a:lnTo>
                      <a:pt x="84" y="1469"/>
                    </a:lnTo>
                    <a:lnTo>
                      <a:pt x="36" y="1702"/>
                    </a:lnTo>
                    <a:lnTo>
                      <a:pt x="6" y="1942"/>
                    </a:lnTo>
                    <a:lnTo>
                      <a:pt x="0" y="2200"/>
                    </a:lnTo>
                    <a:lnTo>
                      <a:pt x="12" y="2470"/>
                    </a:lnTo>
                    <a:lnTo>
                      <a:pt x="48" y="2739"/>
                    </a:lnTo>
                    <a:lnTo>
                      <a:pt x="114" y="3027"/>
                    </a:lnTo>
                    <a:lnTo>
                      <a:pt x="150" y="3171"/>
                    </a:lnTo>
                    <a:lnTo>
                      <a:pt x="197" y="3321"/>
                    </a:lnTo>
                    <a:lnTo>
                      <a:pt x="245" y="3477"/>
                    </a:lnTo>
                    <a:lnTo>
                      <a:pt x="305" y="3639"/>
                    </a:lnTo>
                    <a:lnTo>
                      <a:pt x="365" y="3800"/>
                    </a:lnTo>
                    <a:lnTo>
                      <a:pt x="437" y="3968"/>
                    </a:lnTo>
                    <a:lnTo>
                      <a:pt x="508" y="4136"/>
                    </a:lnTo>
                    <a:lnTo>
                      <a:pt x="592" y="4316"/>
                    </a:lnTo>
                    <a:lnTo>
                      <a:pt x="604" y="4316"/>
                    </a:lnTo>
                    <a:lnTo>
                      <a:pt x="520" y="4136"/>
                    </a:lnTo>
                    <a:lnTo>
                      <a:pt x="448" y="3968"/>
                    </a:lnTo>
                    <a:lnTo>
                      <a:pt x="377" y="3800"/>
                    </a:lnTo>
                    <a:lnTo>
                      <a:pt x="317" y="3639"/>
                    </a:lnTo>
                    <a:lnTo>
                      <a:pt x="257" y="3477"/>
                    </a:lnTo>
                    <a:lnTo>
                      <a:pt x="209" y="3327"/>
                    </a:lnTo>
                    <a:lnTo>
                      <a:pt x="161" y="3171"/>
                    </a:lnTo>
                    <a:lnTo>
                      <a:pt x="126" y="3027"/>
                    </a:lnTo>
                    <a:lnTo>
                      <a:pt x="60" y="2739"/>
                    </a:lnTo>
                    <a:lnTo>
                      <a:pt x="24" y="2470"/>
                    </a:lnTo>
                    <a:lnTo>
                      <a:pt x="12" y="2206"/>
                    </a:lnTo>
                    <a:lnTo>
                      <a:pt x="18" y="1948"/>
                    </a:lnTo>
                    <a:lnTo>
                      <a:pt x="18" y="194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50196" name="Freeform 20"/>
            <p:cNvSpPr>
              <a:spLocks/>
            </p:cNvSpPr>
            <p:nvPr/>
          </p:nvSpPr>
          <p:spPr bwMode="hidden">
            <a:xfrm>
              <a:off x="6" y="2901"/>
              <a:ext cx="606" cy="1415"/>
            </a:xfrm>
            <a:custGeom>
              <a:avLst/>
              <a:gdLst/>
              <a:ahLst/>
              <a:cxnLst>
                <a:cxn ang="0">
                  <a:pos x="0" y="54"/>
                </a:cxn>
                <a:cxn ang="0">
                  <a:pos x="42" y="228"/>
                </a:cxn>
                <a:cxn ang="0">
                  <a:pos x="96" y="402"/>
                </a:cxn>
                <a:cxn ang="0">
                  <a:pos x="161" y="576"/>
                </a:cxn>
                <a:cxn ang="0">
                  <a:pos x="227" y="744"/>
                </a:cxn>
                <a:cxn ang="0">
                  <a:pos x="305" y="917"/>
                </a:cxn>
                <a:cxn ang="0">
                  <a:pos x="389" y="1085"/>
                </a:cxn>
                <a:cxn ang="0">
                  <a:pos x="484" y="1253"/>
                </a:cxn>
                <a:cxn ang="0">
                  <a:pos x="586" y="1415"/>
                </a:cxn>
                <a:cxn ang="0">
                  <a:pos x="604" y="1415"/>
                </a:cxn>
                <a:cxn ang="0">
                  <a:pos x="496" y="1247"/>
                </a:cxn>
                <a:cxn ang="0">
                  <a:pos x="401" y="1073"/>
                </a:cxn>
                <a:cxn ang="0">
                  <a:pos x="311" y="899"/>
                </a:cxn>
                <a:cxn ang="0">
                  <a:pos x="233" y="720"/>
                </a:cxn>
                <a:cxn ang="0">
                  <a:pos x="161" y="546"/>
                </a:cxn>
                <a:cxn ang="0">
                  <a:pos x="102" y="366"/>
                </a:cxn>
                <a:cxn ang="0">
                  <a:pos x="48" y="180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0" y="54"/>
                </a:cxn>
              </a:cxnLst>
              <a:rect l="0" t="0" r="r" b="b"/>
              <a:pathLst>
                <a:path w="604" h="1415">
                  <a:moveTo>
                    <a:pt x="0" y="54"/>
                  </a:moveTo>
                  <a:lnTo>
                    <a:pt x="42" y="228"/>
                  </a:lnTo>
                  <a:lnTo>
                    <a:pt x="96" y="402"/>
                  </a:lnTo>
                  <a:lnTo>
                    <a:pt x="161" y="576"/>
                  </a:lnTo>
                  <a:lnTo>
                    <a:pt x="227" y="744"/>
                  </a:lnTo>
                  <a:lnTo>
                    <a:pt x="305" y="917"/>
                  </a:lnTo>
                  <a:lnTo>
                    <a:pt x="389" y="1085"/>
                  </a:lnTo>
                  <a:lnTo>
                    <a:pt x="484" y="1253"/>
                  </a:lnTo>
                  <a:lnTo>
                    <a:pt x="586" y="1415"/>
                  </a:lnTo>
                  <a:lnTo>
                    <a:pt x="604" y="1415"/>
                  </a:lnTo>
                  <a:lnTo>
                    <a:pt x="496" y="1247"/>
                  </a:lnTo>
                  <a:lnTo>
                    <a:pt x="401" y="1073"/>
                  </a:lnTo>
                  <a:lnTo>
                    <a:pt x="311" y="899"/>
                  </a:lnTo>
                  <a:lnTo>
                    <a:pt x="233" y="720"/>
                  </a:lnTo>
                  <a:lnTo>
                    <a:pt x="161" y="546"/>
                  </a:lnTo>
                  <a:lnTo>
                    <a:pt x="102" y="366"/>
                  </a:lnTo>
                  <a:lnTo>
                    <a:pt x="48" y="180"/>
                  </a:lnTo>
                  <a:lnTo>
                    <a:pt x="0" y="0"/>
                  </a:lnTo>
                  <a:lnTo>
                    <a:pt x="0" y="54"/>
                  </a:lnTo>
                  <a:lnTo>
                    <a:pt x="0" y="54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50197" name="Freeform 21"/>
            <p:cNvSpPr>
              <a:spLocks/>
            </p:cNvSpPr>
            <p:nvPr/>
          </p:nvSpPr>
          <p:spPr bwMode="hidden">
            <a:xfrm>
              <a:off x="6" y="3890"/>
              <a:ext cx="228" cy="426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108" y="240"/>
                </a:cxn>
                <a:cxn ang="0">
                  <a:pos x="215" y="426"/>
                </a:cxn>
                <a:cxn ang="0">
                  <a:pos x="227" y="426"/>
                </a:cxn>
                <a:cxn ang="0">
                  <a:pos x="167" y="330"/>
                </a:cxn>
                <a:cxn ang="0">
                  <a:pos x="114" y="222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0" y="30"/>
                </a:cxn>
              </a:cxnLst>
              <a:rect l="0" t="0" r="r" b="b"/>
              <a:pathLst>
                <a:path w="227" h="426">
                  <a:moveTo>
                    <a:pt x="0" y="30"/>
                  </a:moveTo>
                  <a:lnTo>
                    <a:pt x="108" y="240"/>
                  </a:lnTo>
                  <a:lnTo>
                    <a:pt x="215" y="426"/>
                  </a:lnTo>
                  <a:lnTo>
                    <a:pt x="227" y="426"/>
                  </a:lnTo>
                  <a:lnTo>
                    <a:pt x="167" y="330"/>
                  </a:lnTo>
                  <a:lnTo>
                    <a:pt x="114" y="222"/>
                  </a:lnTo>
                  <a:lnTo>
                    <a:pt x="0" y="0"/>
                  </a:lnTo>
                  <a:lnTo>
                    <a:pt x="0" y="30"/>
                  </a:lnTo>
                  <a:lnTo>
                    <a:pt x="0" y="3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50198" name="Freeform 22"/>
            <p:cNvSpPr>
              <a:spLocks/>
            </p:cNvSpPr>
            <p:nvPr/>
          </p:nvSpPr>
          <p:spPr bwMode="hidden">
            <a:xfrm>
              <a:off x="4776" y="0"/>
              <a:ext cx="984" cy="1786"/>
            </a:xfrm>
            <a:custGeom>
              <a:avLst/>
              <a:gdLst/>
              <a:ahLst/>
              <a:cxnLst>
                <a:cxn ang="0">
                  <a:pos x="981" y="1786"/>
                </a:cxn>
                <a:cxn ang="0">
                  <a:pos x="981" y="1720"/>
                </a:cxn>
                <a:cxn ang="0">
                  <a:pos x="969" y="1666"/>
                </a:cxn>
                <a:cxn ang="0">
                  <a:pos x="957" y="1613"/>
                </a:cxn>
                <a:cxn ang="0">
                  <a:pos x="921" y="1487"/>
                </a:cxn>
                <a:cxn ang="0">
                  <a:pos x="885" y="1361"/>
                </a:cxn>
                <a:cxn ang="0">
                  <a:pos x="796" y="1121"/>
                </a:cxn>
                <a:cxn ang="0">
                  <a:pos x="682" y="899"/>
                </a:cxn>
                <a:cxn ang="0">
                  <a:pos x="562" y="689"/>
                </a:cxn>
                <a:cxn ang="0">
                  <a:pos x="431" y="498"/>
                </a:cxn>
                <a:cxn ang="0">
                  <a:pos x="293" y="318"/>
                </a:cxn>
                <a:cxn ang="0">
                  <a:pos x="150" y="15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38" y="150"/>
                </a:cxn>
                <a:cxn ang="0">
                  <a:pos x="275" y="318"/>
                </a:cxn>
                <a:cxn ang="0">
                  <a:pos x="413" y="498"/>
                </a:cxn>
                <a:cxn ang="0">
                  <a:pos x="545" y="689"/>
                </a:cxn>
                <a:cxn ang="0">
                  <a:pos x="670" y="899"/>
                </a:cxn>
                <a:cxn ang="0">
                  <a:pos x="778" y="1121"/>
                </a:cxn>
                <a:cxn ang="0">
                  <a:pos x="873" y="1361"/>
                </a:cxn>
                <a:cxn ang="0">
                  <a:pos x="909" y="1487"/>
                </a:cxn>
                <a:cxn ang="0">
                  <a:pos x="945" y="1619"/>
                </a:cxn>
                <a:cxn ang="0">
                  <a:pos x="963" y="1702"/>
                </a:cxn>
                <a:cxn ang="0">
                  <a:pos x="981" y="1786"/>
                </a:cxn>
                <a:cxn ang="0">
                  <a:pos x="981" y="1786"/>
                </a:cxn>
              </a:cxnLst>
              <a:rect l="0" t="0" r="r" b="b"/>
              <a:pathLst>
                <a:path w="981" h="1786">
                  <a:moveTo>
                    <a:pt x="981" y="1786"/>
                  </a:moveTo>
                  <a:lnTo>
                    <a:pt x="981" y="1720"/>
                  </a:lnTo>
                  <a:lnTo>
                    <a:pt x="969" y="1666"/>
                  </a:lnTo>
                  <a:lnTo>
                    <a:pt x="957" y="1613"/>
                  </a:lnTo>
                  <a:lnTo>
                    <a:pt x="921" y="1487"/>
                  </a:lnTo>
                  <a:lnTo>
                    <a:pt x="885" y="1361"/>
                  </a:lnTo>
                  <a:lnTo>
                    <a:pt x="796" y="1121"/>
                  </a:lnTo>
                  <a:lnTo>
                    <a:pt x="682" y="899"/>
                  </a:lnTo>
                  <a:lnTo>
                    <a:pt x="562" y="689"/>
                  </a:lnTo>
                  <a:lnTo>
                    <a:pt x="431" y="498"/>
                  </a:lnTo>
                  <a:lnTo>
                    <a:pt x="293" y="318"/>
                  </a:lnTo>
                  <a:lnTo>
                    <a:pt x="150" y="15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38" y="150"/>
                  </a:lnTo>
                  <a:lnTo>
                    <a:pt x="275" y="318"/>
                  </a:lnTo>
                  <a:lnTo>
                    <a:pt x="413" y="498"/>
                  </a:lnTo>
                  <a:lnTo>
                    <a:pt x="545" y="689"/>
                  </a:lnTo>
                  <a:lnTo>
                    <a:pt x="670" y="899"/>
                  </a:lnTo>
                  <a:lnTo>
                    <a:pt x="778" y="1121"/>
                  </a:lnTo>
                  <a:lnTo>
                    <a:pt x="873" y="1361"/>
                  </a:lnTo>
                  <a:lnTo>
                    <a:pt x="909" y="1487"/>
                  </a:lnTo>
                  <a:lnTo>
                    <a:pt x="945" y="1619"/>
                  </a:lnTo>
                  <a:lnTo>
                    <a:pt x="963" y="1702"/>
                  </a:lnTo>
                  <a:lnTo>
                    <a:pt x="981" y="1786"/>
                  </a:lnTo>
                  <a:lnTo>
                    <a:pt x="981" y="178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50199" name="Freeform 23"/>
            <p:cNvSpPr>
              <a:spLocks/>
            </p:cNvSpPr>
            <p:nvPr/>
          </p:nvSpPr>
          <p:spPr bwMode="hidden">
            <a:xfrm>
              <a:off x="5041" y="0"/>
              <a:ext cx="719" cy="845"/>
            </a:xfrm>
            <a:custGeom>
              <a:avLst/>
              <a:gdLst/>
              <a:ahLst/>
              <a:cxnLst>
                <a:cxn ang="0">
                  <a:pos x="717" y="845"/>
                </a:cxn>
                <a:cxn ang="0">
                  <a:pos x="717" y="821"/>
                </a:cxn>
                <a:cxn ang="0">
                  <a:pos x="574" y="605"/>
                </a:cxn>
                <a:cxn ang="0">
                  <a:pos x="406" y="396"/>
                </a:cxn>
                <a:cxn ang="0">
                  <a:pos x="221" y="192"/>
                </a:cxn>
                <a:cxn ang="0">
                  <a:pos x="17" y="0"/>
                </a:cxn>
                <a:cxn ang="0">
                  <a:pos x="0" y="0"/>
                </a:cxn>
                <a:cxn ang="0">
                  <a:pos x="209" y="198"/>
                </a:cxn>
                <a:cxn ang="0">
                  <a:pos x="400" y="408"/>
                </a:cxn>
                <a:cxn ang="0">
                  <a:pos x="568" y="623"/>
                </a:cxn>
                <a:cxn ang="0">
                  <a:pos x="717" y="845"/>
                </a:cxn>
                <a:cxn ang="0">
                  <a:pos x="717" y="845"/>
                </a:cxn>
              </a:cxnLst>
              <a:rect l="0" t="0" r="r" b="b"/>
              <a:pathLst>
                <a:path w="717" h="845">
                  <a:moveTo>
                    <a:pt x="717" y="845"/>
                  </a:moveTo>
                  <a:lnTo>
                    <a:pt x="717" y="821"/>
                  </a:lnTo>
                  <a:lnTo>
                    <a:pt x="574" y="605"/>
                  </a:lnTo>
                  <a:lnTo>
                    <a:pt x="406" y="396"/>
                  </a:lnTo>
                  <a:lnTo>
                    <a:pt x="221" y="192"/>
                  </a:lnTo>
                  <a:lnTo>
                    <a:pt x="17" y="0"/>
                  </a:lnTo>
                  <a:lnTo>
                    <a:pt x="0" y="0"/>
                  </a:lnTo>
                  <a:lnTo>
                    <a:pt x="209" y="198"/>
                  </a:lnTo>
                  <a:lnTo>
                    <a:pt x="400" y="408"/>
                  </a:lnTo>
                  <a:lnTo>
                    <a:pt x="568" y="623"/>
                  </a:lnTo>
                  <a:lnTo>
                    <a:pt x="717" y="845"/>
                  </a:lnTo>
                  <a:lnTo>
                    <a:pt x="717" y="84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50200" name="Freeform 24"/>
            <p:cNvSpPr>
              <a:spLocks/>
            </p:cNvSpPr>
            <p:nvPr/>
          </p:nvSpPr>
          <p:spPr bwMode="hidden">
            <a:xfrm>
              <a:off x="5352" y="0"/>
              <a:ext cx="408" cy="414"/>
            </a:xfrm>
            <a:custGeom>
              <a:avLst/>
              <a:gdLst/>
              <a:ahLst/>
              <a:cxnLst>
                <a:cxn ang="0">
                  <a:pos x="407" y="414"/>
                </a:cxn>
                <a:cxn ang="0">
                  <a:pos x="407" y="396"/>
                </a:cxn>
                <a:cxn ang="0">
                  <a:pos x="222" y="192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08" y="102"/>
                </a:cxn>
                <a:cxn ang="0">
                  <a:pos x="216" y="204"/>
                </a:cxn>
                <a:cxn ang="0">
                  <a:pos x="407" y="414"/>
                </a:cxn>
                <a:cxn ang="0">
                  <a:pos x="407" y="414"/>
                </a:cxn>
              </a:cxnLst>
              <a:rect l="0" t="0" r="r" b="b"/>
              <a:pathLst>
                <a:path w="407" h="414">
                  <a:moveTo>
                    <a:pt x="407" y="414"/>
                  </a:moveTo>
                  <a:lnTo>
                    <a:pt x="407" y="396"/>
                  </a:lnTo>
                  <a:lnTo>
                    <a:pt x="222" y="192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08" y="102"/>
                  </a:lnTo>
                  <a:lnTo>
                    <a:pt x="216" y="204"/>
                  </a:lnTo>
                  <a:lnTo>
                    <a:pt x="407" y="414"/>
                  </a:lnTo>
                  <a:lnTo>
                    <a:pt x="407" y="41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50201" name="Freeform 25"/>
            <p:cNvSpPr>
              <a:spLocks/>
            </p:cNvSpPr>
            <p:nvPr/>
          </p:nvSpPr>
          <p:spPr bwMode="hidden">
            <a:xfrm>
              <a:off x="6" y="0"/>
              <a:ext cx="858" cy="1409"/>
            </a:xfrm>
            <a:custGeom>
              <a:avLst/>
              <a:gdLst/>
              <a:ahLst/>
              <a:cxnLst>
                <a:cxn ang="0">
                  <a:pos x="0" y="1361"/>
                </a:cxn>
                <a:cxn ang="0">
                  <a:pos x="0" y="1409"/>
                </a:cxn>
                <a:cxn ang="0">
                  <a:pos x="54" y="1211"/>
                </a:cxn>
                <a:cxn ang="0">
                  <a:pos x="126" y="1013"/>
                </a:cxn>
                <a:cxn ang="0">
                  <a:pos x="215" y="827"/>
                </a:cxn>
                <a:cxn ang="0">
                  <a:pos x="311" y="647"/>
                </a:cxn>
                <a:cxn ang="0">
                  <a:pos x="431" y="474"/>
                </a:cxn>
                <a:cxn ang="0">
                  <a:pos x="556" y="312"/>
                </a:cxn>
                <a:cxn ang="0">
                  <a:pos x="700" y="150"/>
                </a:cxn>
                <a:cxn ang="0">
                  <a:pos x="855" y="0"/>
                </a:cxn>
                <a:cxn ang="0">
                  <a:pos x="837" y="0"/>
                </a:cxn>
                <a:cxn ang="0">
                  <a:pos x="688" y="144"/>
                </a:cxn>
                <a:cxn ang="0">
                  <a:pos x="550" y="300"/>
                </a:cxn>
                <a:cxn ang="0">
                  <a:pos x="425" y="462"/>
                </a:cxn>
                <a:cxn ang="0">
                  <a:pos x="311" y="629"/>
                </a:cxn>
                <a:cxn ang="0">
                  <a:pos x="215" y="803"/>
                </a:cxn>
                <a:cxn ang="0">
                  <a:pos x="132" y="983"/>
                </a:cxn>
                <a:cxn ang="0">
                  <a:pos x="60" y="1169"/>
                </a:cxn>
                <a:cxn ang="0">
                  <a:pos x="0" y="1361"/>
                </a:cxn>
                <a:cxn ang="0">
                  <a:pos x="0" y="1361"/>
                </a:cxn>
              </a:cxnLst>
              <a:rect l="0" t="0" r="r" b="b"/>
              <a:pathLst>
                <a:path w="855" h="1409">
                  <a:moveTo>
                    <a:pt x="0" y="1361"/>
                  </a:moveTo>
                  <a:lnTo>
                    <a:pt x="0" y="1409"/>
                  </a:lnTo>
                  <a:lnTo>
                    <a:pt x="54" y="1211"/>
                  </a:lnTo>
                  <a:lnTo>
                    <a:pt x="126" y="1013"/>
                  </a:lnTo>
                  <a:lnTo>
                    <a:pt x="215" y="827"/>
                  </a:lnTo>
                  <a:lnTo>
                    <a:pt x="311" y="647"/>
                  </a:lnTo>
                  <a:lnTo>
                    <a:pt x="431" y="474"/>
                  </a:lnTo>
                  <a:lnTo>
                    <a:pt x="556" y="312"/>
                  </a:lnTo>
                  <a:lnTo>
                    <a:pt x="700" y="150"/>
                  </a:lnTo>
                  <a:lnTo>
                    <a:pt x="855" y="0"/>
                  </a:lnTo>
                  <a:lnTo>
                    <a:pt x="837" y="0"/>
                  </a:lnTo>
                  <a:lnTo>
                    <a:pt x="688" y="144"/>
                  </a:lnTo>
                  <a:lnTo>
                    <a:pt x="550" y="300"/>
                  </a:lnTo>
                  <a:lnTo>
                    <a:pt x="425" y="462"/>
                  </a:lnTo>
                  <a:lnTo>
                    <a:pt x="311" y="629"/>
                  </a:lnTo>
                  <a:lnTo>
                    <a:pt x="215" y="803"/>
                  </a:lnTo>
                  <a:lnTo>
                    <a:pt x="132" y="983"/>
                  </a:lnTo>
                  <a:lnTo>
                    <a:pt x="60" y="1169"/>
                  </a:lnTo>
                  <a:lnTo>
                    <a:pt x="0" y="1361"/>
                  </a:lnTo>
                  <a:lnTo>
                    <a:pt x="0" y="1361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50202" name="Freeform 26"/>
            <p:cNvSpPr>
              <a:spLocks/>
            </p:cNvSpPr>
            <p:nvPr/>
          </p:nvSpPr>
          <p:spPr bwMode="hidden">
            <a:xfrm>
              <a:off x="6" y="0"/>
              <a:ext cx="588" cy="599"/>
            </a:xfrm>
            <a:custGeom>
              <a:avLst/>
              <a:gdLst/>
              <a:ahLst/>
              <a:cxnLst>
                <a:cxn ang="0">
                  <a:pos x="586" y="0"/>
                </a:cxn>
                <a:cxn ang="0">
                  <a:pos x="568" y="0"/>
                </a:cxn>
                <a:cxn ang="0">
                  <a:pos x="407" y="132"/>
                </a:cxn>
                <a:cxn ang="0">
                  <a:pos x="257" y="270"/>
                </a:cxn>
                <a:cxn ang="0">
                  <a:pos x="120" y="420"/>
                </a:cxn>
                <a:cxn ang="0">
                  <a:pos x="0" y="575"/>
                </a:cxn>
                <a:cxn ang="0">
                  <a:pos x="0" y="599"/>
                </a:cxn>
                <a:cxn ang="0">
                  <a:pos x="120" y="432"/>
                </a:cxn>
                <a:cxn ang="0">
                  <a:pos x="257" y="282"/>
                </a:cxn>
                <a:cxn ang="0">
                  <a:pos x="413" y="138"/>
                </a:cxn>
                <a:cxn ang="0">
                  <a:pos x="586" y="0"/>
                </a:cxn>
                <a:cxn ang="0">
                  <a:pos x="586" y="0"/>
                </a:cxn>
              </a:cxnLst>
              <a:rect l="0" t="0" r="r" b="b"/>
              <a:pathLst>
                <a:path w="586" h="599">
                  <a:moveTo>
                    <a:pt x="586" y="0"/>
                  </a:moveTo>
                  <a:lnTo>
                    <a:pt x="568" y="0"/>
                  </a:lnTo>
                  <a:lnTo>
                    <a:pt x="407" y="132"/>
                  </a:lnTo>
                  <a:lnTo>
                    <a:pt x="257" y="270"/>
                  </a:lnTo>
                  <a:lnTo>
                    <a:pt x="120" y="420"/>
                  </a:lnTo>
                  <a:lnTo>
                    <a:pt x="0" y="575"/>
                  </a:lnTo>
                  <a:lnTo>
                    <a:pt x="0" y="599"/>
                  </a:lnTo>
                  <a:lnTo>
                    <a:pt x="120" y="432"/>
                  </a:lnTo>
                  <a:lnTo>
                    <a:pt x="257" y="282"/>
                  </a:lnTo>
                  <a:lnTo>
                    <a:pt x="413" y="138"/>
                  </a:lnTo>
                  <a:lnTo>
                    <a:pt x="586" y="0"/>
                  </a:lnTo>
                  <a:lnTo>
                    <a:pt x="58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50203" name="Freeform 27"/>
            <p:cNvSpPr>
              <a:spLocks/>
            </p:cNvSpPr>
            <p:nvPr/>
          </p:nvSpPr>
          <p:spPr bwMode="hidden">
            <a:xfrm>
              <a:off x="6" y="0"/>
              <a:ext cx="270" cy="252"/>
            </a:xfrm>
            <a:custGeom>
              <a:avLst/>
              <a:gdLst/>
              <a:ahLst/>
              <a:cxnLst>
                <a:cxn ang="0">
                  <a:pos x="269" y="0"/>
                </a:cxn>
                <a:cxn ang="0">
                  <a:pos x="251" y="0"/>
                </a:cxn>
                <a:cxn ang="0">
                  <a:pos x="120" y="114"/>
                </a:cxn>
                <a:cxn ang="0">
                  <a:pos x="60" y="174"/>
                </a:cxn>
                <a:cxn ang="0">
                  <a:pos x="0" y="234"/>
                </a:cxn>
                <a:cxn ang="0">
                  <a:pos x="0" y="252"/>
                </a:cxn>
                <a:cxn ang="0">
                  <a:pos x="126" y="120"/>
                </a:cxn>
                <a:cxn ang="0">
                  <a:pos x="269" y="0"/>
                </a:cxn>
                <a:cxn ang="0">
                  <a:pos x="269" y="0"/>
                </a:cxn>
              </a:cxnLst>
              <a:rect l="0" t="0" r="r" b="b"/>
              <a:pathLst>
                <a:path w="269" h="252">
                  <a:moveTo>
                    <a:pt x="269" y="0"/>
                  </a:moveTo>
                  <a:lnTo>
                    <a:pt x="251" y="0"/>
                  </a:lnTo>
                  <a:lnTo>
                    <a:pt x="120" y="114"/>
                  </a:lnTo>
                  <a:lnTo>
                    <a:pt x="60" y="174"/>
                  </a:lnTo>
                  <a:lnTo>
                    <a:pt x="0" y="234"/>
                  </a:lnTo>
                  <a:lnTo>
                    <a:pt x="0" y="252"/>
                  </a:lnTo>
                  <a:lnTo>
                    <a:pt x="126" y="120"/>
                  </a:lnTo>
                  <a:lnTo>
                    <a:pt x="269" y="0"/>
                  </a:lnTo>
                  <a:lnTo>
                    <a:pt x="269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50204" name="Line 28"/>
            <p:cNvSpPr>
              <a:spLocks noChangeShapeType="1"/>
            </p:cNvSpPr>
            <p:nvPr/>
          </p:nvSpPr>
          <p:spPr bwMode="hidden">
            <a:xfrm>
              <a:off x="1" y="2749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50205" name="Line 29"/>
            <p:cNvSpPr>
              <a:spLocks noChangeShapeType="1"/>
            </p:cNvSpPr>
            <p:nvPr/>
          </p:nvSpPr>
          <p:spPr bwMode="hidden">
            <a:xfrm>
              <a:off x="1" y="2356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50206" name="Line 30"/>
            <p:cNvSpPr>
              <a:spLocks noChangeShapeType="1"/>
            </p:cNvSpPr>
            <p:nvPr/>
          </p:nvSpPr>
          <p:spPr bwMode="hidden">
            <a:xfrm>
              <a:off x="1" y="3142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grpSp>
          <p:nvGrpSpPr>
            <p:cNvPr id="2071" name="Group 31"/>
            <p:cNvGrpSpPr>
              <a:grpSpLocks/>
            </p:cNvGrpSpPr>
            <p:nvPr/>
          </p:nvGrpSpPr>
          <p:grpSpPr bwMode="auto">
            <a:xfrm>
              <a:off x="1" y="392"/>
              <a:ext cx="5758" cy="1571"/>
              <a:chOff x="1" y="392"/>
              <a:chExt cx="5758" cy="1571"/>
            </a:xfrm>
          </p:grpSpPr>
          <p:sp>
            <p:nvSpPr>
              <p:cNvPr id="50208" name="Line 32"/>
              <p:cNvSpPr>
                <a:spLocks noChangeShapeType="1"/>
              </p:cNvSpPr>
              <p:nvPr/>
            </p:nvSpPr>
            <p:spPr bwMode="hidden">
              <a:xfrm>
                <a:off x="1" y="784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209" name="Line 33"/>
              <p:cNvSpPr>
                <a:spLocks noChangeShapeType="1"/>
              </p:cNvSpPr>
              <p:nvPr/>
            </p:nvSpPr>
            <p:spPr bwMode="hidden">
              <a:xfrm>
                <a:off x="1" y="1963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210" name="Line 34"/>
              <p:cNvSpPr>
                <a:spLocks noChangeShapeType="1"/>
              </p:cNvSpPr>
              <p:nvPr/>
            </p:nvSpPr>
            <p:spPr bwMode="hidden">
              <a:xfrm>
                <a:off x="1" y="1570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211" name="Line 35"/>
              <p:cNvSpPr>
                <a:spLocks noChangeShapeType="1"/>
              </p:cNvSpPr>
              <p:nvPr/>
            </p:nvSpPr>
            <p:spPr bwMode="hidden">
              <a:xfrm>
                <a:off x="1" y="1177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212" name="Line 36"/>
              <p:cNvSpPr>
                <a:spLocks noChangeShapeType="1"/>
              </p:cNvSpPr>
              <p:nvPr/>
            </p:nvSpPr>
            <p:spPr bwMode="hidden">
              <a:xfrm>
                <a:off x="1" y="392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50213" name="Line 37"/>
            <p:cNvSpPr>
              <a:spLocks noChangeShapeType="1"/>
            </p:cNvSpPr>
            <p:nvPr/>
          </p:nvSpPr>
          <p:spPr bwMode="hidden">
            <a:xfrm>
              <a:off x="1" y="3928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50214" name="Line 38"/>
            <p:cNvSpPr>
              <a:spLocks noChangeShapeType="1"/>
            </p:cNvSpPr>
            <p:nvPr/>
          </p:nvSpPr>
          <p:spPr bwMode="hidden">
            <a:xfrm>
              <a:off x="1" y="3535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</p:grpSp>
      <p:sp>
        <p:nvSpPr>
          <p:cNvPr id="50215" name="Rectangle 39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50216" name="Rectangle 40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0217" name="Rectangle 4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0218" name="Rectangle 4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2B1FDEE-53A2-4F3F-ABE6-10C10001738B}" type="slidenum">
              <a:rPr lang="ru-RU" altLang="ru-RU" smtClean="0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FFFFFF"/>
              </a:solidFill>
            </a:endParaRPr>
          </a:p>
        </p:txBody>
      </p:sp>
      <p:sp>
        <p:nvSpPr>
          <p:cNvPr id="50219" name="Rectangle 4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3231191495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906" r:id="rId1"/>
    <p:sldLayoutId id="2147483907" r:id="rId2"/>
    <p:sldLayoutId id="2147483908" r:id="rId3"/>
    <p:sldLayoutId id="2147483909" r:id="rId4"/>
    <p:sldLayoutId id="2147483910" r:id="rId5"/>
    <p:sldLayoutId id="2147483911" r:id="rId6"/>
    <p:sldLayoutId id="2147483912" r:id="rId7"/>
    <p:sldLayoutId id="2147483913" r:id="rId8"/>
    <p:sldLayoutId id="2147483914" r:id="rId9"/>
    <p:sldLayoutId id="2147483915" r:id="rId10"/>
    <p:sldLayoutId id="2147483916" r:id="rId11"/>
    <p:sldLayoutId id="2147483917" r:id="rId12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anose="05000000000000000000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anose="05000000000000000000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anose="05000000000000000000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1">
            <a:alpha val="5098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3EA3DF6-552D-461B-B44F-4DA6EF197A3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04.06.2020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4DC5F09-3AC3-4133-A98B-6193EC29949B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/>
          </a:p>
        </p:txBody>
      </p:sp>
      <p:pic>
        <p:nvPicPr>
          <p:cNvPr id="1031" name="Рисунок 6" descr="0_2f36b_eea00400_M.gif"/>
          <p:cNvPicPr>
            <a:picLocks noChangeAspect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428625" y="428625"/>
            <a:ext cx="2835275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6217101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9" r:id="rId1"/>
    <p:sldLayoutId id="2147483920" r:id="rId2"/>
    <p:sldLayoutId id="2147483921" r:id="rId3"/>
    <p:sldLayoutId id="2147483922" r:id="rId4"/>
    <p:sldLayoutId id="2147483923" r:id="rId5"/>
    <p:sldLayoutId id="2147483924" r:id="rId6"/>
    <p:sldLayoutId id="2147483925" r:id="rId7"/>
    <p:sldLayoutId id="2147483926" r:id="rId8"/>
    <p:sldLayoutId id="2147483927" r:id="rId9"/>
    <p:sldLayoutId id="2147483928" r:id="rId10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1">
            <a:alpha val="5098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3EA3DF6-552D-461B-B44F-4DA6EF197A3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04.06.2020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4DC5F09-3AC3-4133-A98B-6193EC29949B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/>
          </a:p>
        </p:txBody>
      </p:sp>
      <p:pic>
        <p:nvPicPr>
          <p:cNvPr id="1031" name="Рисунок 6" descr="0_2f36b_eea00400_M.gif"/>
          <p:cNvPicPr>
            <a:picLocks noChangeAspect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428625" y="428625"/>
            <a:ext cx="2835275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017361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0" r:id="rId1"/>
    <p:sldLayoutId id="2147483931" r:id="rId2"/>
    <p:sldLayoutId id="2147483932" r:id="rId3"/>
    <p:sldLayoutId id="2147483933" r:id="rId4"/>
    <p:sldLayoutId id="2147483934" r:id="rId5"/>
    <p:sldLayoutId id="2147483935" r:id="rId6"/>
    <p:sldLayoutId id="2147483936" r:id="rId7"/>
    <p:sldLayoutId id="2147483937" r:id="rId8"/>
    <p:sldLayoutId id="2147483938" r:id="rId9"/>
    <p:sldLayoutId id="2147483939" r:id="rId10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Line 2"/>
          <p:cNvSpPr>
            <a:spLocks noChangeShapeType="1"/>
          </p:cNvSpPr>
          <p:nvPr/>
        </p:nvSpPr>
        <p:spPr bwMode="auto">
          <a:xfrm>
            <a:off x="7962900" y="152400"/>
            <a:ext cx="0" cy="1524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22238"/>
            <a:ext cx="7543800" cy="129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en-US" smtClean="0"/>
              <a:t>Образец заголовка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719263"/>
            <a:ext cx="8229600" cy="4411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en-US" smtClean="0"/>
              <a:t>Образец текста</a:t>
            </a:r>
          </a:p>
          <a:p>
            <a:pPr lvl="1"/>
            <a:r>
              <a:rPr lang="ru-RU" altLang="en-US" smtClean="0"/>
              <a:t>Второй уровень</a:t>
            </a:r>
          </a:p>
          <a:p>
            <a:pPr lvl="2"/>
            <a:r>
              <a:rPr lang="ru-RU" altLang="en-US" smtClean="0"/>
              <a:t>Третий уровень</a:t>
            </a:r>
          </a:p>
          <a:p>
            <a:pPr lvl="3"/>
            <a:r>
              <a:rPr lang="ru-RU" altLang="en-US" smtClean="0"/>
              <a:t>Четвертый уровень</a:t>
            </a:r>
          </a:p>
          <a:p>
            <a:pPr lvl="4"/>
            <a:r>
              <a:rPr lang="ru-RU" altLang="en-US" smtClean="0"/>
              <a:t>Пятый уровень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en-US" smtClean="0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en-US" smtClean="0">
              <a:solidFill>
                <a:srgbClr val="000000"/>
              </a:solidFill>
            </a:endParaRPr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932F5E51-4115-45CD-9943-7A8C2AB3F99E}" type="slidenum">
              <a:rPr lang="ru-RU" altLang="en-US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en-US" smtClean="0">
              <a:solidFill>
                <a:srgbClr val="000000"/>
              </a:solidFill>
            </a:endParaRPr>
          </a:p>
        </p:txBody>
      </p:sp>
      <p:grpSp>
        <p:nvGrpSpPr>
          <p:cNvPr id="1032" name="Group 8"/>
          <p:cNvGrpSpPr>
            <a:grpSpLocks/>
          </p:cNvGrpSpPr>
          <p:nvPr/>
        </p:nvGrpSpPr>
        <p:grpSpPr bwMode="auto">
          <a:xfrm>
            <a:off x="8153400" y="152400"/>
            <a:ext cx="792163" cy="1295400"/>
            <a:chOff x="5136" y="960"/>
            <a:chExt cx="528" cy="864"/>
          </a:xfrm>
        </p:grpSpPr>
        <p:sp>
          <p:nvSpPr>
            <p:cNvPr id="1033" name="Oval 9"/>
            <p:cNvSpPr>
              <a:spLocks noChangeArrowheads="1"/>
            </p:cNvSpPr>
            <p:nvPr/>
          </p:nvSpPr>
          <p:spPr bwMode="auto">
            <a:xfrm>
              <a:off x="5136" y="960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34" name="Oval 10"/>
            <p:cNvSpPr>
              <a:spLocks noChangeArrowheads="1"/>
            </p:cNvSpPr>
            <p:nvPr/>
          </p:nvSpPr>
          <p:spPr bwMode="auto">
            <a:xfrm>
              <a:off x="5248" y="960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35" name="Oval 11"/>
            <p:cNvSpPr>
              <a:spLocks noChangeArrowheads="1"/>
            </p:cNvSpPr>
            <p:nvPr/>
          </p:nvSpPr>
          <p:spPr bwMode="auto">
            <a:xfrm>
              <a:off x="5360" y="960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36" name="Oval 12"/>
            <p:cNvSpPr>
              <a:spLocks noChangeArrowheads="1"/>
            </p:cNvSpPr>
            <p:nvPr/>
          </p:nvSpPr>
          <p:spPr bwMode="auto">
            <a:xfrm>
              <a:off x="5136" y="1072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37" name="Oval 13"/>
            <p:cNvSpPr>
              <a:spLocks noChangeArrowheads="1"/>
            </p:cNvSpPr>
            <p:nvPr/>
          </p:nvSpPr>
          <p:spPr bwMode="auto">
            <a:xfrm>
              <a:off x="5248" y="1072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38" name="Oval 14"/>
            <p:cNvSpPr>
              <a:spLocks noChangeArrowheads="1"/>
            </p:cNvSpPr>
            <p:nvPr/>
          </p:nvSpPr>
          <p:spPr bwMode="auto">
            <a:xfrm>
              <a:off x="5360" y="1072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39" name="Oval 15"/>
            <p:cNvSpPr>
              <a:spLocks noChangeArrowheads="1"/>
            </p:cNvSpPr>
            <p:nvPr/>
          </p:nvSpPr>
          <p:spPr bwMode="auto">
            <a:xfrm>
              <a:off x="5472" y="1072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40" name="Oval 16"/>
            <p:cNvSpPr>
              <a:spLocks noChangeArrowheads="1"/>
            </p:cNvSpPr>
            <p:nvPr/>
          </p:nvSpPr>
          <p:spPr bwMode="auto">
            <a:xfrm>
              <a:off x="5136" y="1184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41" name="Oval 17"/>
            <p:cNvSpPr>
              <a:spLocks noChangeArrowheads="1"/>
            </p:cNvSpPr>
            <p:nvPr/>
          </p:nvSpPr>
          <p:spPr bwMode="auto">
            <a:xfrm>
              <a:off x="5248" y="1184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42" name="Oval 18"/>
            <p:cNvSpPr>
              <a:spLocks noChangeArrowheads="1"/>
            </p:cNvSpPr>
            <p:nvPr/>
          </p:nvSpPr>
          <p:spPr bwMode="auto">
            <a:xfrm>
              <a:off x="5360" y="1184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43" name="Oval 19"/>
            <p:cNvSpPr>
              <a:spLocks noChangeArrowheads="1"/>
            </p:cNvSpPr>
            <p:nvPr/>
          </p:nvSpPr>
          <p:spPr bwMode="auto">
            <a:xfrm>
              <a:off x="5472" y="1184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44" name="Oval 20"/>
            <p:cNvSpPr>
              <a:spLocks noChangeArrowheads="1"/>
            </p:cNvSpPr>
            <p:nvPr/>
          </p:nvSpPr>
          <p:spPr bwMode="auto">
            <a:xfrm>
              <a:off x="5584" y="1184"/>
              <a:ext cx="80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45" name="Oval 21"/>
            <p:cNvSpPr>
              <a:spLocks noChangeArrowheads="1"/>
            </p:cNvSpPr>
            <p:nvPr/>
          </p:nvSpPr>
          <p:spPr bwMode="auto">
            <a:xfrm>
              <a:off x="5136" y="1296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46" name="Oval 22"/>
            <p:cNvSpPr>
              <a:spLocks noChangeArrowheads="1"/>
            </p:cNvSpPr>
            <p:nvPr/>
          </p:nvSpPr>
          <p:spPr bwMode="auto">
            <a:xfrm>
              <a:off x="5248" y="1296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47" name="Oval 23"/>
            <p:cNvSpPr>
              <a:spLocks noChangeArrowheads="1"/>
            </p:cNvSpPr>
            <p:nvPr/>
          </p:nvSpPr>
          <p:spPr bwMode="auto">
            <a:xfrm>
              <a:off x="5360" y="1296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48" name="Oval 24"/>
            <p:cNvSpPr>
              <a:spLocks noChangeArrowheads="1"/>
            </p:cNvSpPr>
            <p:nvPr/>
          </p:nvSpPr>
          <p:spPr bwMode="auto">
            <a:xfrm>
              <a:off x="5472" y="1296"/>
              <a:ext cx="80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49" name="Oval 25"/>
            <p:cNvSpPr>
              <a:spLocks noChangeArrowheads="1"/>
            </p:cNvSpPr>
            <p:nvPr/>
          </p:nvSpPr>
          <p:spPr bwMode="auto">
            <a:xfrm>
              <a:off x="5136" y="1408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50" name="Oval 26"/>
            <p:cNvSpPr>
              <a:spLocks noChangeArrowheads="1"/>
            </p:cNvSpPr>
            <p:nvPr/>
          </p:nvSpPr>
          <p:spPr bwMode="auto">
            <a:xfrm>
              <a:off x="5248" y="1408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51" name="Oval 27"/>
            <p:cNvSpPr>
              <a:spLocks noChangeArrowheads="1"/>
            </p:cNvSpPr>
            <p:nvPr/>
          </p:nvSpPr>
          <p:spPr bwMode="auto">
            <a:xfrm>
              <a:off x="5360" y="1408"/>
              <a:ext cx="80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52" name="Oval 28"/>
            <p:cNvSpPr>
              <a:spLocks noChangeArrowheads="1"/>
            </p:cNvSpPr>
            <p:nvPr/>
          </p:nvSpPr>
          <p:spPr bwMode="auto">
            <a:xfrm>
              <a:off x="5472" y="1408"/>
              <a:ext cx="80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53" name="Oval 29"/>
            <p:cNvSpPr>
              <a:spLocks noChangeArrowheads="1"/>
            </p:cNvSpPr>
            <p:nvPr/>
          </p:nvSpPr>
          <p:spPr bwMode="auto">
            <a:xfrm>
              <a:off x="5584" y="1408"/>
              <a:ext cx="80" cy="8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54" name="Oval 30"/>
            <p:cNvSpPr>
              <a:spLocks noChangeArrowheads="1"/>
            </p:cNvSpPr>
            <p:nvPr/>
          </p:nvSpPr>
          <p:spPr bwMode="auto">
            <a:xfrm>
              <a:off x="5136" y="1520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55" name="Oval 31"/>
            <p:cNvSpPr>
              <a:spLocks noChangeArrowheads="1"/>
            </p:cNvSpPr>
            <p:nvPr/>
          </p:nvSpPr>
          <p:spPr bwMode="auto">
            <a:xfrm>
              <a:off x="5248" y="1520"/>
              <a:ext cx="80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56" name="Oval 32"/>
            <p:cNvSpPr>
              <a:spLocks noChangeArrowheads="1"/>
            </p:cNvSpPr>
            <p:nvPr/>
          </p:nvSpPr>
          <p:spPr bwMode="auto">
            <a:xfrm>
              <a:off x="5360" y="1520"/>
              <a:ext cx="80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57" name="Oval 33"/>
            <p:cNvSpPr>
              <a:spLocks noChangeArrowheads="1"/>
            </p:cNvSpPr>
            <p:nvPr/>
          </p:nvSpPr>
          <p:spPr bwMode="auto">
            <a:xfrm>
              <a:off x="5472" y="1520"/>
              <a:ext cx="80" cy="8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58" name="Oval 34"/>
            <p:cNvSpPr>
              <a:spLocks noChangeArrowheads="1"/>
            </p:cNvSpPr>
            <p:nvPr/>
          </p:nvSpPr>
          <p:spPr bwMode="auto">
            <a:xfrm>
              <a:off x="5136" y="1632"/>
              <a:ext cx="80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59" name="Oval 35"/>
            <p:cNvSpPr>
              <a:spLocks noChangeArrowheads="1"/>
            </p:cNvSpPr>
            <p:nvPr/>
          </p:nvSpPr>
          <p:spPr bwMode="auto">
            <a:xfrm>
              <a:off x="5248" y="1632"/>
              <a:ext cx="80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60" name="Oval 36"/>
            <p:cNvSpPr>
              <a:spLocks noChangeArrowheads="1"/>
            </p:cNvSpPr>
            <p:nvPr/>
          </p:nvSpPr>
          <p:spPr bwMode="auto">
            <a:xfrm>
              <a:off x="5360" y="1632"/>
              <a:ext cx="80" cy="8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61" name="Oval 37"/>
            <p:cNvSpPr>
              <a:spLocks noChangeArrowheads="1"/>
            </p:cNvSpPr>
            <p:nvPr/>
          </p:nvSpPr>
          <p:spPr bwMode="auto">
            <a:xfrm>
              <a:off x="5472" y="1632"/>
              <a:ext cx="80" cy="8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62" name="Oval 38"/>
            <p:cNvSpPr>
              <a:spLocks noChangeArrowheads="1"/>
            </p:cNvSpPr>
            <p:nvPr/>
          </p:nvSpPr>
          <p:spPr bwMode="auto">
            <a:xfrm>
              <a:off x="5248" y="1744"/>
              <a:ext cx="80" cy="8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63" name="Oval 39"/>
            <p:cNvSpPr>
              <a:spLocks noChangeArrowheads="1"/>
            </p:cNvSpPr>
            <p:nvPr/>
          </p:nvSpPr>
          <p:spPr bwMode="auto">
            <a:xfrm>
              <a:off x="5472" y="1744"/>
              <a:ext cx="80" cy="8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098864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1" r:id="rId1"/>
    <p:sldLayoutId id="2147483942" r:id="rId2"/>
    <p:sldLayoutId id="2147483943" r:id="rId3"/>
    <p:sldLayoutId id="2147483944" r:id="rId4"/>
    <p:sldLayoutId id="2147483945" r:id="rId5"/>
    <p:sldLayoutId id="2147483946" r:id="rId6"/>
    <p:sldLayoutId id="2147483947" r:id="rId7"/>
    <p:sldLayoutId id="2147483948" r:id="rId8"/>
    <p:sldLayoutId id="2147483949" r:id="rId9"/>
    <p:sldLayoutId id="2147483950" r:id="rId10"/>
    <p:sldLayoutId id="2147483951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900" b="1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panose="020B0604020202020204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panose="020B0604020202020204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panose="020B0604020202020204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panose="020B0604020202020204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panose="020B0604020202020204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panose="020B0604020202020204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panose="020B0604020202020204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anose="05000000000000000000" pitchFamily="2" charset="2"/>
        <a:buChar char="l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692150" indent="-347663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l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87425" indent="-293688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anose="05000000000000000000" pitchFamily="2" charset="2"/>
        <a:buChar char="l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281113" indent="-2921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98613" indent="-315913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Line 2"/>
          <p:cNvSpPr>
            <a:spLocks noChangeShapeType="1"/>
          </p:cNvSpPr>
          <p:nvPr/>
        </p:nvSpPr>
        <p:spPr bwMode="auto">
          <a:xfrm>
            <a:off x="7962900" y="152400"/>
            <a:ext cx="0" cy="1524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22238"/>
            <a:ext cx="7543800" cy="129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en-US" smtClean="0"/>
              <a:t>Образец заголовка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719263"/>
            <a:ext cx="8229600" cy="4411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en-US" smtClean="0"/>
              <a:t>Образец текста</a:t>
            </a:r>
          </a:p>
          <a:p>
            <a:pPr lvl="1"/>
            <a:r>
              <a:rPr lang="ru-RU" altLang="en-US" smtClean="0"/>
              <a:t>Второй уровень</a:t>
            </a:r>
          </a:p>
          <a:p>
            <a:pPr lvl="2"/>
            <a:r>
              <a:rPr lang="ru-RU" altLang="en-US" smtClean="0"/>
              <a:t>Третий уровень</a:t>
            </a:r>
          </a:p>
          <a:p>
            <a:pPr lvl="3"/>
            <a:r>
              <a:rPr lang="ru-RU" altLang="en-US" smtClean="0"/>
              <a:t>Четвертый уровень</a:t>
            </a:r>
          </a:p>
          <a:p>
            <a:pPr lvl="4"/>
            <a:r>
              <a:rPr lang="ru-RU" altLang="en-US" smtClean="0"/>
              <a:t>Пятый уровень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en-US" smtClean="0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en-US" smtClean="0">
              <a:solidFill>
                <a:srgbClr val="000000"/>
              </a:solidFill>
            </a:endParaRPr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932F5E51-4115-45CD-9943-7A8C2AB3F99E}" type="slidenum">
              <a:rPr lang="ru-RU" altLang="en-US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en-US" smtClean="0">
              <a:solidFill>
                <a:srgbClr val="000000"/>
              </a:solidFill>
            </a:endParaRPr>
          </a:p>
        </p:txBody>
      </p:sp>
      <p:grpSp>
        <p:nvGrpSpPr>
          <p:cNvPr id="1032" name="Group 8"/>
          <p:cNvGrpSpPr>
            <a:grpSpLocks/>
          </p:cNvGrpSpPr>
          <p:nvPr/>
        </p:nvGrpSpPr>
        <p:grpSpPr bwMode="auto">
          <a:xfrm>
            <a:off x="8153400" y="152400"/>
            <a:ext cx="792163" cy="1295400"/>
            <a:chOff x="5136" y="960"/>
            <a:chExt cx="528" cy="864"/>
          </a:xfrm>
        </p:grpSpPr>
        <p:sp>
          <p:nvSpPr>
            <p:cNvPr id="1033" name="Oval 9"/>
            <p:cNvSpPr>
              <a:spLocks noChangeArrowheads="1"/>
            </p:cNvSpPr>
            <p:nvPr/>
          </p:nvSpPr>
          <p:spPr bwMode="auto">
            <a:xfrm>
              <a:off x="5136" y="960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34" name="Oval 10"/>
            <p:cNvSpPr>
              <a:spLocks noChangeArrowheads="1"/>
            </p:cNvSpPr>
            <p:nvPr/>
          </p:nvSpPr>
          <p:spPr bwMode="auto">
            <a:xfrm>
              <a:off x="5248" y="960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35" name="Oval 11"/>
            <p:cNvSpPr>
              <a:spLocks noChangeArrowheads="1"/>
            </p:cNvSpPr>
            <p:nvPr/>
          </p:nvSpPr>
          <p:spPr bwMode="auto">
            <a:xfrm>
              <a:off x="5360" y="960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36" name="Oval 12"/>
            <p:cNvSpPr>
              <a:spLocks noChangeArrowheads="1"/>
            </p:cNvSpPr>
            <p:nvPr/>
          </p:nvSpPr>
          <p:spPr bwMode="auto">
            <a:xfrm>
              <a:off x="5136" y="1072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37" name="Oval 13"/>
            <p:cNvSpPr>
              <a:spLocks noChangeArrowheads="1"/>
            </p:cNvSpPr>
            <p:nvPr/>
          </p:nvSpPr>
          <p:spPr bwMode="auto">
            <a:xfrm>
              <a:off x="5248" y="1072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38" name="Oval 14"/>
            <p:cNvSpPr>
              <a:spLocks noChangeArrowheads="1"/>
            </p:cNvSpPr>
            <p:nvPr/>
          </p:nvSpPr>
          <p:spPr bwMode="auto">
            <a:xfrm>
              <a:off x="5360" y="1072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39" name="Oval 15"/>
            <p:cNvSpPr>
              <a:spLocks noChangeArrowheads="1"/>
            </p:cNvSpPr>
            <p:nvPr/>
          </p:nvSpPr>
          <p:spPr bwMode="auto">
            <a:xfrm>
              <a:off x="5472" y="1072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40" name="Oval 16"/>
            <p:cNvSpPr>
              <a:spLocks noChangeArrowheads="1"/>
            </p:cNvSpPr>
            <p:nvPr/>
          </p:nvSpPr>
          <p:spPr bwMode="auto">
            <a:xfrm>
              <a:off x="5136" y="1184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41" name="Oval 17"/>
            <p:cNvSpPr>
              <a:spLocks noChangeArrowheads="1"/>
            </p:cNvSpPr>
            <p:nvPr/>
          </p:nvSpPr>
          <p:spPr bwMode="auto">
            <a:xfrm>
              <a:off x="5248" y="1184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42" name="Oval 18"/>
            <p:cNvSpPr>
              <a:spLocks noChangeArrowheads="1"/>
            </p:cNvSpPr>
            <p:nvPr/>
          </p:nvSpPr>
          <p:spPr bwMode="auto">
            <a:xfrm>
              <a:off x="5360" y="1184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43" name="Oval 19"/>
            <p:cNvSpPr>
              <a:spLocks noChangeArrowheads="1"/>
            </p:cNvSpPr>
            <p:nvPr/>
          </p:nvSpPr>
          <p:spPr bwMode="auto">
            <a:xfrm>
              <a:off x="5472" y="1184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44" name="Oval 20"/>
            <p:cNvSpPr>
              <a:spLocks noChangeArrowheads="1"/>
            </p:cNvSpPr>
            <p:nvPr/>
          </p:nvSpPr>
          <p:spPr bwMode="auto">
            <a:xfrm>
              <a:off x="5584" y="1184"/>
              <a:ext cx="80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45" name="Oval 21"/>
            <p:cNvSpPr>
              <a:spLocks noChangeArrowheads="1"/>
            </p:cNvSpPr>
            <p:nvPr/>
          </p:nvSpPr>
          <p:spPr bwMode="auto">
            <a:xfrm>
              <a:off x="5136" y="1296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46" name="Oval 22"/>
            <p:cNvSpPr>
              <a:spLocks noChangeArrowheads="1"/>
            </p:cNvSpPr>
            <p:nvPr/>
          </p:nvSpPr>
          <p:spPr bwMode="auto">
            <a:xfrm>
              <a:off x="5248" y="1296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47" name="Oval 23"/>
            <p:cNvSpPr>
              <a:spLocks noChangeArrowheads="1"/>
            </p:cNvSpPr>
            <p:nvPr/>
          </p:nvSpPr>
          <p:spPr bwMode="auto">
            <a:xfrm>
              <a:off x="5360" y="1296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48" name="Oval 24"/>
            <p:cNvSpPr>
              <a:spLocks noChangeArrowheads="1"/>
            </p:cNvSpPr>
            <p:nvPr/>
          </p:nvSpPr>
          <p:spPr bwMode="auto">
            <a:xfrm>
              <a:off x="5472" y="1296"/>
              <a:ext cx="80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49" name="Oval 25"/>
            <p:cNvSpPr>
              <a:spLocks noChangeArrowheads="1"/>
            </p:cNvSpPr>
            <p:nvPr/>
          </p:nvSpPr>
          <p:spPr bwMode="auto">
            <a:xfrm>
              <a:off x="5136" y="1408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50" name="Oval 26"/>
            <p:cNvSpPr>
              <a:spLocks noChangeArrowheads="1"/>
            </p:cNvSpPr>
            <p:nvPr/>
          </p:nvSpPr>
          <p:spPr bwMode="auto">
            <a:xfrm>
              <a:off x="5248" y="1408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51" name="Oval 27"/>
            <p:cNvSpPr>
              <a:spLocks noChangeArrowheads="1"/>
            </p:cNvSpPr>
            <p:nvPr/>
          </p:nvSpPr>
          <p:spPr bwMode="auto">
            <a:xfrm>
              <a:off x="5360" y="1408"/>
              <a:ext cx="80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52" name="Oval 28"/>
            <p:cNvSpPr>
              <a:spLocks noChangeArrowheads="1"/>
            </p:cNvSpPr>
            <p:nvPr/>
          </p:nvSpPr>
          <p:spPr bwMode="auto">
            <a:xfrm>
              <a:off x="5472" y="1408"/>
              <a:ext cx="80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53" name="Oval 29"/>
            <p:cNvSpPr>
              <a:spLocks noChangeArrowheads="1"/>
            </p:cNvSpPr>
            <p:nvPr/>
          </p:nvSpPr>
          <p:spPr bwMode="auto">
            <a:xfrm>
              <a:off x="5584" y="1408"/>
              <a:ext cx="80" cy="8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54" name="Oval 30"/>
            <p:cNvSpPr>
              <a:spLocks noChangeArrowheads="1"/>
            </p:cNvSpPr>
            <p:nvPr/>
          </p:nvSpPr>
          <p:spPr bwMode="auto">
            <a:xfrm>
              <a:off x="5136" y="1520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55" name="Oval 31"/>
            <p:cNvSpPr>
              <a:spLocks noChangeArrowheads="1"/>
            </p:cNvSpPr>
            <p:nvPr/>
          </p:nvSpPr>
          <p:spPr bwMode="auto">
            <a:xfrm>
              <a:off x="5248" y="1520"/>
              <a:ext cx="80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56" name="Oval 32"/>
            <p:cNvSpPr>
              <a:spLocks noChangeArrowheads="1"/>
            </p:cNvSpPr>
            <p:nvPr/>
          </p:nvSpPr>
          <p:spPr bwMode="auto">
            <a:xfrm>
              <a:off x="5360" y="1520"/>
              <a:ext cx="80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57" name="Oval 33"/>
            <p:cNvSpPr>
              <a:spLocks noChangeArrowheads="1"/>
            </p:cNvSpPr>
            <p:nvPr/>
          </p:nvSpPr>
          <p:spPr bwMode="auto">
            <a:xfrm>
              <a:off x="5472" y="1520"/>
              <a:ext cx="80" cy="8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58" name="Oval 34"/>
            <p:cNvSpPr>
              <a:spLocks noChangeArrowheads="1"/>
            </p:cNvSpPr>
            <p:nvPr/>
          </p:nvSpPr>
          <p:spPr bwMode="auto">
            <a:xfrm>
              <a:off x="5136" y="1632"/>
              <a:ext cx="80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59" name="Oval 35"/>
            <p:cNvSpPr>
              <a:spLocks noChangeArrowheads="1"/>
            </p:cNvSpPr>
            <p:nvPr/>
          </p:nvSpPr>
          <p:spPr bwMode="auto">
            <a:xfrm>
              <a:off x="5248" y="1632"/>
              <a:ext cx="80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60" name="Oval 36"/>
            <p:cNvSpPr>
              <a:spLocks noChangeArrowheads="1"/>
            </p:cNvSpPr>
            <p:nvPr/>
          </p:nvSpPr>
          <p:spPr bwMode="auto">
            <a:xfrm>
              <a:off x="5360" y="1632"/>
              <a:ext cx="80" cy="8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61" name="Oval 37"/>
            <p:cNvSpPr>
              <a:spLocks noChangeArrowheads="1"/>
            </p:cNvSpPr>
            <p:nvPr/>
          </p:nvSpPr>
          <p:spPr bwMode="auto">
            <a:xfrm>
              <a:off x="5472" y="1632"/>
              <a:ext cx="80" cy="8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62" name="Oval 38"/>
            <p:cNvSpPr>
              <a:spLocks noChangeArrowheads="1"/>
            </p:cNvSpPr>
            <p:nvPr/>
          </p:nvSpPr>
          <p:spPr bwMode="auto">
            <a:xfrm>
              <a:off x="5248" y="1744"/>
              <a:ext cx="80" cy="8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63" name="Oval 39"/>
            <p:cNvSpPr>
              <a:spLocks noChangeArrowheads="1"/>
            </p:cNvSpPr>
            <p:nvPr/>
          </p:nvSpPr>
          <p:spPr bwMode="auto">
            <a:xfrm>
              <a:off x="5472" y="1744"/>
              <a:ext cx="80" cy="8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270928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3" r:id="rId1"/>
    <p:sldLayoutId id="2147483954" r:id="rId2"/>
    <p:sldLayoutId id="2147483955" r:id="rId3"/>
    <p:sldLayoutId id="2147483956" r:id="rId4"/>
    <p:sldLayoutId id="2147483957" r:id="rId5"/>
    <p:sldLayoutId id="2147483958" r:id="rId6"/>
    <p:sldLayoutId id="2147483959" r:id="rId7"/>
    <p:sldLayoutId id="2147483960" r:id="rId8"/>
    <p:sldLayoutId id="2147483961" r:id="rId9"/>
    <p:sldLayoutId id="2147483962" r:id="rId10"/>
    <p:sldLayoutId id="2147483963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900" b="1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panose="020B0604020202020204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panose="020B0604020202020204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panose="020B0604020202020204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panose="020B0604020202020204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panose="020B0604020202020204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panose="020B0604020202020204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panose="020B0604020202020204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anose="05000000000000000000" pitchFamily="2" charset="2"/>
        <a:buChar char="l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692150" indent="-347663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l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87425" indent="-293688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anose="05000000000000000000" pitchFamily="2" charset="2"/>
        <a:buChar char="l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281113" indent="-2921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98613" indent="-315913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2"/>
          <p:cNvGrpSpPr>
            <a:grpSpLocks/>
          </p:cNvGrpSpPr>
          <p:nvPr/>
        </p:nvGrpSpPr>
        <p:grpSpPr bwMode="auto">
          <a:xfrm>
            <a:off x="1588" y="0"/>
            <a:ext cx="9148762" cy="6851650"/>
            <a:chOff x="1" y="0"/>
            <a:chExt cx="5763" cy="4316"/>
          </a:xfrm>
        </p:grpSpPr>
        <p:sp>
          <p:nvSpPr>
            <p:cNvPr id="50179" name="Freeform 3"/>
            <p:cNvSpPr>
              <a:spLocks/>
            </p:cNvSpPr>
            <p:nvPr/>
          </p:nvSpPr>
          <p:spPr bwMode="hidden">
            <a:xfrm>
              <a:off x="5045" y="2626"/>
              <a:ext cx="719" cy="1690"/>
            </a:xfrm>
            <a:custGeom>
              <a:avLst/>
              <a:gdLst/>
              <a:ahLst/>
              <a:cxnLst>
                <a:cxn ang="0">
                  <a:pos x="717" y="72"/>
                </a:cxn>
                <a:cxn ang="0">
                  <a:pos x="717" y="0"/>
                </a:cxn>
                <a:cxn ang="0">
                  <a:pos x="699" y="101"/>
                </a:cxn>
                <a:cxn ang="0">
                  <a:pos x="675" y="209"/>
                </a:cxn>
                <a:cxn ang="0">
                  <a:pos x="627" y="389"/>
                </a:cxn>
                <a:cxn ang="0">
                  <a:pos x="574" y="569"/>
                </a:cxn>
                <a:cxn ang="0">
                  <a:pos x="502" y="749"/>
                </a:cxn>
                <a:cxn ang="0">
                  <a:pos x="424" y="935"/>
                </a:cxn>
                <a:cxn ang="0">
                  <a:pos x="334" y="1121"/>
                </a:cxn>
                <a:cxn ang="0">
                  <a:pos x="233" y="1312"/>
                </a:cxn>
                <a:cxn ang="0">
                  <a:pos x="125" y="1498"/>
                </a:cxn>
                <a:cxn ang="0">
                  <a:pos x="0" y="1690"/>
                </a:cxn>
                <a:cxn ang="0">
                  <a:pos x="11" y="1690"/>
                </a:cxn>
                <a:cxn ang="0">
                  <a:pos x="137" y="1498"/>
                </a:cxn>
                <a:cxn ang="0">
                  <a:pos x="245" y="1312"/>
                </a:cxn>
                <a:cxn ang="0">
                  <a:pos x="346" y="1121"/>
                </a:cxn>
                <a:cxn ang="0">
                  <a:pos x="436" y="935"/>
                </a:cxn>
                <a:cxn ang="0">
                  <a:pos x="514" y="749"/>
                </a:cxn>
                <a:cxn ang="0">
                  <a:pos x="585" y="569"/>
                </a:cxn>
                <a:cxn ang="0">
                  <a:pos x="639" y="389"/>
                </a:cxn>
                <a:cxn ang="0">
                  <a:pos x="687" y="209"/>
                </a:cxn>
                <a:cxn ang="0">
                  <a:pos x="705" y="143"/>
                </a:cxn>
                <a:cxn ang="0">
                  <a:pos x="717" y="72"/>
                </a:cxn>
                <a:cxn ang="0">
                  <a:pos x="717" y="72"/>
                </a:cxn>
              </a:cxnLst>
              <a:rect l="0" t="0" r="r" b="b"/>
              <a:pathLst>
                <a:path w="717" h="1690">
                  <a:moveTo>
                    <a:pt x="717" y="72"/>
                  </a:moveTo>
                  <a:lnTo>
                    <a:pt x="717" y="0"/>
                  </a:lnTo>
                  <a:lnTo>
                    <a:pt x="699" y="101"/>
                  </a:lnTo>
                  <a:lnTo>
                    <a:pt x="675" y="209"/>
                  </a:lnTo>
                  <a:lnTo>
                    <a:pt x="627" y="389"/>
                  </a:lnTo>
                  <a:lnTo>
                    <a:pt x="574" y="569"/>
                  </a:lnTo>
                  <a:lnTo>
                    <a:pt x="502" y="749"/>
                  </a:lnTo>
                  <a:lnTo>
                    <a:pt x="424" y="935"/>
                  </a:lnTo>
                  <a:lnTo>
                    <a:pt x="334" y="1121"/>
                  </a:lnTo>
                  <a:lnTo>
                    <a:pt x="233" y="1312"/>
                  </a:lnTo>
                  <a:lnTo>
                    <a:pt x="125" y="1498"/>
                  </a:lnTo>
                  <a:lnTo>
                    <a:pt x="0" y="1690"/>
                  </a:lnTo>
                  <a:lnTo>
                    <a:pt x="11" y="1690"/>
                  </a:lnTo>
                  <a:lnTo>
                    <a:pt x="137" y="1498"/>
                  </a:lnTo>
                  <a:lnTo>
                    <a:pt x="245" y="1312"/>
                  </a:lnTo>
                  <a:lnTo>
                    <a:pt x="346" y="1121"/>
                  </a:lnTo>
                  <a:lnTo>
                    <a:pt x="436" y="935"/>
                  </a:lnTo>
                  <a:lnTo>
                    <a:pt x="514" y="749"/>
                  </a:lnTo>
                  <a:lnTo>
                    <a:pt x="585" y="569"/>
                  </a:lnTo>
                  <a:lnTo>
                    <a:pt x="639" y="389"/>
                  </a:lnTo>
                  <a:lnTo>
                    <a:pt x="687" y="209"/>
                  </a:lnTo>
                  <a:lnTo>
                    <a:pt x="705" y="143"/>
                  </a:lnTo>
                  <a:lnTo>
                    <a:pt x="717" y="72"/>
                  </a:lnTo>
                  <a:lnTo>
                    <a:pt x="717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50180" name="Freeform 4"/>
            <p:cNvSpPr>
              <a:spLocks/>
            </p:cNvSpPr>
            <p:nvPr/>
          </p:nvSpPr>
          <p:spPr bwMode="hidden">
            <a:xfrm>
              <a:off x="5386" y="3794"/>
              <a:ext cx="378" cy="522"/>
            </a:xfrm>
            <a:custGeom>
              <a:avLst/>
              <a:gdLst/>
              <a:ahLst/>
              <a:cxnLst>
                <a:cxn ang="0">
                  <a:pos x="377" y="0"/>
                </a:cxn>
                <a:cxn ang="0">
                  <a:pos x="293" y="132"/>
                </a:cxn>
                <a:cxn ang="0">
                  <a:pos x="204" y="264"/>
                </a:cxn>
                <a:cxn ang="0">
                  <a:pos x="102" y="396"/>
                </a:cxn>
                <a:cxn ang="0">
                  <a:pos x="0" y="522"/>
                </a:cxn>
                <a:cxn ang="0">
                  <a:pos x="12" y="522"/>
                </a:cxn>
                <a:cxn ang="0">
                  <a:pos x="114" y="402"/>
                </a:cxn>
                <a:cxn ang="0">
                  <a:pos x="204" y="282"/>
                </a:cxn>
                <a:cxn ang="0">
                  <a:pos x="377" y="24"/>
                </a:cxn>
                <a:cxn ang="0">
                  <a:pos x="377" y="0"/>
                </a:cxn>
                <a:cxn ang="0">
                  <a:pos x="377" y="0"/>
                </a:cxn>
              </a:cxnLst>
              <a:rect l="0" t="0" r="r" b="b"/>
              <a:pathLst>
                <a:path w="377" h="522">
                  <a:moveTo>
                    <a:pt x="377" y="0"/>
                  </a:moveTo>
                  <a:lnTo>
                    <a:pt x="293" y="132"/>
                  </a:lnTo>
                  <a:lnTo>
                    <a:pt x="204" y="264"/>
                  </a:lnTo>
                  <a:lnTo>
                    <a:pt x="102" y="396"/>
                  </a:lnTo>
                  <a:lnTo>
                    <a:pt x="0" y="522"/>
                  </a:lnTo>
                  <a:lnTo>
                    <a:pt x="12" y="522"/>
                  </a:lnTo>
                  <a:lnTo>
                    <a:pt x="114" y="402"/>
                  </a:lnTo>
                  <a:lnTo>
                    <a:pt x="204" y="282"/>
                  </a:lnTo>
                  <a:lnTo>
                    <a:pt x="377" y="24"/>
                  </a:lnTo>
                  <a:lnTo>
                    <a:pt x="377" y="0"/>
                  </a:lnTo>
                  <a:lnTo>
                    <a:pt x="3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50181" name="Freeform 5"/>
            <p:cNvSpPr>
              <a:spLocks/>
            </p:cNvSpPr>
            <p:nvPr/>
          </p:nvSpPr>
          <p:spPr bwMode="hidden">
            <a:xfrm>
              <a:off x="5680" y="4214"/>
              <a:ext cx="84" cy="102"/>
            </a:xfrm>
            <a:custGeom>
              <a:avLst/>
              <a:gdLst/>
              <a:ahLst/>
              <a:cxnLst>
                <a:cxn ang="0">
                  <a:pos x="0" y="102"/>
                </a:cxn>
                <a:cxn ang="0">
                  <a:pos x="18" y="102"/>
                </a:cxn>
                <a:cxn ang="0">
                  <a:pos x="48" y="60"/>
                </a:cxn>
                <a:cxn ang="0">
                  <a:pos x="84" y="24"/>
                </a:cxn>
                <a:cxn ang="0">
                  <a:pos x="84" y="0"/>
                </a:cxn>
                <a:cxn ang="0">
                  <a:pos x="42" y="54"/>
                </a:cxn>
                <a:cxn ang="0">
                  <a:pos x="0" y="102"/>
                </a:cxn>
                <a:cxn ang="0">
                  <a:pos x="0" y="102"/>
                </a:cxn>
              </a:cxnLst>
              <a:rect l="0" t="0" r="r" b="b"/>
              <a:pathLst>
                <a:path w="84" h="102">
                  <a:moveTo>
                    <a:pt x="0" y="102"/>
                  </a:moveTo>
                  <a:lnTo>
                    <a:pt x="18" y="102"/>
                  </a:lnTo>
                  <a:lnTo>
                    <a:pt x="48" y="60"/>
                  </a:lnTo>
                  <a:lnTo>
                    <a:pt x="84" y="24"/>
                  </a:lnTo>
                  <a:lnTo>
                    <a:pt x="84" y="0"/>
                  </a:lnTo>
                  <a:lnTo>
                    <a:pt x="42" y="54"/>
                  </a:lnTo>
                  <a:lnTo>
                    <a:pt x="0" y="102"/>
                  </a:lnTo>
                  <a:lnTo>
                    <a:pt x="0" y="10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grpSp>
          <p:nvGrpSpPr>
            <p:cNvPr id="2059" name="Group 6"/>
            <p:cNvGrpSpPr>
              <a:grpSpLocks/>
            </p:cNvGrpSpPr>
            <p:nvPr/>
          </p:nvGrpSpPr>
          <p:grpSpPr bwMode="auto">
            <a:xfrm>
              <a:off x="288" y="0"/>
              <a:ext cx="5098" cy="4316"/>
              <a:chOff x="288" y="0"/>
              <a:chExt cx="5098" cy="4316"/>
            </a:xfrm>
          </p:grpSpPr>
          <p:sp>
            <p:nvSpPr>
              <p:cNvPr id="50183" name="Freeform 7"/>
              <p:cNvSpPr>
                <a:spLocks/>
              </p:cNvSpPr>
              <p:nvPr/>
            </p:nvSpPr>
            <p:spPr bwMode="hidden">
              <a:xfrm>
                <a:off x="2789" y="0"/>
                <a:ext cx="72" cy="431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0" y="4316"/>
                  </a:cxn>
                  <a:cxn ang="0">
                    <a:pos x="72" y="4316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72" h="4316">
                    <a:moveTo>
                      <a:pt x="0" y="0"/>
                    </a:moveTo>
                    <a:lnTo>
                      <a:pt x="60" y="4316"/>
                    </a:lnTo>
                    <a:lnTo>
                      <a:pt x="72" y="4316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184" name="Freeform 8"/>
              <p:cNvSpPr>
                <a:spLocks/>
              </p:cNvSpPr>
              <p:nvPr/>
            </p:nvSpPr>
            <p:spPr bwMode="hidden">
              <a:xfrm>
                <a:off x="3089" y="0"/>
                <a:ext cx="174" cy="4316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12" y="0"/>
                  </a:cxn>
                  <a:cxn ang="0">
                    <a:pos x="42" y="216"/>
                  </a:cxn>
                  <a:cxn ang="0">
                    <a:pos x="72" y="444"/>
                  </a:cxn>
                  <a:cxn ang="0">
                    <a:pos x="96" y="689"/>
                  </a:cxn>
                  <a:cxn ang="0">
                    <a:pos x="120" y="947"/>
                  </a:cxn>
                  <a:cxn ang="0">
                    <a:pos x="132" y="1211"/>
                  </a:cxn>
                  <a:cxn ang="0">
                    <a:pos x="150" y="1487"/>
                  </a:cxn>
                  <a:cxn ang="0">
                    <a:pos x="156" y="1768"/>
                  </a:cxn>
                  <a:cxn ang="0">
                    <a:pos x="162" y="2062"/>
                  </a:cxn>
                  <a:cxn ang="0">
                    <a:pos x="156" y="2644"/>
                  </a:cxn>
                  <a:cxn ang="0">
                    <a:pos x="126" y="3225"/>
                  </a:cxn>
                  <a:cxn ang="0">
                    <a:pos x="108" y="3507"/>
                  </a:cxn>
                  <a:cxn ang="0">
                    <a:pos x="78" y="3788"/>
                  </a:cxn>
                  <a:cxn ang="0">
                    <a:pos x="42" y="4058"/>
                  </a:cxn>
                  <a:cxn ang="0">
                    <a:pos x="0" y="4316"/>
                  </a:cxn>
                  <a:cxn ang="0">
                    <a:pos x="12" y="4316"/>
                  </a:cxn>
                  <a:cxn ang="0">
                    <a:pos x="54" y="4058"/>
                  </a:cxn>
                  <a:cxn ang="0">
                    <a:pos x="90" y="3782"/>
                  </a:cxn>
                  <a:cxn ang="0">
                    <a:pos x="120" y="3507"/>
                  </a:cxn>
                  <a:cxn ang="0">
                    <a:pos x="138" y="3219"/>
                  </a:cxn>
                  <a:cxn ang="0">
                    <a:pos x="168" y="2638"/>
                  </a:cxn>
                  <a:cxn ang="0">
                    <a:pos x="174" y="2056"/>
                  </a:cxn>
                  <a:cxn ang="0">
                    <a:pos x="168" y="1768"/>
                  </a:cxn>
                  <a:cxn ang="0">
                    <a:pos x="162" y="1487"/>
                  </a:cxn>
                  <a:cxn ang="0">
                    <a:pos x="144" y="1211"/>
                  </a:cxn>
                  <a:cxn ang="0">
                    <a:pos x="132" y="941"/>
                  </a:cxn>
                  <a:cxn ang="0">
                    <a:pos x="108" y="689"/>
                  </a:cxn>
                  <a:cxn ang="0">
                    <a:pos x="84" y="444"/>
                  </a:cxn>
                  <a:cxn ang="0">
                    <a:pos x="54" y="216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174" h="4316">
                    <a:moveTo>
                      <a:pt x="24" y="0"/>
                    </a:moveTo>
                    <a:lnTo>
                      <a:pt x="12" y="0"/>
                    </a:lnTo>
                    <a:lnTo>
                      <a:pt x="42" y="216"/>
                    </a:lnTo>
                    <a:lnTo>
                      <a:pt x="72" y="444"/>
                    </a:lnTo>
                    <a:lnTo>
                      <a:pt x="96" y="689"/>
                    </a:lnTo>
                    <a:lnTo>
                      <a:pt x="120" y="947"/>
                    </a:lnTo>
                    <a:lnTo>
                      <a:pt x="132" y="1211"/>
                    </a:lnTo>
                    <a:lnTo>
                      <a:pt x="150" y="1487"/>
                    </a:lnTo>
                    <a:lnTo>
                      <a:pt x="156" y="1768"/>
                    </a:lnTo>
                    <a:lnTo>
                      <a:pt x="162" y="2062"/>
                    </a:lnTo>
                    <a:lnTo>
                      <a:pt x="156" y="2644"/>
                    </a:lnTo>
                    <a:lnTo>
                      <a:pt x="126" y="3225"/>
                    </a:lnTo>
                    <a:lnTo>
                      <a:pt x="108" y="3507"/>
                    </a:lnTo>
                    <a:lnTo>
                      <a:pt x="78" y="3788"/>
                    </a:lnTo>
                    <a:lnTo>
                      <a:pt x="42" y="4058"/>
                    </a:lnTo>
                    <a:lnTo>
                      <a:pt x="0" y="4316"/>
                    </a:lnTo>
                    <a:lnTo>
                      <a:pt x="12" y="4316"/>
                    </a:lnTo>
                    <a:lnTo>
                      <a:pt x="54" y="4058"/>
                    </a:lnTo>
                    <a:lnTo>
                      <a:pt x="90" y="3782"/>
                    </a:lnTo>
                    <a:lnTo>
                      <a:pt x="120" y="3507"/>
                    </a:lnTo>
                    <a:lnTo>
                      <a:pt x="138" y="3219"/>
                    </a:lnTo>
                    <a:lnTo>
                      <a:pt x="168" y="2638"/>
                    </a:lnTo>
                    <a:lnTo>
                      <a:pt x="174" y="2056"/>
                    </a:lnTo>
                    <a:lnTo>
                      <a:pt x="168" y="1768"/>
                    </a:lnTo>
                    <a:lnTo>
                      <a:pt x="162" y="1487"/>
                    </a:lnTo>
                    <a:lnTo>
                      <a:pt x="144" y="1211"/>
                    </a:lnTo>
                    <a:lnTo>
                      <a:pt x="132" y="941"/>
                    </a:lnTo>
                    <a:lnTo>
                      <a:pt x="108" y="689"/>
                    </a:lnTo>
                    <a:lnTo>
                      <a:pt x="84" y="444"/>
                    </a:lnTo>
                    <a:lnTo>
                      <a:pt x="54" y="216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185" name="Freeform 9"/>
              <p:cNvSpPr>
                <a:spLocks/>
              </p:cNvSpPr>
              <p:nvPr/>
            </p:nvSpPr>
            <p:spPr bwMode="hidden">
              <a:xfrm>
                <a:off x="3358" y="0"/>
                <a:ext cx="337" cy="4316"/>
              </a:xfrm>
              <a:custGeom>
                <a:avLst/>
                <a:gdLst/>
                <a:ahLst/>
                <a:cxnLst>
                  <a:cxn ang="0">
                    <a:pos x="329" y="2014"/>
                  </a:cxn>
                  <a:cxn ang="0">
                    <a:pos x="317" y="1726"/>
                  </a:cxn>
                  <a:cxn ang="0">
                    <a:pos x="293" y="1445"/>
                  </a:cxn>
                  <a:cxn ang="0">
                    <a:pos x="263" y="1175"/>
                  </a:cxn>
                  <a:cxn ang="0">
                    <a:pos x="228" y="917"/>
                  </a:cxn>
                  <a:cxn ang="0">
                    <a:pos x="186" y="665"/>
                  </a:cxn>
                  <a:cxn ang="0">
                    <a:pos x="132" y="432"/>
                  </a:cxn>
                  <a:cxn ang="0">
                    <a:pos x="78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66" y="204"/>
                  </a:cxn>
                  <a:cxn ang="0">
                    <a:pos x="120" y="432"/>
                  </a:cxn>
                  <a:cxn ang="0">
                    <a:pos x="174" y="665"/>
                  </a:cxn>
                  <a:cxn ang="0">
                    <a:pos x="216" y="917"/>
                  </a:cxn>
                  <a:cxn ang="0">
                    <a:pos x="251" y="1175"/>
                  </a:cxn>
                  <a:cxn ang="0">
                    <a:pos x="281" y="1445"/>
                  </a:cxn>
                  <a:cxn ang="0">
                    <a:pos x="305" y="1726"/>
                  </a:cxn>
                  <a:cxn ang="0">
                    <a:pos x="317" y="2014"/>
                  </a:cxn>
                  <a:cxn ang="0">
                    <a:pos x="323" y="2314"/>
                  </a:cxn>
                  <a:cxn ang="0">
                    <a:pos x="317" y="2608"/>
                  </a:cxn>
                  <a:cxn ang="0">
                    <a:pos x="305" y="2907"/>
                  </a:cxn>
                  <a:cxn ang="0">
                    <a:pos x="281" y="3201"/>
                  </a:cxn>
                  <a:cxn ang="0">
                    <a:pos x="257" y="3489"/>
                  </a:cxn>
                  <a:cxn ang="0">
                    <a:pos x="216" y="3777"/>
                  </a:cxn>
                  <a:cxn ang="0">
                    <a:pos x="174" y="4052"/>
                  </a:cxn>
                  <a:cxn ang="0">
                    <a:pos x="120" y="4316"/>
                  </a:cxn>
                  <a:cxn ang="0">
                    <a:pos x="132" y="4316"/>
                  </a:cxn>
                  <a:cxn ang="0">
                    <a:pos x="186" y="4052"/>
                  </a:cxn>
                  <a:cxn ang="0">
                    <a:pos x="228" y="3777"/>
                  </a:cxn>
                  <a:cxn ang="0">
                    <a:pos x="269" y="3489"/>
                  </a:cxn>
                  <a:cxn ang="0">
                    <a:pos x="293" y="3201"/>
                  </a:cxn>
                  <a:cxn ang="0">
                    <a:pos x="317" y="2907"/>
                  </a:cxn>
                  <a:cxn ang="0">
                    <a:pos x="329" y="2608"/>
                  </a:cxn>
                  <a:cxn ang="0">
                    <a:pos x="335" y="2314"/>
                  </a:cxn>
                  <a:cxn ang="0">
                    <a:pos x="329" y="2014"/>
                  </a:cxn>
                  <a:cxn ang="0">
                    <a:pos x="329" y="2014"/>
                  </a:cxn>
                </a:cxnLst>
                <a:rect l="0" t="0" r="r" b="b"/>
                <a:pathLst>
                  <a:path w="335" h="4316">
                    <a:moveTo>
                      <a:pt x="329" y="2014"/>
                    </a:moveTo>
                    <a:lnTo>
                      <a:pt x="317" y="1726"/>
                    </a:lnTo>
                    <a:lnTo>
                      <a:pt x="293" y="1445"/>
                    </a:lnTo>
                    <a:lnTo>
                      <a:pt x="263" y="1175"/>
                    </a:lnTo>
                    <a:lnTo>
                      <a:pt x="228" y="917"/>
                    </a:lnTo>
                    <a:lnTo>
                      <a:pt x="186" y="665"/>
                    </a:lnTo>
                    <a:lnTo>
                      <a:pt x="132" y="432"/>
                    </a:lnTo>
                    <a:lnTo>
                      <a:pt x="78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66" y="204"/>
                    </a:lnTo>
                    <a:lnTo>
                      <a:pt x="120" y="432"/>
                    </a:lnTo>
                    <a:lnTo>
                      <a:pt x="174" y="665"/>
                    </a:lnTo>
                    <a:lnTo>
                      <a:pt x="216" y="917"/>
                    </a:lnTo>
                    <a:lnTo>
                      <a:pt x="251" y="1175"/>
                    </a:lnTo>
                    <a:lnTo>
                      <a:pt x="281" y="1445"/>
                    </a:lnTo>
                    <a:lnTo>
                      <a:pt x="305" y="1726"/>
                    </a:lnTo>
                    <a:lnTo>
                      <a:pt x="317" y="2014"/>
                    </a:lnTo>
                    <a:lnTo>
                      <a:pt x="323" y="2314"/>
                    </a:lnTo>
                    <a:lnTo>
                      <a:pt x="317" y="2608"/>
                    </a:lnTo>
                    <a:lnTo>
                      <a:pt x="305" y="2907"/>
                    </a:lnTo>
                    <a:lnTo>
                      <a:pt x="281" y="3201"/>
                    </a:lnTo>
                    <a:lnTo>
                      <a:pt x="257" y="3489"/>
                    </a:lnTo>
                    <a:lnTo>
                      <a:pt x="216" y="3777"/>
                    </a:lnTo>
                    <a:lnTo>
                      <a:pt x="174" y="4052"/>
                    </a:lnTo>
                    <a:lnTo>
                      <a:pt x="120" y="4316"/>
                    </a:lnTo>
                    <a:lnTo>
                      <a:pt x="132" y="4316"/>
                    </a:lnTo>
                    <a:lnTo>
                      <a:pt x="186" y="4052"/>
                    </a:lnTo>
                    <a:lnTo>
                      <a:pt x="228" y="3777"/>
                    </a:lnTo>
                    <a:lnTo>
                      <a:pt x="269" y="3489"/>
                    </a:lnTo>
                    <a:lnTo>
                      <a:pt x="293" y="3201"/>
                    </a:lnTo>
                    <a:lnTo>
                      <a:pt x="317" y="2907"/>
                    </a:lnTo>
                    <a:lnTo>
                      <a:pt x="329" y="2608"/>
                    </a:lnTo>
                    <a:lnTo>
                      <a:pt x="335" y="2314"/>
                    </a:lnTo>
                    <a:lnTo>
                      <a:pt x="329" y="2014"/>
                    </a:lnTo>
                    <a:lnTo>
                      <a:pt x="329" y="20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186" name="Freeform 10"/>
              <p:cNvSpPr>
                <a:spLocks/>
              </p:cNvSpPr>
              <p:nvPr/>
            </p:nvSpPr>
            <p:spPr bwMode="hidden">
              <a:xfrm>
                <a:off x="3676" y="0"/>
                <a:ext cx="427" cy="4316"/>
              </a:xfrm>
              <a:custGeom>
                <a:avLst/>
                <a:gdLst/>
                <a:ahLst/>
                <a:cxnLst>
                  <a:cxn ang="0">
                    <a:pos x="413" y="1924"/>
                  </a:cxn>
                  <a:cxn ang="0">
                    <a:pos x="395" y="1690"/>
                  </a:cxn>
                  <a:cxn ang="0">
                    <a:pos x="365" y="1457"/>
                  </a:cxn>
                  <a:cxn ang="0">
                    <a:pos x="329" y="1229"/>
                  </a:cxn>
                  <a:cxn ang="0">
                    <a:pos x="281" y="1001"/>
                  </a:cxn>
                  <a:cxn ang="0">
                    <a:pos x="227" y="761"/>
                  </a:cxn>
                  <a:cxn ang="0">
                    <a:pos x="162" y="522"/>
                  </a:cxn>
                  <a:cxn ang="0">
                    <a:pos x="90" y="27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84" y="270"/>
                  </a:cxn>
                  <a:cxn ang="0">
                    <a:pos x="156" y="522"/>
                  </a:cxn>
                  <a:cxn ang="0">
                    <a:pos x="216" y="767"/>
                  </a:cxn>
                  <a:cxn ang="0">
                    <a:pos x="275" y="1001"/>
                  </a:cxn>
                  <a:cxn ang="0">
                    <a:pos x="317" y="1235"/>
                  </a:cxn>
                  <a:cxn ang="0">
                    <a:pos x="353" y="1463"/>
                  </a:cxn>
                  <a:cxn ang="0">
                    <a:pos x="383" y="1690"/>
                  </a:cxn>
                  <a:cxn ang="0">
                    <a:pos x="401" y="1924"/>
                  </a:cxn>
                  <a:cxn ang="0">
                    <a:pos x="413" y="2188"/>
                  </a:cxn>
                  <a:cxn ang="0">
                    <a:pos x="407" y="2458"/>
                  </a:cxn>
                  <a:cxn ang="0">
                    <a:pos x="395" y="2733"/>
                  </a:cxn>
                  <a:cxn ang="0">
                    <a:pos x="365" y="3021"/>
                  </a:cxn>
                  <a:cxn ang="0">
                    <a:pos x="329" y="3321"/>
                  </a:cxn>
                  <a:cxn ang="0">
                    <a:pos x="275" y="3639"/>
                  </a:cxn>
                  <a:cxn ang="0">
                    <a:pos x="204" y="3968"/>
                  </a:cxn>
                  <a:cxn ang="0">
                    <a:pos x="126" y="4316"/>
                  </a:cxn>
                  <a:cxn ang="0">
                    <a:pos x="138" y="4316"/>
                  </a:cxn>
                  <a:cxn ang="0">
                    <a:pos x="216" y="3968"/>
                  </a:cxn>
                  <a:cxn ang="0">
                    <a:pos x="287" y="3639"/>
                  </a:cxn>
                  <a:cxn ang="0">
                    <a:pos x="341" y="3321"/>
                  </a:cxn>
                  <a:cxn ang="0">
                    <a:pos x="377" y="3021"/>
                  </a:cxn>
                  <a:cxn ang="0">
                    <a:pos x="407" y="2733"/>
                  </a:cxn>
                  <a:cxn ang="0">
                    <a:pos x="419" y="2458"/>
                  </a:cxn>
                  <a:cxn ang="0">
                    <a:pos x="425" y="2188"/>
                  </a:cxn>
                  <a:cxn ang="0">
                    <a:pos x="413" y="1924"/>
                  </a:cxn>
                  <a:cxn ang="0">
                    <a:pos x="413" y="1924"/>
                  </a:cxn>
                </a:cxnLst>
                <a:rect l="0" t="0" r="r" b="b"/>
                <a:pathLst>
                  <a:path w="425" h="4316">
                    <a:moveTo>
                      <a:pt x="413" y="1924"/>
                    </a:moveTo>
                    <a:lnTo>
                      <a:pt x="395" y="1690"/>
                    </a:lnTo>
                    <a:lnTo>
                      <a:pt x="365" y="1457"/>
                    </a:lnTo>
                    <a:lnTo>
                      <a:pt x="329" y="1229"/>
                    </a:lnTo>
                    <a:lnTo>
                      <a:pt x="281" y="1001"/>
                    </a:lnTo>
                    <a:lnTo>
                      <a:pt x="227" y="761"/>
                    </a:lnTo>
                    <a:lnTo>
                      <a:pt x="162" y="522"/>
                    </a:lnTo>
                    <a:lnTo>
                      <a:pt x="90" y="27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84" y="270"/>
                    </a:lnTo>
                    <a:lnTo>
                      <a:pt x="156" y="522"/>
                    </a:lnTo>
                    <a:lnTo>
                      <a:pt x="216" y="767"/>
                    </a:lnTo>
                    <a:lnTo>
                      <a:pt x="275" y="1001"/>
                    </a:lnTo>
                    <a:lnTo>
                      <a:pt x="317" y="1235"/>
                    </a:lnTo>
                    <a:lnTo>
                      <a:pt x="353" y="1463"/>
                    </a:lnTo>
                    <a:lnTo>
                      <a:pt x="383" y="1690"/>
                    </a:lnTo>
                    <a:lnTo>
                      <a:pt x="401" y="1924"/>
                    </a:lnTo>
                    <a:lnTo>
                      <a:pt x="413" y="2188"/>
                    </a:lnTo>
                    <a:lnTo>
                      <a:pt x="407" y="2458"/>
                    </a:lnTo>
                    <a:lnTo>
                      <a:pt x="395" y="2733"/>
                    </a:lnTo>
                    <a:lnTo>
                      <a:pt x="365" y="3021"/>
                    </a:lnTo>
                    <a:lnTo>
                      <a:pt x="329" y="3321"/>
                    </a:lnTo>
                    <a:lnTo>
                      <a:pt x="275" y="3639"/>
                    </a:lnTo>
                    <a:lnTo>
                      <a:pt x="204" y="3968"/>
                    </a:lnTo>
                    <a:lnTo>
                      <a:pt x="126" y="4316"/>
                    </a:lnTo>
                    <a:lnTo>
                      <a:pt x="138" y="4316"/>
                    </a:lnTo>
                    <a:lnTo>
                      <a:pt x="216" y="3968"/>
                    </a:lnTo>
                    <a:lnTo>
                      <a:pt x="287" y="3639"/>
                    </a:lnTo>
                    <a:lnTo>
                      <a:pt x="341" y="3321"/>
                    </a:lnTo>
                    <a:lnTo>
                      <a:pt x="377" y="3021"/>
                    </a:lnTo>
                    <a:lnTo>
                      <a:pt x="407" y="2733"/>
                    </a:lnTo>
                    <a:lnTo>
                      <a:pt x="419" y="2458"/>
                    </a:lnTo>
                    <a:lnTo>
                      <a:pt x="425" y="2188"/>
                    </a:lnTo>
                    <a:lnTo>
                      <a:pt x="413" y="1924"/>
                    </a:lnTo>
                    <a:lnTo>
                      <a:pt x="413" y="192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187" name="Freeform 11"/>
              <p:cNvSpPr>
                <a:spLocks/>
              </p:cNvSpPr>
              <p:nvPr/>
            </p:nvSpPr>
            <p:spPr bwMode="hidden">
              <a:xfrm>
                <a:off x="3946" y="0"/>
                <a:ext cx="558" cy="4316"/>
              </a:xfrm>
              <a:custGeom>
                <a:avLst/>
                <a:gdLst/>
                <a:ahLst/>
                <a:cxnLst>
                  <a:cxn ang="0">
                    <a:pos x="556" y="2020"/>
                  </a:cxn>
                  <a:cxn ang="0">
                    <a:pos x="538" y="1732"/>
                  </a:cxn>
                  <a:cxn ang="0">
                    <a:pos x="503" y="1445"/>
                  </a:cxn>
                  <a:cxn ang="0">
                    <a:pos x="455" y="1175"/>
                  </a:cxn>
                  <a:cxn ang="0">
                    <a:pos x="395" y="911"/>
                  </a:cxn>
                  <a:cxn ang="0">
                    <a:pos x="317" y="659"/>
                  </a:cxn>
                  <a:cxn ang="0">
                    <a:pos x="228" y="426"/>
                  </a:cxn>
                  <a:cxn ang="0">
                    <a:pos x="126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14" y="204"/>
                  </a:cxn>
                  <a:cxn ang="0">
                    <a:pos x="216" y="426"/>
                  </a:cxn>
                  <a:cxn ang="0">
                    <a:pos x="305" y="659"/>
                  </a:cxn>
                  <a:cxn ang="0">
                    <a:pos x="383" y="911"/>
                  </a:cxn>
                  <a:cxn ang="0">
                    <a:pos x="443" y="1175"/>
                  </a:cxn>
                  <a:cxn ang="0">
                    <a:pos x="491" y="1445"/>
                  </a:cxn>
                  <a:cxn ang="0">
                    <a:pos x="526" y="1732"/>
                  </a:cxn>
                  <a:cxn ang="0">
                    <a:pos x="544" y="2020"/>
                  </a:cxn>
                  <a:cxn ang="0">
                    <a:pos x="544" y="2326"/>
                  </a:cxn>
                  <a:cxn ang="0">
                    <a:pos x="532" y="2632"/>
                  </a:cxn>
                  <a:cxn ang="0">
                    <a:pos x="503" y="2931"/>
                  </a:cxn>
                  <a:cxn ang="0">
                    <a:pos x="455" y="3225"/>
                  </a:cxn>
                  <a:cxn ang="0">
                    <a:pos x="389" y="3513"/>
                  </a:cxn>
                  <a:cxn ang="0">
                    <a:pos x="311" y="3788"/>
                  </a:cxn>
                  <a:cxn ang="0">
                    <a:pos x="216" y="4058"/>
                  </a:cxn>
                  <a:cxn ang="0">
                    <a:pos x="102" y="4316"/>
                  </a:cxn>
                  <a:cxn ang="0">
                    <a:pos x="114" y="4316"/>
                  </a:cxn>
                  <a:cxn ang="0">
                    <a:pos x="228" y="4058"/>
                  </a:cxn>
                  <a:cxn ang="0">
                    <a:pos x="323" y="3788"/>
                  </a:cxn>
                  <a:cxn ang="0">
                    <a:pos x="401" y="3513"/>
                  </a:cxn>
                  <a:cxn ang="0">
                    <a:pos x="467" y="3225"/>
                  </a:cxn>
                  <a:cxn ang="0">
                    <a:pos x="515" y="2931"/>
                  </a:cxn>
                  <a:cxn ang="0">
                    <a:pos x="544" y="2632"/>
                  </a:cxn>
                  <a:cxn ang="0">
                    <a:pos x="556" y="2326"/>
                  </a:cxn>
                  <a:cxn ang="0">
                    <a:pos x="556" y="2020"/>
                  </a:cxn>
                  <a:cxn ang="0">
                    <a:pos x="556" y="2020"/>
                  </a:cxn>
                </a:cxnLst>
                <a:rect l="0" t="0" r="r" b="b"/>
                <a:pathLst>
                  <a:path w="556" h="4316">
                    <a:moveTo>
                      <a:pt x="556" y="2020"/>
                    </a:moveTo>
                    <a:lnTo>
                      <a:pt x="538" y="1732"/>
                    </a:lnTo>
                    <a:lnTo>
                      <a:pt x="503" y="1445"/>
                    </a:lnTo>
                    <a:lnTo>
                      <a:pt x="455" y="1175"/>
                    </a:lnTo>
                    <a:lnTo>
                      <a:pt x="395" y="911"/>
                    </a:lnTo>
                    <a:lnTo>
                      <a:pt x="317" y="659"/>
                    </a:lnTo>
                    <a:lnTo>
                      <a:pt x="228" y="426"/>
                    </a:lnTo>
                    <a:lnTo>
                      <a:pt x="126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14" y="204"/>
                    </a:lnTo>
                    <a:lnTo>
                      <a:pt x="216" y="426"/>
                    </a:lnTo>
                    <a:lnTo>
                      <a:pt x="305" y="659"/>
                    </a:lnTo>
                    <a:lnTo>
                      <a:pt x="383" y="911"/>
                    </a:lnTo>
                    <a:lnTo>
                      <a:pt x="443" y="1175"/>
                    </a:lnTo>
                    <a:lnTo>
                      <a:pt x="491" y="1445"/>
                    </a:lnTo>
                    <a:lnTo>
                      <a:pt x="526" y="1732"/>
                    </a:lnTo>
                    <a:lnTo>
                      <a:pt x="544" y="2020"/>
                    </a:lnTo>
                    <a:lnTo>
                      <a:pt x="544" y="2326"/>
                    </a:lnTo>
                    <a:lnTo>
                      <a:pt x="532" y="2632"/>
                    </a:lnTo>
                    <a:lnTo>
                      <a:pt x="503" y="2931"/>
                    </a:lnTo>
                    <a:lnTo>
                      <a:pt x="455" y="3225"/>
                    </a:lnTo>
                    <a:lnTo>
                      <a:pt x="389" y="3513"/>
                    </a:lnTo>
                    <a:lnTo>
                      <a:pt x="311" y="3788"/>
                    </a:lnTo>
                    <a:lnTo>
                      <a:pt x="216" y="4058"/>
                    </a:lnTo>
                    <a:lnTo>
                      <a:pt x="102" y="4316"/>
                    </a:lnTo>
                    <a:lnTo>
                      <a:pt x="114" y="4316"/>
                    </a:lnTo>
                    <a:lnTo>
                      <a:pt x="228" y="4058"/>
                    </a:lnTo>
                    <a:lnTo>
                      <a:pt x="323" y="3788"/>
                    </a:lnTo>
                    <a:lnTo>
                      <a:pt x="401" y="3513"/>
                    </a:lnTo>
                    <a:lnTo>
                      <a:pt x="467" y="3225"/>
                    </a:lnTo>
                    <a:lnTo>
                      <a:pt x="515" y="2931"/>
                    </a:lnTo>
                    <a:lnTo>
                      <a:pt x="544" y="2632"/>
                    </a:lnTo>
                    <a:lnTo>
                      <a:pt x="556" y="2326"/>
                    </a:lnTo>
                    <a:lnTo>
                      <a:pt x="556" y="2020"/>
                    </a:lnTo>
                    <a:lnTo>
                      <a:pt x="556" y="202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188" name="Freeform 12"/>
              <p:cNvSpPr>
                <a:spLocks/>
              </p:cNvSpPr>
              <p:nvPr/>
            </p:nvSpPr>
            <p:spPr bwMode="hidden">
              <a:xfrm>
                <a:off x="4246" y="0"/>
                <a:ext cx="690" cy="4316"/>
              </a:xfrm>
              <a:custGeom>
                <a:avLst/>
                <a:gdLst/>
                <a:ahLst/>
                <a:cxnLst>
                  <a:cxn ang="0">
                    <a:pos x="688" y="2086"/>
                  </a:cxn>
                  <a:cxn ang="0">
                    <a:pos x="670" y="1810"/>
                  </a:cxn>
                  <a:cxn ang="0">
                    <a:pos x="634" y="1541"/>
                  </a:cxn>
                  <a:cxn ang="0">
                    <a:pos x="574" y="1271"/>
                  </a:cxn>
                  <a:cxn ang="0">
                    <a:pos x="497" y="1007"/>
                  </a:cxn>
                  <a:cxn ang="0">
                    <a:pos x="401" y="749"/>
                  </a:cxn>
                  <a:cxn ang="0">
                    <a:pos x="293" y="492"/>
                  </a:cxn>
                  <a:cxn ang="0">
                    <a:pos x="162" y="24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50" y="240"/>
                  </a:cxn>
                  <a:cxn ang="0">
                    <a:pos x="281" y="492"/>
                  </a:cxn>
                  <a:cxn ang="0">
                    <a:pos x="389" y="749"/>
                  </a:cxn>
                  <a:cxn ang="0">
                    <a:pos x="485" y="1007"/>
                  </a:cxn>
                  <a:cxn ang="0">
                    <a:pos x="562" y="1271"/>
                  </a:cxn>
                  <a:cxn ang="0">
                    <a:pos x="622" y="1541"/>
                  </a:cxn>
                  <a:cxn ang="0">
                    <a:pos x="658" y="1810"/>
                  </a:cxn>
                  <a:cxn ang="0">
                    <a:pos x="676" y="2086"/>
                  </a:cxn>
                  <a:cxn ang="0">
                    <a:pos x="676" y="2368"/>
                  </a:cxn>
                  <a:cxn ang="0">
                    <a:pos x="658" y="2650"/>
                  </a:cxn>
                  <a:cxn ang="0">
                    <a:pos x="616" y="2931"/>
                  </a:cxn>
                  <a:cxn ang="0">
                    <a:pos x="556" y="3213"/>
                  </a:cxn>
                  <a:cxn ang="0">
                    <a:pos x="473" y="3495"/>
                  </a:cxn>
                  <a:cxn ang="0">
                    <a:pos x="371" y="3777"/>
                  </a:cxn>
                  <a:cxn ang="0">
                    <a:pos x="251" y="4046"/>
                  </a:cxn>
                  <a:cxn ang="0">
                    <a:pos x="114" y="4316"/>
                  </a:cxn>
                  <a:cxn ang="0">
                    <a:pos x="126" y="4316"/>
                  </a:cxn>
                  <a:cxn ang="0">
                    <a:pos x="263" y="4046"/>
                  </a:cxn>
                  <a:cxn ang="0">
                    <a:pos x="383" y="3777"/>
                  </a:cxn>
                  <a:cxn ang="0">
                    <a:pos x="485" y="3495"/>
                  </a:cxn>
                  <a:cxn ang="0">
                    <a:pos x="568" y="3219"/>
                  </a:cxn>
                  <a:cxn ang="0">
                    <a:pos x="628" y="2937"/>
                  </a:cxn>
                  <a:cxn ang="0">
                    <a:pos x="670" y="2656"/>
                  </a:cxn>
                  <a:cxn ang="0">
                    <a:pos x="688" y="2368"/>
                  </a:cxn>
                  <a:cxn ang="0">
                    <a:pos x="688" y="2086"/>
                  </a:cxn>
                  <a:cxn ang="0">
                    <a:pos x="688" y="2086"/>
                  </a:cxn>
                </a:cxnLst>
                <a:rect l="0" t="0" r="r" b="b"/>
                <a:pathLst>
                  <a:path w="688" h="4316">
                    <a:moveTo>
                      <a:pt x="688" y="2086"/>
                    </a:moveTo>
                    <a:lnTo>
                      <a:pt x="670" y="1810"/>
                    </a:lnTo>
                    <a:lnTo>
                      <a:pt x="634" y="1541"/>
                    </a:lnTo>
                    <a:lnTo>
                      <a:pt x="574" y="1271"/>
                    </a:lnTo>
                    <a:lnTo>
                      <a:pt x="497" y="1007"/>
                    </a:lnTo>
                    <a:lnTo>
                      <a:pt x="401" y="749"/>
                    </a:lnTo>
                    <a:lnTo>
                      <a:pt x="293" y="492"/>
                    </a:lnTo>
                    <a:lnTo>
                      <a:pt x="162" y="24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50" y="240"/>
                    </a:lnTo>
                    <a:lnTo>
                      <a:pt x="281" y="492"/>
                    </a:lnTo>
                    <a:lnTo>
                      <a:pt x="389" y="749"/>
                    </a:lnTo>
                    <a:lnTo>
                      <a:pt x="485" y="1007"/>
                    </a:lnTo>
                    <a:lnTo>
                      <a:pt x="562" y="1271"/>
                    </a:lnTo>
                    <a:lnTo>
                      <a:pt x="622" y="1541"/>
                    </a:lnTo>
                    <a:lnTo>
                      <a:pt x="658" y="1810"/>
                    </a:lnTo>
                    <a:lnTo>
                      <a:pt x="676" y="2086"/>
                    </a:lnTo>
                    <a:lnTo>
                      <a:pt x="676" y="2368"/>
                    </a:lnTo>
                    <a:lnTo>
                      <a:pt x="658" y="2650"/>
                    </a:lnTo>
                    <a:lnTo>
                      <a:pt x="616" y="2931"/>
                    </a:lnTo>
                    <a:lnTo>
                      <a:pt x="556" y="3213"/>
                    </a:lnTo>
                    <a:lnTo>
                      <a:pt x="473" y="3495"/>
                    </a:lnTo>
                    <a:lnTo>
                      <a:pt x="371" y="3777"/>
                    </a:lnTo>
                    <a:lnTo>
                      <a:pt x="251" y="4046"/>
                    </a:lnTo>
                    <a:lnTo>
                      <a:pt x="114" y="4316"/>
                    </a:lnTo>
                    <a:lnTo>
                      <a:pt x="126" y="4316"/>
                    </a:lnTo>
                    <a:lnTo>
                      <a:pt x="263" y="4046"/>
                    </a:lnTo>
                    <a:lnTo>
                      <a:pt x="383" y="3777"/>
                    </a:lnTo>
                    <a:lnTo>
                      <a:pt x="485" y="3495"/>
                    </a:lnTo>
                    <a:lnTo>
                      <a:pt x="568" y="3219"/>
                    </a:lnTo>
                    <a:lnTo>
                      <a:pt x="628" y="2937"/>
                    </a:lnTo>
                    <a:lnTo>
                      <a:pt x="670" y="2656"/>
                    </a:lnTo>
                    <a:lnTo>
                      <a:pt x="688" y="2368"/>
                    </a:lnTo>
                    <a:lnTo>
                      <a:pt x="688" y="2086"/>
                    </a:lnTo>
                    <a:lnTo>
                      <a:pt x="688" y="208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189" name="Freeform 13"/>
              <p:cNvSpPr>
                <a:spLocks/>
              </p:cNvSpPr>
              <p:nvPr/>
            </p:nvSpPr>
            <p:spPr bwMode="hidden">
              <a:xfrm>
                <a:off x="4522" y="0"/>
                <a:ext cx="864" cy="4316"/>
              </a:xfrm>
              <a:custGeom>
                <a:avLst/>
                <a:gdLst/>
                <a:ahLst/>
                <a:cxnLst>
                  <a:cxn ang="0">
                    <a:pos x="855" y="2128"/>
                  </a:cxn>
                  <a:cxn ang="0">
                    <a:pos x="831" y="1834"/>
                  </a:cxn>
                  <a:cxn ang="0">
                    <a:pos x="808" y="1684"/>
                  </a:cxn>
                  <a:cxn ang="0">
                    <a:pos x="784" y="1541"/>
                  </a:cxn>
                  <a:cxn ang="0">
                    <a:pos x="748" y="1397"/>
                  </a:cxn>
                  <a:cxn ang="0">
                    <a:pos x="712" y="1253"/>
                  </a:cxn>
                  <a:cxn ang="0">
                    <a:pos x="664" y="1115"/>
                  </a:cxn>
                  <a:cxn ang="0">
                    <a:pos x="610" y="977"/>
                  </a:cxn>
                  <a:cxn ang="0">
                    <a:pos x="491" y="719"/>
                  </a:cxn>
                  <a:cxn ang="0">
                    <a:pos x="353" y="468"/>
                  </a:cxn>
                  <a:cxn ang="0">
                    <a:pos x="192" y="228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80" y="228"/>
                  </a:cxn>
                  <a:cxn ang="0">
                    <a:pos x="341" y="468"/>
                  </a:cxn>
                  <a:cxn ang="0">
                    <a:pos x="479" y="719"/>
                  </a:cxn>
                  <a:cxn ang="0">
                    <a:pos x="598" y="983"/>
                  </a:cxn>
                  <a:cxn ang="0">
                    <a:pos x="652" y="1121"/>
                  </a:cxn>
                  <a:cxn ang="0">
                    <a:pos x="700" y="1259"/>
                  </a:cxn>
                  <a:cxn ang="0">
                    <a:pos x="736" y="1403"/>
                  </a:cxn>
                  <a:cxn ang="0">
                    <a:pos x="772" y="1547"/>
                  </a:cxn>
                  <a:cxn ang="0">
                    <a:pos x="802" y="1690"/>
                  </a:cxn>
                  <a:cxn ang="0">
                    <a:pos x="819" y="1834"/>
                  </a:cxn>
                  <a:cxn ang="0">
                    <a:pos x="837" y="1984"/>
                  </a:cxn>
                  <a:cxn ang="0">
                    <a:pos x="843" y="2128"/>
                  </a:cxn>
                  <a:cxn ang="0">
                    <a:pos x="849" y="2278"/>
                  </a:cxn>
                  <a:cxn ang="0">
                    <a:pos x="843" y="2428"/>
                  </a:cxn>
                  <a:cxn ang="0">
                    <a:pos x="831" y="2572"/>
                  </a:cxn>
                  <a:cxn ang="0">
                    <a:pos x="819" y="2721"/>
                  </a:cxn>
                  <a:cxn ang="0">
                    <a:pos x="796" y="2865"/>
                  </a:cxn>
                  <a:cxn ang="0">
                    <a:pos x="766" y="3015"/>
                  </a:cxn>
                  <a:cxn ang="0">
                    <a:pos x="724" y="3159"/>
                  </a:cxn>
                  <a:cxn ang="0">
                    <a:pos x="682" y="3303"/>
                  </a:cxn>
                  <a:cxn ang="0">
                    <a:pos x="586" y="3567"/>
                  </a:cxn>
                  <a:cxn ang="0">
                    <a:pos x="473" y="3824"/>
                  </a:cxn>
                  <a:cxn ang="0">
                    <a:pos x="335" y="4076"/>
                  </a:cxn>
                  <a:cxn ang="0">
                    <a:pos x="180" y="4316"/>
                  </a:cxn>
                  <a:cxn ang="0">
                    <a:pos x="192" y="4316"/>
                  </a:cxn>
                  <a:cxn ang="0">
                    <a:pos x="347" y="4076"/>
                  </a:cxn>
                  <a:cxn ang="0">
                    <a:pos x="485" y="3824"/>
                  </a:cxn>
                  <a:cxn ang="0">
                    <a:pos x="598" y="3573"/>
                  </a:cxn>
                  <a:cxn ang="0">
                    <a:pos x="694" y="3309"/>
                  </a:cxn>
                  <a:cxn ang="0">
                    <a:pos x="736" y="3165"/>
                  </a:cxn>
                  <a:cxn ang="0">
                    <a:pos x="778" y="3021"/>
                  </a:cxn>
                  <a:cxn ang="0">
                    <a:pos x="808" y="2871"/>
                  </a:cxn>
                  <a:cxn ang="0">
                    <a:pos x="831" y="2727"/>
                  </a:cxn>
                  <a:cxn ang="0">
                    <a:pos x="843" y="2578"/>
                  </a:cxn>
                  <a:cxn ang="0">
                    <a:pos x="855" y="2428"/>
                  </a:cxn>
                  <a:cxn ang="0">
                    <a:pos x="861" y="2278"/>
                  </a:cxn>
                  <a:cxn ang="0">
                    <a:pos x="855" y="2128"/>
                  </a:cxn>
                  <a:cxn ang="0">
                    <a:pos x="855" y="2128"/>
                  </a:cxn>
                </a:cxnLst>
                <a:rect l="0" t="0" r="r" b="b"/>
                <a:pathLst>
                  <a:path w="861" h="4316">
                    <a:moveTo>
                      <a:pt x="855" y="2128"/>
                    </a:moveTo>
                    <a:lnTo>
                      <a:pt x="831" y="1834"/>
                    </a:lnTo>
                    <a:lnTo>
                      <a:pt x="808" y="1684"/>
                    </a:lnTo>
                    <a:lnTo>
                      <a:pt x="784" y="1541"/>
                    </a:lnTo>
                    <a:lnTo>
                      <a:pt x="748" y="1397"/>
                    </a:lnTo>
                    <a:lnTo>
                      <a:pt x="712" y="1253"/>
                    </a:lnTo>
                    <a:lnTo>
                      <a:pt x="664" y="1115"/>
                    </a:lnTo>
                    <a:lnTo>
                      <a:pt x="610" y="977"/>
                    </a:lnTo>
                    <a:lnTo>
                      <a:pt x="491" y="719"/>
                    </a:lnTo>
                    <a:lnTo>
                      <a:pt x="353" y="468"/>
                    </a:lnTo>
                    <a:lnTo>
                      <a:pt x="192" y="228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80" y="228"/>
                    </a:lnTo>
                    <a:lnTo>
                      <a:pt x="341" y="468"/>
                    </a:lnTo>
                    <a:lnTo>
                      <a:pt x="479" y="719"/>
                    </a:lnTo>
                    <a:lnTo>
                      <a:pt x="598" y="983"/>
                    </a:lnTo>
                    <a:lnTo>
                      <a:pt x="652" y="1121"/>
                    </a:lnTo>
                    <a:lnTo>
                      <a:pt x="700" y="1259"/>
                    </a:lnTo>
                    <a:lnTo>
                      <a:pt x="736" y="1403"/>
                    </a:lnTo>
                    <a:lnTo>
                      <a:pt x="772" y="1547"/>
                    </a:lnTo>
                    <a:lnTo>
                      <a:pt x="802" y="1690"/>
                    </a:lnTo>
                    <a:lnTo>
                      <a:pt x="819" y="1834"/>
                    </a:lnTo>
                    <a:lnTo>
                      <a:pt x="837" y="1984"/>
                    </a:lnTo>
                    <a:lnTo>
                      <a:pt x="843" y="2128"/>
                    </a:lnTo>
                    <a:lnTo>
                      <a:pt x="849" y="2278"/>
                    </a:lnTo>
                    <a:lnTo>
                      <a:pt x="843" y="2428"/>
                    </a:lnTo>
                    <a:lnTo>
                      <a:pt x="831" y="2572"/>
                    </a:lnTo>
                    <a:lnTo>
                      <a:pt x="819" y="2721"/>
                    </a:lnTo>
                    <a:lnTo>
                      <a:pt x="796" y="2865"/>
                    </a:lnTo>
                    <a:lnTo>
                      <a:pt x="766" y="3015"/>
                    </a:lnTo>
                    <a:lnTo>
                      <a:pt x="724" y="3159"/>
                    </a:lnTo>
                    <a:lnTo>
                      <a:pt x="682" y="3303"/>
                    </a:lnTo>
                    <a:lnTo>
                      <a:pt x="586" y="3567"/>
                    </a:lnTo>
                    <a:lnTo>
                      <a:pt x="473" y="3824"/>
                    </a:lnTo>
                    <a:lnTo>
                      <a:pt x="335" y="4076"/>
                    </a:lnTo>
                    <a:lnTo>
                      <a:pt x="180" y="4316"/>
                    </a:lnTo>
                    <a:lnTo>
                      <a:pt x="192" y="4316"/>
                    </a:lnTo>
                    <a:lnTo>
                      <a:pt x="347" y="4076"/>
                    </a:lnTo>
                    <a:lnTo>
                      <a:pt x="485" y="3824"/>
                    </a:lnTo>
                    <a:lnTo>
                      <a:pt x="598" y="3573"/>
                    </a:lnTo>
                    <a:lnTo>
                      <a:pt x="694" y="3309"/>
                    </a:lnTo>
                    <a:lnTo>
                      <a:pt x="736" y="3165"/>
                    </a:lnTo>
                    <a:lnTo>
                      <a:pt x="778" y="3021"/>
                    </a:lnTo>
                    <a:lnTo>
                      <a:pt x="808" y="2871"/>
                    </a:lnTo>
                    <a:lnTo>
                      <a:pt x="831" y="2727"/>
                    </a:lnTo>
                    <a:lnTo>
                      <a:pt x="843" y="2578"/>
                    </a:lnTo>
                    <a:lnTo>
                      <a:pt x="855" y="2428"/>
                    </a:lnTo>
                    <a:lnTo>
                      <a:pt x="861" y="2278"/>
                    </a:lnTo>
                    <a:lnTo>
                      <a:pt x="855" y="2128"/>
                    </a:lnTo>
                    <a:lnTo>
                      <a:pt x="855" y="212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190" name="Freeform 14"/>
              <p:cNvSpPr>
                <a:spLocks/>
              </p:cNvSpPr>
              <p:nvPr/>
            </p:nvSpPr>
            <p:spPr bwMode="hidden">
              <a:xfrm>
                <a:off x="2399" y="0"/>
                <a:ext cx="150" cy="4316"/>
              </a:xfrm>
              <a:custGeom>
                <a:avLst/>
                <a:gdLst/>
                <a:ahLst/>
                <a:cxnLst>
                  <a:cxn ang="0">
                    <a:pos x="18" y="1942"/>
                  </a:cxn>
                  <a:cxn ang="0">
                    <a:pos x="30" y="1630"/>
                  </a:cxn>
                  <a:cxn ang="0">
                    <a:pos x="42" y="1331"/>
                  </a:cxn>
                  <a:cxn ang="0">
                    <a:pos x="59" y="1055"/>
                  </a:cxn>
                  <a:cxn ang="0">
                    <a:pos x="77" y="791"/>
                  </a:cxn>
                  <a:cxn ang="0">
                    <a:pos x="83" y="671"/>
                  </a:cxn>
                  <a:cxn ang="0">
                    <a:pos x="95" y="557"/>
                  </a:cxn>
                  <a:cxn ang="0">
                    <a:pos x="107" y="444"/>
                  </a:cxn>
                  <a:cxn ang="0">
                    <a:pos x="113" y="342"/>
                  </a:cxn>
                  <a:cxn ang="0">
                    <a:pos x="125" y="246"/>
                  </a:cxn>
                  <a:cxn ang="0">
                    <a:pos x="131" y="156"/>
                  </a:cxn>
                  <a:cxn ang="0">
                    <a:pos x="143" y="72"/>
                  </a:cxn>
                  <a:cxn ang="0">
                    <a:pos x="149" y="0"/>
                  </a:cxn>
                  <a:cxn ang="0">
                    <a:pos x="137" y="0"/>
                  </a:cxn>
                  <a:cxn ang="0">
                    <a:pos x="131" y="72"/>
                  </a:cxn>
                  <a:cxn ang="0">
                    <a:pos x="119" y="156"/>
                  </a:cxn>
                  <a:cxn ang="0">
                    <a:pos x="113" y="246"/>
                  </a:cxn>
                  <a:cxn ang="0">
                    <a:pos x="101" y="342"/>
                  </a:cxn>
                  <a:cxn ang="0">
                    <a:pos x="95" y="444"/>
                  </a:cxn>
                  <a:cxn ang="0">
                    <a:pos x="83" y="557"/>
                  </a:cxn>
                  <a:cxn ang="0">
                    <a:pos x="71" y="671"/>
                  </a:cxn>
                  <a:cxn ang="0">
                    <a:pos x="65" y="791"/>
                  </a:cxn>
                  <a:cxn ang="0">
                    <a:pos x="48" y="1055"/>
                  </a:cxn>
                  <a:cxn ang="0">
                    <a:pos x="30" y="1331"/>
                  </a:cxn>
                  <a:cxn ang="0">
                    <a:pos x="18" y="1630"/>
                  </a:cxn>
                  <a:cxn ang="0">
                    <a:pos x="6" y="1942"/>
                  </a:cxn>
                  <a:cxn ang="0">
                    <a:pos x="0" y="2278"/>
                  </a:cxn>
                  <a:cxn ang="0">
                    <a:pos x="6" y="2602"/>
                  </a:cxn>
                  <a:cxn ang="0">
                    <a:pos x="12" y="2919"/>
                  </a:cxn>
                  <a:cxn ang="0">
                    <a:pos x="24" y="3219"/>
                  </a:cxn>
                  <a:cxn ang="0">
                    <a:pos x="36" y="3513"/>
                  </a:cxn>
                  <a:cxn ang="0">
                    <a:pos x="59" y="3794"/>
                  </a:cxn>
                  <a:cxn ang="0">
                    <a:pos x="89" y="4058"/>
                  </a:cxn>
                  <a:cxn ang="0">
                    <a:pos x="125" y="4316"/>
                  </a:cxn>
                  <a:cxn ang="0">
                    <a:pos x="137" y="4316"/>
                  </a:cxn>
                  <a:cxn ang="0">
                    <a:pos x="101" y="4058"/>
                  </a:cxn>
                  <a:cxn ang="0">
                    <a:pos x="71" y="3794"/>
                  </a:cxn>
                  <a:cxn ang="0">
                    <a:pos x="48" y="3513"/>
                  </a:cxn>
                  <a:cxn ang="0">
                    <a:pos x="36" y="3225"/>
                  </a:cxn>
                  <a:cxn ang="0">
                    <a:pos x="24" y="2919"/>
                  </a:cxn>
                  <a:cxn ang="0">
                    <a:pos x="18" y="2608"/>
                  </a:cxn>
                  <a:cxn ang="0">
                    <a:pos x="12" y="2278"/>
                  </a:cxn>
                  <a:cxn ang="0">
                    <a:pos x="18" y="1942"/>
                  </a:cxn>
                  <a:cxn ang="0">
                    <a:pos x="18" y="1942"/>
                  </a:cxn>
                </a:cxnLst>
                <a:rect l="0" t="0" r="r" b="b"/>
                <a:pathLst>
                  <a:path w="149" h="4316">
                    <a:moveTo>
                      <a:pt x="18" y="1942"/>
                    </a:moveTo>
                    <a:lnTo>
                      <a:pt x="30" y="1630"/>
                    </a:lnTo>
                    <a:lnTo>
                      <a:pt x="42" y="1331"/>
                    </a:lnTo>
                    <a:lnTo>
                      <a:pt x="59" y="1055"/>
                    </a:lnTo>
                    <a:lnTo>
                      <a:pt x="77" y="791"/>
                    </a:lnTo>
                    <a:lnTo>
                      <a:pt x="83" y="671"/>
                    </a:lnTo>
                    <a:lnTo>
                      <a:pt x="95" y="557"/>
                    </a:lnTo>
                    <a:lnTo>
                      <a:pt x="107" y="444"/>
                    </a:lnTo>
                    <a:lnTo>
                      <a:pt x="113" y="342"/>
                    </a:lnTo>
                    <a:lnTo>
                      <a:pt x="125" y="246"/>
                    </a:lnTo>
                    <a:lnTo>
                      <a:pt x="131" y="156"/>
                    </a:lnTo>
                    <a:lnTo>
                      <a:pt x="143" y="72"/>
                    </a:lnTo>
                    <a:lnTo>
                      <a:pt x="149" y="0"/>
                    </a:lnTo>
                    <a:lnTo>
                      <a:pt x="137" y="0"/>
                    </a:lnTo>
                    <a:lnTo>
                      <a:pt x="131" y="72"/>
                    </a:lnTo>
                    <a:lnTo>
                      <a:pt x="119" y="156"/>
                    </a:lnTo>
                    <a:lnTo>
                      <a:pt x="113" y="246"/>
                    </a:lnTo>
                    <a:lnTo>
                      <a:pt x="101" y="342"/>
                    </a:lnTo>
                    <a:lnTo>
                      <a:pt x="95" y="444"/>
                    </a:lnTo>
                    <a:lnTo>
                      <a:pt x="83" y="557"/>
                    </a:lnTo>
                    <a:lnTo>
                      <a:pt x="71" y="671"/>
                    </a:lnTo>
                    <a:lnTo>
                      <a:pt x="65" y="791"/>
                    </a:lnTo>
                    <a:lnTo>
                      <a:pt x="48" y="1055"/>
                    </a:lnTo>
                    <a:lnTo>
                      <a:pt x="30" y="1331"/>
                    </a:lnTo>
                    <a:lnTo>
                      <a:pt x="18" y="1630"/>
                    </a:lnTo>
                    <a:lnTo>
                      <a:pt x="6" y="1942"/>
                    </a:lnTo>
                    <a:lnTo>
                      <a:pt x="0" y="2278"/>
                    </a:lnTo>
                    <a:lnTo>
                      <a:pt x="6" y="2602"/>
                    </a:lnTo>
                    <a:lnTo>
                      <a:pt x="12" y="2919"/>
                    </a:lnTo>
                    <a:lnTo>
                      <a:pt x="24" y="3219"/>
                    </a:lnTo>
                    <a:lnTo>
                      <a:pt x="36" y="3513"/>
                    </a:lnTo>
                    <a:lnTo>
                      <a:pt x="59" y="3794"/>
                    </a:lnTo>
                    <a:lnTo>
                      <a:pt x="89" y="4058"/>
                    </a:lnTo>
                    <a:lnTo>
                      <a:pt x="125" y="4316"/>
                    </a:lnTo>
                    <a:lnTo>
                      <a:pt x="137" y="4316"/>
                    </a:lnTo>
                    <a:lnTo>
                      <a:pt x="101" y="4058"/>
                    </a:lnTo>
                    <a:lnTo>
                      <a:pt x="71" y="3794"/>
                    </a:lnTo>
                    <a:lnTo>
                      <a:pt x="48" y="3513"/>
                    </a:lnTo>
                    <a:lnTo>
                      <a:pt x="36" y="3225"/>
                    </a:lnTo>
                    <a:lnTo>
                      <a:pt x="24" y="2919"/>
                    </a:lnTo>
                    <a:lnTo>
                      <a:pt x="18" y="2608"/>
                    </a:lnTo>
                    <a:lnTo>
                      <a:pt x="12" y="2278"/>
                    </a:lnTo>
                    <a:lnTo>
                      <a:pt x="18" y="1942"/>
                    </a:lnTo>
                    <a:lnTo>
                      <a:pt x="18" y="194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191" name="Freeform 15"/>
              <p:cNvSpPr>
                <a:spLocks/>
              </p:cNvSpPr>
              <p:nvPr/>
            </p:nvSpPr>
            <p:spPr bwMode="hidden">
              <a:xfrm>
                <a:off x="1967" y="0"/>
                <a:ext cx="300" cy="4316"/>
              </a:xfrm>
              <a:custGeom>
                <a:avLst/>
                <a:gdLst/>
                <a:ahLst/>
                <a:cxnLst>
                  <a:cxn ang="0">
                    <a:pos x="18" y="2062"/>
                  </a:cxn>
                  <a:cxn ang="0">
                    <a:pos x="30" y="1750"/>
                  </a:cxn>
                  <a:cxn ang="0">
                    <a:pos x="54" y="1451"/>
                  </a:cxn>
                  <a:cxn ang="0">
                    <a:pos x="84" y="1169"/>
                  </a:cxn>
                  <a:cxn ang="0">
                    <a:pos x="126" y="899"/>
                  </a:cxn>
                  <a:cxn ang="0">
                    <a:pos x="162" y="641"/>
                  </a:cxn>
                  <a:cxn ang="0">
                    <a:pos x="209" y="408"/>
                  </a:cxn>
                  <a:cxn ang="0">
                    <a:pos x="251" y="192"/>
                  </a:cxn>
                  <a:cxn ang="0">
                    <a:pos x="299" y="0"/>
                  </a:cxn>
                  <a:cxn ang="0">
                    <a:pos x="287" y="0"/>
                  </a:cxn>
                  <a:cxn ang="0">
                    <a:pos x="239" y="192"/>
                  </a:cxn>
                  <a:cxn ang="0">
                    <a:pos x="198" y="408"/>
                  </a:cxn>
                  <a:cxn ang="0">
                    <a:pos x="156" y="641"/>
                  </a:cxn>
                  <a:cxn ang="0">
                    <a:pos x="114" y="899"/>
                  </a:cxn>
                  <a:cxn ang="0">
                    <a:pos x="78" y="1169"/>
                  </a:cxn>
                  <a:cxn ang="0">
                    <a:pos x="48" y="1451"/>
                  </a:cxn>
                  <a:cxn ang="0">
                    <a:pos x="24" y="1750"/>
                  </a:cxn>
                  <a:cxn ang="0">
                    <a:pos x="6" y="2062"/>
                  </a:cxn>
                  <a:cxn ang="0">
                    <a:pos x="0" y="2374"/>
                  </a:cxn>
                  <a:cxn ang="0">
                    <a:pos x="12" y="2674"/>
                  </a:cxn>
                  <a:cxn ang="0">
                    <a:pos x="30" y="2973"/>
                  </a:cxn>
                  <a:cxn ang="0">
                    <a:pos x="54" y="3255"/>
                  </a:cxn>
                  <a:cxn ang="0">
                    <a:pos x="96" y="3537"/>
                  </a:cxn>
                  <a:cxn ang="0">
                    <a:pos x="144" y="3806"/>
                  </a:cxn>
                  <a:cxn ang="0">
                    <a:pos x="203" y="4064"/>
                  </a:cxn>
                  <a:cxn ang="0">
                    <a:pos x="275" y="4316"/>
                  </a:cxn>
                  <a:cxn ang="0">
                    <a:pos x="287" y="4316"/>
                  </a:cxn>
                  <a:cxn ang="0">
                    <a:pos x="215" y="4064"/>
                  </a:cxn>
                  <a:cxn ang="0">
                    <a:pos x="156" y="3806"/>
                  </a:cxn>
                  <a:cxn ang="0">
                    <a:pos x="108" y="3537"/>
                  </a:cxn>
                  <a:cxn ang="0">
                    <a:pos x="66" y="3261"/>
                  </a:cxn>
                  <a:cxn ang="0">
                    <a:pos x="42" y="2973"/>
                  </a:cxn>
                  <a:cxn ang="0">
                    <a:pos x="24" y="2680"/>
                  </a:cxn>
                  <a:cxn ang="0">
                    <a:pos x="12" y="2374"/>
                  </a:cxn>
                  <a:cxn ang="0">
                    <a:pos x="18" y="2062"/>
                  </a:cxn>
                  <a:cxn ang="0">
                    <a:pos x="18" y="2062"/>
                  </a:cxn>
                </a:cxnLst>
                <a:rect l="0" t="0" r="r" b="b"/>
                <a:pathLst>
                  <a:path w="299" h="4316">
                    <a:moveTo>
                      <a:pt x="18" y="2062"/>
                    </a:moveTo>
                    <a:lnTo>
                      <a:pt x="30" y="1750"/>
                    </a:lnTo>
                    <a:lnTo>
                      <a:pt x="54" y="1451"/>
                    </a:lnTo>
                    <a:lnTo>
                      <a:pt x="84" y="1169"/>
                    </a:lnTo>
                    <a:lnTo>
                      <a:pt x="126" y="899"/>
                    </a:lnTo>
                    <a:lnTo>
                      <a:pt x="162" y="641"/>
                    </a:lnTo>
                    <a:lnTo>
                      <a:pt x="209" y="408"/>
                    </a:lnTo>
                    <a:lnTo>
                      <a:pt x="251" y="192"/>
                    </a:lnTo>
                    <a:lnTo>
                      <a:pt x="299" y="0"/>
                    </a:lnTo>
                    <a:lnTo>
                      <a:pt x="287" y="0"/>
                    </a:lnTo>
                    <a:lnTo>
                      <a:pt x="239" y="192"/>
                    </a:lnTo>
                    <a:lnTo>
                      <a:pt x="198" y="408"/>
                    </a:lnTo>
                    <a:lnTo>
                      <a:pt x="156" y="641"/>
                    </a:lnTo>
                    <a:lnTo>
                      <a:pt x="114" y="899"/>
                    </a:lnTo>
                    <a:lnTo>
                      <a:pt x="78" y="1169"/>
                    </a:lnTo>
                    <a:lnTo>
                      <a:pt x="48" y="1451"/>
                    </a:lnTo>
                    <a:lnTo>
                      <a:pt x="24" y="1750"/>
                    </a:lnTo>
                    <a:lnTo>
                      <a:pt x="6" y="2062"/>
                    </a:lnTo>
                    <a:lnTo>
                      <a:pt x="0" y="2374"/>
                    </a:lnTo>
                    <a:lnTo>
                      <a:pt x="12" y="2674"/>
                    </a:lnTo>
                    <a:lnTo>
                      <a:pt x="30" y="2973"/>
                    </a:lnTo>
                    <a:lnTo>
                      <a:pt x="54" y="3255"/>
                    </a:lnTo>
                    <a:lnTo>
                      <a:pt x="96" y="3537"/>
                    </a:lnTo>
                    <a:lnTo>
                      <a:pt x="144" y="3806"/>
                    </a:lnTo>
                    <a:lnTo>
                      <a:pt x="203" y="4064"/>
                    </a:lnTo>
                    <a:lnTo>
                      <a:pt x="275" y="4316"/>
                    </a:lnTo>
                    <a:lnTo>
                      <a:pt x="287" y="4316"/>
                    </a:lnTo>
                    <a:lnTo>
                      <a:pt x="215" y="4064"/>
                    </a:lnTo>
                    <a:lnTo>
                      <a:pt x="156" y="3806"/>
                    </a:lnTo>
                    <a:lnTo>
                      <a:pt x="108" y="3537"/>
                    </a:lnTo>
                    <a:lnTo>
                      <a:pt x="66" y="3261"/>
                    </a:lnTo>
                    <a:lnTo>
                      <a:pt x="42" y="2973"/>
                    </a:lnTo>
                    <a:lnTo>
                      <a:pt x="24" y="2680"/>
                    </a:lnTo>
                    <a:lnTo>
                      <a:pt x="12" y="2374"/>
                    </a:lnTo>
                    <a:lnTo>
                      <a:pt x="18" y="2062"/>
                    </a:lnTo>
                    <a:lnTo>
                      <a:pt x="18" y="206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192" name="Freeform 16"/>
              <p:cNvSpPr>
                <a:spLocks/>
              </p:cNvSpPr>
              <p:nvPr/>
            </p:nvSpPr>
            <p:spPr bwMode="hidden">
              <a:xfrm>
                <a:off x="1566" y="0"/>
                <a:ext cx="425" cy="4316"/>
              </a:xfrm>
              <a:custGeom>
                <a:avLst/>
                <a:gdLst/>
                <a:ahLst/>
                <a:cxnLst>
                  <a:cxn ang="0">
                    <a:pos x="424" y="0"/>
                  </a:cxn>
                  <a:cxn ang="0">
                    <a:pos x="412" y="0"/>
                  </a:cxn>
                  <a:cxn ang="0">
                    <a:pos x="316" y="222"/>
                  </a:cxn>
                  <a:cxn ang="0">
                    <a:pos x="239" y="462"/>
                  </a:cxn>
                  <a:cxn ang="0">
                    <a:pos x="167" y="707"/>
                  </a:cxn>
                  <a:cxn ang="0">
                    <a:pos x="107" y="971"/>
                  </a:cxn>
                  <a:cxn ang="0">
                    <a:pos x="65" y="1247"/>
                  </a:cxn>
                  <a:cxn ang="0">
                    <a:pos x="29" y="1529"/>
                  </a:cxn>
                  <a:cxn ang="0">
                    <a:pos x="6" y="1822"/>
                  </a:cxn>
                  <a:cxn ang="0">
                    <a:pos x="0" y="2122"/>
                  </a:cxn>
                  <a:cxn ang="0">
                    <a:pos x="6" y="2404"/>
                  </a:cxn>
                  <a:cxn ang="0">
                    <a:pos x="24" y="2686"/>
                  </a:cxn>
                  <a:cxn ang="0">
                    <a:pos x="47" y="2961"/>
                  </a:cxn>
                  <a:cxn ang="0">
                    <a:pos x="89" y="3243"/>
                  </a:cxn>
                  <a:cxn ang="0">
                    <a:pos x="137" y="3519"/>
                  </a:cxn>
                  <a:cxn ang="0">
                    <a:pos x="197" y="3788"/>
                  </a:cxn>
                  <a:cxn ang="0">
                    <a:pos x="269" y="4058"/>
                  </a:cxn>
                  <a:cxn ang="0">
                    <a:pos x="346" y="4316"/>
                  </a:cxn>
                  <a:cxn ang="0">
                    <a:pos x="358" y="4316"/>
                  </a:cxn>
                  <a:cxn ang="0">
                    <a:pos x="281" y="4058"/>
                  </a:cxn>
                  <a:cxn ang="0">
                    <a:pos x="209" y="3788"/>
                  </a:cxn>
                  <a:cxn ang="0">
                    <a:pos x="149" y="3519"/>
                  </a:cxn>
                  <a:cxn ang="0">
                    <a:pos x="101" y="3243"/>
                  </a:cxn>
                  <a:cxn ang="0">
                    <a:pos x="59" y="2961"/>
                  </a:cxn>
                  <a:cxn ang="0">
                    <a:pos x="35" y="2686"/>
                  </a:cxn>
                  <a:cxn ang="0">
                    <a:pos x="18" y="2404"/>
                  </a:cxn>
                  <a:cxn ang="0">
                    <a:pos x="12" y="2122"/>
                  </a:cxn>
                  <a:cxn ang="0">
                    <a:pos x="18" y="1822"/>
                  </a:cxn>
                  <a:cxn ang="0">
                    <a:pos x="41" y="1529"/>
                  </a:cxn>
                  <a:cxn ang="0">
                    <a:pos x="71" y="1247"/>
                  </a:cxn>
                  <a:cxn ang="0">
                    <a:pos x="119" y="971"/>
                  </a:cxn>
                  <a:cxn ang="0">
                    <a:pos x="179" y="707"/>
                  </a:cxn>
                  <a:cxn ang="0">
                    <a:pos x="245" y="462"/>
                  </a:cxn>
                  <a:cxn ang="0">
                    <a:pos x="328" y="222"/>
                  </a:cxn>
                  <a:cxn ang="0">
                    <a:pos x="424" y="0"/>
                  </a:cxn>
                  <a:cxn ang="0">
                    <a:pos x="424" y="0"/>
                  </a:cxn>
                </a:cxnLst>
                <a:rect l="0" t="0" r="r" b="b"/>
                <a:pathLst>
                  <a:path w="424" h="4316">
                    <a:moveTo>
                      <a:pt x="424" y="0"/>
                    </a:moveTo>
                    <a:lnTo>
                      <a:pt x="412" y="0"/>
                    </a:lnTo>
                    <a:lnTo>
                      <a:pt x="316" y="222"/>
                    </a:lnTo>
                    <a:lnTo>
                      <a:pt x="239" y="462"/>
                    </a:lnTo>
                    <a:lnTo>
                      <a:pt x="167" y="707"/>
                    </a:lnTo>
                    <a:lnTo>
                      <a:pt x="107" y="971"/>
                    </a:lnTo>
                    <a:lnTo>
                      <a:pt x="65" y="1247"/>
                    </a:lnTo>
                    <a:lnTo>
                      <a:pt x="29" y="1529"/>
                    </a:lnTo>
                    <a:lnTo>
                      <a:pt x="6" y="1822"/>
                    </a:lnTo>
                    <a:lnTo>
                      <a:pt x="0" y="2122"/>
                    </a:lnTo>
                    <a:lnTo>
                      <a:pt x="6" y="2404"/>
                    </a:lnTo>
                    <a:lnTo>
                      <a:pt x="24" y="2686"/>
                    </a:lnTo>
                    <a:lnTo>
                      <a:pt x="47" y="2961"/>
                    </a:lnTo>
                    <a:lnTo>
                      <a:pt x="89" y="3243"/>
                    </a:lnTo>
                    <a:lnTo>
                      <a:pt x="137" y="3519"/>
                    </a:lnTo>
                    <a:lnTo>
                      <a:pt x="197" y="3788"/>
                    </a:lnTo>
                    <a:lnTo>
                      <a:pt x="269" y="4058"/>
                    </a:lnTo>
                    <a:lnTo>
                      <a:pt x="346" y="4316"/>
                    </a:lnTo>
                    <a:lnTo>
                      <a:pt x="358" y="4316"/>
                    </a:lnTo>
                    <a:lnTo>
                      <a:pt x="281" y="4058"/>
                    </a:lnTo>
                    <a:lnTo>
                      <a:pt x="209" y="3788"/>
                    </a:lnTo>
                    <a:lnTo>
                      <a:pt x="149" y="3519"/>
                    </a:lnTo>
                    <a:lnTo>
                      <a:pt x="101" y="3243"/>
                    </a:lnTo>
                    <a:lnTo>
                      <a:pt x="59" y="2961"/>
                    </a:lnTo>
                    <a:lnTo>
                      <a:pt x="35" y="2686"/>
                    </a:lnTo>
                    <a:lnTo>
                      <a:pt x="18" y="2404"/>
                    </a:lnTo>
                    <a:lnTo>
                      <a:pt x="12" y="2122"/>
                    </a:lnTo>
                    <a:lnTo>
                      <a:pt x="18" y="1822"/>
                    </a:lnTo>
                    <a:lnTo>
                      <a:pt x="41" y="1529"/>
                    </a:lnTo>
                    <a:lnTo>
                      <a:pt x="71" y="1247"/>
                    </a:lnTo>
                    <a:lnTo>
                      <a:pt x="119" y="971"/>
                    </a:lnTo>
                    <a:lnTo>
                      <a:pt x="179" y="707"/>
                    </a:lnTo>
                    <a:lnTo>
                      <a:pt x="245" y="462"/>
                    </a:lnTo>
                    <a:lnTo>
                      <a:pt x="328" y="222"/>
                    </a:lnTo>
                    <a:lnTo>
                      <a:pt x="424" y="0"/>
                    </a:lnTo>
                    <a:lnTo>
                      <a:pt x="4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193" name="Freeform 17"/>
              <p:cNvSpPr>
                <a:spLocks/>
              </p:cNvSpPr>
              <p:nvPr/>
            </p:nvSpPr>
            <p:spPr bwMode="hidden">
              <a:xfrm>
                <a:off x="1128" y="0"/>
                <a:ext cx="575" cy="4316"/>
              </a:xfrm>
              <a:custGeom>
                <a:avLst/>
                <a:gdLst/>
                <a:ahLst/>
                <a:cxnLst>
                  <a:cxn ang="0">
                    <a:pos x="12" y="2146"/>
                  </a:cxn>
                  <a:cxn ang="0">
                    <a:pos x="24" y="1846"/>
                  </a:cxn>
                  <a:cxn ang="0">
                    <a:pos x="54" y="1559"/>
                  </a:cxn>
                  <a:cxn ang="0">
                    <a:pos x="96" y="1277"/>
                  </a:cxn>
                  <a:cxn ang="0">
                    <a:pos x="162" y="1001"/>
                  </a:cxn>
                  <a:cxn ang="0">
                    <a:pos x="239" y="731"/>
                  </a:cxn>
                  <a:cxn ang="0">
                    <a:pos x="335" y="480"/>
                  </a:cxn>
                  <a:cxn ang="0">
                    <a:pos x="449" y="234"/>
                  </a:cxn>
                  <a:cxn ang="0">
                    <a:pos x="574" y="0"/>
                  </a:cxn>
                  <a:cxn ang="0">
                    <a:pos x="562" y="0"/>
                  </a:cxn>
                  <a:cxn ang="0">
                    <a:pos x="437" y="234"/>
                  </a:cxn>
                  <a:cxn ang="0">
                    <a:pos x="323" y="480"/>
                  </a:cxn>
                  <a:cxn ang="0">
                    <a:pos x="227" y="737"/>
                  </a:cxn>
                  <a:cxn ang="0">
                    <a:pos x="150" y="1001"/>
                  </a:cxn>
                  <a:cxn ang="0">
                    <a:pos x="84" y="1277"/>
                  </a:cxn>
                  <a:cxn ang="0">
                    <a:pos x="42" y="1559"/>
                  </a:cxn>
                  <a:cxn ang="0">
                    <a:pos x="12" y="1852"/>
                  </a:cxn>
                  <a:cxn ang="0">
                    <a:pos x="0" y="2146"/>
                  </a:cxn>
                  <a:cxn ang="0">
                    <a:pos x="6" y="2434"/>
                  </a:cxn>
                  <a:cxn ang="0">
                    <a:pos x="30" y="2715"/>
                  </a:cxn>
                  <a:cxn ang="0">
                    <a:pos x="66" y="2997"/>
                  </a:cxn>
                  <a:cxn ang="0">
                    <a:pos x="120" y="3273"/>
                  </a:cxn>
                  <a:cxn ang="0">
                    <a:pos x="191" y="3549"/>
                  </a:cxn>
                  <a:cxn ang="0">
                    <a:pos x="275" y="3812"/>
                  </a:cxn>
                  <a:cxn ang="0">
                    <a:pos x="371" y="4070"/>
                  </a:cxn>
                  <a:cxn ang="0">
                    <a:pos x="484" y="4316"/>
                  </a:cxn>
                  <a:cxn ang="0">
                    <a:pos x="496" y="4316"/>
                  </a:cxn>
                  <a:cxn ang="0">
                    <a:pos x="383" y="4070"/>
                  </a:cxn>
                  <a:cxn ang="0">
                    <a:pos x="287" y="3812"/>
                  </a:cxn>
                  <a:cxn ang="0">
                    <a:pos x="203" y="3549"/>
                  </a:cxn>
                  <a:cxn ang="0">
                    <a:pos x="132" y="3273"/>
                  </a:cxn>
                  <a:cxn ang="0">
                    <a:pos x="78" y="2997"/>
                  </a:cxn>
                  <a:cxn ang="0">
                    <a:pos x="42" y="2715"/>
                  </a:cxn>
                  <a:cxn ang="0">
                    <a:pos x="18" y="2434"/>
                  </a:cxn>
                  <a:cxn ang="0">
                    <a:pos x="12" y="2146"/>
                  </a:cxn>
                  <a:cxn ang="0">
                    <a:pos x="12" y="2146"/>
                  </a:cxn>
                </a:cxnLst>
                <a:rect l="0" t="0" r="r" b="b"/>
                <a:pathLst>
                  <a:path w="574" h="4316">
                    <a:moveTo>
                      <a:pt x="12" y="2146"/>
                    </a:moveTo>
                    <a:lnTo>
                      <a:pt x="24" y="1846"/>
                    </a:lnTo>
                    <a:lnTo>
                      <a:pt x="54" y="1559"/>
                    </a:lnTo>
                    <a:lnTo>
                      <a:pt x="96" y="1277"/>
                    </a:lnTo>
                    <a:lnTo>
                      <a:pt x="162" y="1001"/>
                    </a:lnTo>
                    <a:lnTo>
                      <a:pt x="239" y="731"/>
                    </a:lnTo>
                    <a:lnTo>
                      <a:pt x="335" y="480"/>
                    </a:lnTo>
                    <a:lnTo>
                      <a:pt x="449" y="234"/>
                    </a:lnTo>
                    <a:lnTo>
                      <a:pt x="574" y="0"/>
                    </a:lnTo>
                    <a:lnTo>
                      <a:pt x="562" y="0"/>
                    </a:lnTo>
                    <a:lnTo>
                      <a:pt x="437" y="234"/>
                    </a:lnTo>
                    <a:lnTo>
                      <a:pt x="323" y="480"/>
                    </a:lnTo>
                    <a:lnTo>
                      <a:pt x="227" y="737"/>
                    </a:lnTo>
                    <a:lnTo>
                      <a:pt x="150" y="1001"/>
                    </a:lnTo>
                    <a:lnTo>
                      <a:pt x="84" y="1277"/>
                    </a:lnTo>
                    <a:lnTo>
                      <a:pt x="42" y="1559"/>
                    </a:lnTo>
                    <a:lnTo>
                      <a:pt x="12" y="1852"/>
                    </a:lnTo>
                    <a:lnTo>
                      <a:pt x="0" y="2146"/>
                    </a:lnTo>
                    <a:lnTo>
                      <a:pt x="6" y="2434"/>
                    </a:lnTo>
                    <a:lnTo>
                      <a:pt x="30" y="2715"/>
                    </a:lnTo>
                    <a:lnTo>
                      <a:pt x="66" y="2997"/>
                    </a:lnTo>
                    <a:lnTo>
                      <a:pt x="120" y="3273"/>
                    </a:lnTo>
                    <a:lnTo>
                      <a:pt x="191" y="3549"/>
                    </a:lnTo>
                    <a:lnTo>
                      <a:pt x="275" y="3812"/>
                    </a:lnTo>
                    <a:lnTo>
                      <a:pt x="371" y="4070"/>
                    </a:lnTo>
                    <a:lnTo>
                      <a:pt x="484" y="4316"/>
                    </a:lnTo>
                    <a:lnTo>
                      <a:pt x="496" y="4316"/>
                    </a:lnTo>
                    <a:lnTo>
                      <a:pt x="383" y="4070"/>
                    </a:lnTo>
                    <a:lnTo>
                      <a:pt x="287" y="3812"/>
                    </a:lnTo>
                    <a:lnTo>
                      <a:pt x="203" y="3549"/>
                    </a:lnTo>
                    <a:lnTo>
                      <a:pt x="132" y="3273"/>
                    </a:lnTo>
                    <a:lnTo>
                      <a:pt x="78" y="2997"/>
                    </a:lnTo>
                    <a:lnTo>
                      <a:pt x="42" y="2715"/>
                    </a:lnTo>
                    <a:lnTo>
                      <a:pt x="18" y="2434"/>
                    </a:lnTo>
                    <a:lnTo>
                      <a:pt x="12" y="2146"/>
                    </a:lnTo>
                    <a:lnTo>
                      <a:pt x="12" y="214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194" name="Freeform 18"/>
              <p:cNvSpPr>
                <a:spLocks/>
              </p:cNvSpPr>
              <p:nvPr/>
            </p:nvSpPr>
            <p:spPr bwMode="hidden">
              <a:xfrm>
                <a:off x="702" y="0"/>
                <a:ext cx="737" cy="4316"/>
              </a:xfrm>
              <a:custGeom>
                <a:avLst/>
                <a:gdLst/>
                <a:ahLst/>
                <a:cxnLst>
                  <a:cxn ang="0">
                    <a:pos x="12" y="2098"/>
                  </a:cxn>
                  <a:cxn ang="0">
                    <a:pos x="29" y="1798"/>
                  </a:cxn>
                  <a:cxn ang="0">
                    <a:pos x="71" y="1505"/>
                  </a:cxn>
                  <a:cxn ang="0">
                    <a:pos x="131" y="1223"/>
                  </a:cxn>
                  <a:cxn ang="0">
                    <a:pos x="215" y="941"/>
                  </a:cxn>
                  <a:cxn ang="0">
                    <a:pos x="316" y="689"/>
                  </a:cxn>
                  <a:cxn ang="0">
                    <a:pos x="442" y="444"/>
                  </a:cxn>
                  <a:cxn ang="0">
                    <a:pos x="580" y="216"/>
                  </a:cxn>
                  <a:cxn ang="0">
                    <a:pos x="735" y="0"/>
                  </a:cxn>
                  <a:cxn ang="0">
                    <a:pos x="723" y="0"/>
                  </a:cxn>
                  <a:cxn ang="0">
                    <a:pos x="568" y="210"/>
                  </a:cxn>
                  <a:cxn ang="0">
                    <a:pos x="430" y="438"/>
                  </a:cxn>
                  <a:cxn ang="0">
                    <a:pos x="311" y="683"/>
                  </a:cxn>
                  <a:cxn ang="0">
                    <a:pos x="209" y="941"/>
                  </a:cxn>
                  <a:cxn ang="0">
                    <a:pos x="125" y="1217"/>
                  </a:cxn>
                  <a:cxn ang="0">
                    <a:pos x="59" y="1505"/>
                  </a:cxn>
                  <a:cxn ang="0">
                    <a:pos x="18" y="1798"/>
                  </a:cxn>
                  <a:cxn ang="0">
                    <a:pos x="0" y="2098"/>
                  </a:cxn>
                  <a:cxn ang="0">
                    <a:pos x="6" y="2404"/>
                  </a:cxn>
                  <a:cxn ang="0">
                    <a:pos x="29" y="2709"/>
                  </a:cxn>
                  <a:cxn ang="0">
                    <a:pos x="77" y="3015"/>
                  </a:cxn>
                  <a:cxn ang="0">
                    <a:pos x="149" y="3315"/>
                  </a:cxn>
                  <a:cxn ang="0">
                    <a:pos x="227" y="3573"/>
                  </a:cxn>
                  <a:cxn ang="0">
                    <a:pos x="316" y="3824"/>
                  </a:cxn>
                  <a:cxn ang="0">
                    <a:pos x="424" y="4076"/>
                  </a:cxn>
                  <a:cxn ang="0">
                    <a:pos x="544" y="4316"/>
                  </a:cxn>
                  <a:cxn ang="0">
                    <a:pos x="556" y="4316"/>
                  </a:cxn>
                  <a:cxn ang="0">
                    <a:pos x="436" y="4076"/>
                  </a:cxn>
                  <a:cxn ang="0">
                    <a:pos x="328" y="3824"/>
                  </a:cxn>
                  <a:cxn ang="0">
                    <a:pos x="239" y="3573"/>
                  </a:cxn>
                  <a:cxn ang="0">
                    <a:pos x="161" y="3315"/>
                  </a:cxn>
                  <a:cxn ang="0">
                    <a:pos x="89" y="3015"/>
                  </a:cxn>
                  <a:cxn ang="0">
                    <a:pos x="41" y="2709"/>
                  </a:cxn>
                  <a:cxn ang="0">
                    <a:pos x="18" y="2404"/>
                  </a:cxn>
                  <a:cxn ang="0">
                    <a:pos x="12" y="2098"/>
                  </a:cxn>
                  <a:cxn ang="0">
                    <a:pos x="12" y="2098"/>
                  </a:cxn>
                </a:cxnLst>
                <a:rect l="0" t="0" r="r" b="b"/>
                <a:pathLst>
                  <a:path w="735" h="4316">
                    <a:moveTo>
                      <a:pt x="12" y="2098"/>
                    </a:moveTo>
                    <a:lnTo>
                      <a:pt x="29" y="1798"/>
                    </a:lnTo>
                    <a:lnTo>
                      <a:pt x="71" y="1505"/>
                    </a:lnTo>
                    <a:lnTo>
                      <a:pt x="131" y="1223"/>
                    </a:lnTo>
                    <a:lnTo>
                      <a:pt x="215" y="941"/>
                    </a:lnTo>
                    <a:lnTo>
                      <a:pt x="316" y="689"/>
                    </a:lnTo>
                    <a:lnTo>
                      <a:pt x="442" y="444"/>
                    </a:lnTo>
                    <a:lnTo>
                      <a:pt x="580" y="216"/>
                    </a:lnTo>
                    <a:lnTo>
                      <a:pt x="735" y="0"/>
                    </a:lnTo>
                    <a:lnTo>
                      <a:pt x="723" y="0"/>
                    </a:lnTo>
                    <a:lnTo>
                      <a:pt x="568" y="210"/>
                    </a:lnTo>
                    <a:lnTo>
                      <a:pt x="430" y="438"/>
                    </a:lnTo>
                    <a:lnTo>
                      <a:pt x="311" y="683"/>
                    </a:lnTo>
                    <a:lnTo>
                      <a:pt x="209" y="941"/>
                    </a:lnTo>
                    <a:lnTo>
                      <a:pt x="125" y="1217"/>
                    </a:lnTo>
                    <a:lnTo>
                      <a:pt x="59" y="1505"/>
                    </a:lnTo>
                    <a:lnTo>
                      <a:pt x="18" y="1798"/>
                    </a:lnTo>
                    <a:lnTo>
                      <a:pt x="0" y="2098"/>
                    </a:lnTo>
                    <a:lnTo>
                      <a:pt x="6" y="2404"/>
                    </a:lnTo>
                    <a:lnTo>
                      <a:pt x="29" y="2709"/>
                    </a:lnTo>
                    <a:lnTo>
                      <a:pt x="77" y="3015"/>
                    </a:lnTo>
                    <a:lnTo>
                      <a:pt x="149" y="3315"/>
                    </a:lnTo>
                    <a:lnTo>
                      <a:pt x="227" y="3573"/>
                    </a:lnTo>
                    <a:lnTo>
                      <a:pt x="316" y="3824"/>
                    </a:lnTo>
                    <a:lnTo>
                      <a:pt x="424" y="4076"/>
                    </a:lnTo>
                    <a:lnTo>
                      <a:pt x="544" y="4316"/>
                    </a:lnTo>
                    <a:lnTo>
                      <a:pt x="556" y="4316"/>
                    </a:lnTo>
                    <a:lnTo>
                      <a:pt x="436" y="4076"/>
                    </a:lnTo>
                    <a:lnTo>
                      <a:pt x="328" y="3824"/>
                    </a:lnTo>
                    <a:lnTo>
                      <a:pt x="239" y="3573"/>
                    </a:lnTo>
                    <a:lnTo>
                      <a:pt x="161" y="3315"/>
                    </a:lnTo>
                    <a:lnTo>
                      <a:pt x="89" y="3015"/>
                    </a:lnTo>
                    <a:lnTo>
                      <a:pt x="41" y="2709"/>
                    </a:lnTo>
                    <a:lnTo>
                      <a:pt x="18" y="2404"/>
                    </a:lnTo>
                    <a:lnTo>
                      <a:pt x="12" y="2098"/>
                    </a:lnTo>
                    <a:lnTo>
                      <a:pt x="12" y="209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195" name="Freeform 19"/>
              <p:cNvSpPr>
                <a:spLocks/>
              </p:cNvSpPr>
              <p:nvPr/>
            </p:nvSpPr>
            <p:spPr bwMode="hidden">
              <a:xfrm>
                <a:off x="288" y="0"/>
                <a:ext cx="840" cy="4316"/>
              </a:xfrm>
              <a:custGeom>
                <a:avLst/>
                <a:gdLst/>
                <a:ahLst/>
                <a:cxnLst>
                  <a:cxn ang="0">
                    <a:pos x="18" y="1948"/>
                  </a:cxn>
                  <a:cxn ang="0">
                    <a:pos x="48" y="1708"/>
                  </a:cxn>
                  <a:cxn ang="0">
                    <a:pos x="96" y="1475"/>
                  </a:cxn>
                  <a:cxn ang="0">
                    <a:pos x="161" y="1235"/>
                  </a:cxn>
                  <a:cxn ang="0">
                    <a:pos x="251" y="995"/>
                  </a:cxn>
                  <a:cxn ang="0">
                    <a:pos x="365" y="755"/>
                  </a:cxn>
                  <a:cxn ang="0">
                    <a:pos x="496" y="510"/>
                  </a:cxn>
                  <a:cxn ang="0">
                    <a:pos x="658" y="258"/>
                  </a:cxn>
                  <a:cxn ang="0">
                    <a:pos x="741" y="132"/>
                  </a:cxn>
                  <a:cxn ang="0">
                    <a:pos x="837" y="0"/>
                  </a:cxn>
                  <a:cxn ang="0">
                    <a:pos x="825" y="0"/>
                  </a:cxn>
                  <a:cxn ang="0">
                    <a:pos x="729" y="132"/>
                  </a:cxn>
                  <a:cxn ang="0">
                    <a:pos x="640" y="258"/>
                  </a:cxn>
                  <a:cxn ang="0">
                    <a:pos x="562" y="384"/>
                  </a:cxn>
                  <a:cxn ang="0">
                    <a:pos x="484" y="510"/>
                  </a:cxn>
                  <a:cxn ang="0">
                    <a:pos x="353" y="755"/>
                  </a:cxn>
                  <a:cxn ang="0">
                    <a:pos x="239" y="995"/>
                  </a:cxn>
                  <a:cxn ang="0">
                    <a:pos x="150" y="1235"/>
                  </a:cxn>
                  <a:cxn ang="0">
                    <a:pos x="84" y="1469"/>
                  </a:cxn>
                  <a:cxn ang="0">
                    <a:pos x="36" y="1702"/>
                  </a:cxn>
                  <a:cxn ang="0">
                    <a:pos x="6" y="1942"/>
                  </a:cxn>
                  <a:cxn ang="0">
                    <a:pos x="0" y="2200"/>
                  </a:cxn>
                  <a:cxn ang="0">
                    <a:pos x="12" y="2470"/>
                  </a:cxn>
                  <a:cxn ang="0">
                    <a:pos x="48" y="2739"/>
                  </a:cxn>
                  <a:cxn ang="0">
                    <a:pos x="114" y="3027"/>
                  </a:cxn>
                  <a:cxn ang="0">
                    <a:pos x="150" y="3171"/>
                  </a:cxn>
                  <a:cxn ang="0">
                    <a:pos x="197" y="3321"/>
                  </a:cxn>
                  <a:cxn ang="0">
                    <a:pos x="245" y="3477"/>
                  </a:cxn>
                  <a:cxn ang="0">
                    <a:pos x="305" y="3639"/>
                  </a:cxn>
                  <a:cxn ang="0">
                    <a:pos x="365" y="3800"/>
                  </a:cxn>
                  <a:cxn ang="0">
                    <a:pos x="437" y="3968"/>
                  </a:cxn>
                  <a:cxn ang="0">
                    <a:pos x="508" y="4136"/>
                  </a:cxn>
                  <a:cxn ang="0">
                    <a:pos x="592" y="4316"/>
                  </a:cxn>
                  <a:cxn ang="0">
                    <a:pos x="604" y="4316"/>
                  </a:cxn>
                  <a:cxn ang="0">
                    <a:pos x="520" y="4136"/>
                  </a:cxn>
                  <a:cxn ang="0">
                    <a:pos x="448" y="3968"/>
                  </a:cxn>
                  <a:cxn ang="0">
                    <a:pos x="377" y="3800"/>
                  </a:cxn>
                  <a:cxn ang="0">
                    <a:pos x="317" y="3639"/>
                  </a:cxn>
                  <a:cxn ang="0">
                    <a:pos x="257" y="3477"/>
                  </a:cxn>
                  <a:cxn ang="0">
                    <a:pos x="209" y="3327"/>
                  </a:cxn>
                  <a:cxn ang="0">
                    <a:pos x="161" y="3171"/>
                  </a:cxn>
                  <a:cxn ang="0">
                    <a:pos x="126" y="3027"/>
                  </a:cxn>
                  <a:cxn ang="0">
                    <a:pos x="60" y="2739"/>
                  </a:cxn>
                  <a:cxn ang="0">
                    <a:pos x="24" y="2470"/>
                  </a:cxn>
                  <a:cxn ang="0">
                    <a:pos x="12" y="2206"/>
                  </a:cxn>
                  <a:cxn ang="0">
                    <a:pos x="18" y="1948"/>
                  </a:cxn>
                  <a:cxn ang="0">
                    <a:pos x="18" y="1948"/>
                  </a:cxn>
                </a:cxnLst>
                <a:rect l="0" t="0" r="r" b="b"/>
                <a:pathLst>
                  <a:path w="837" h="4316">
                    <a:moveTo>
                      <a:pt x="18" y="1948"/>
                    </a:moveTo>
                    <a:lnTo>
                      <a:pt x="48" y="1708"/>
                    </a:lnTo>
                    <a:lnTo>
                      <a:pt x="96" y="1475"/>
                    </a:lnTo>
                    <a:lnTo>
                      <a:pt x="161" y="1235"/>
                    </a:lnTo>
                    <a:lnTo>
                      <a:pt x="251" y="995"/>
                    </a:lnTo>
                    <a:lnTo>
                      <a:pt x="365" y="755"/>
                    </a:lnTo>
                    <a:lnTo>
                      <a:pt x="496" y="510"/>
                    </a:lnTo>
                    <a:lnTo>
                      <a:pt x="658" y="258"/>
                    </a:lnTo>
                    <a:lnTo>
                      <a:pt x="741" y="132"/>
                    </a:lnTo>
                    <a:lnTo>
                      <a:pt x="837" y="0"/>
                    </a:lnTo>
                    <a:lnTo>
                      <a:pt x="825" y="0"/>
                    </a:lnTo>
                    <a:lnTo>
                      <a:pt x="729" y="132"/>
                    </a:lnTo>
                    <a:lnTo>
                      <a:pt x="640" y="258"/>
                    </a:lnTo>
                    <a:lnTo>
                      <a:pt x="562" y="384"/>
                    </a:lnTo>
                    <a:lnTo>
                      <a:pt x="484" y="510"/>
                    </a:lnTo>
                    <a:lnTo>
                      <a:pt x="353" y="755"/>
                    </a:lnTo>
                    <a:lnTo>
                      <a:pt x="239" y="995"/>
                    </a:lnTo>
                    <a:lnTo>
                      <a:pt x="150" y="1235"/>
                    </a:lnTo>
                    <a:lnTo>
                      <a:pt x="84" y="1469"/>
                    </a:lnTo>
                    <a:lnTo>
                      <a:pt x="36" y="1702"/>
                    </a:lnTo>
                    <a:lnTo>
                      <a:pt x="6" y="1942"/>
                    </a:lnTo>
                    <a:lnTo>
                      <a:pt x="0" y="2200"/>
                    </a:lnTo>
                    <a:lnTo>
                      <a:pt x="12" y="2470"/>
                    </a:lnTo>
                    <a:lnTo>
                      <a:pt x="48" y="2739"/>
                    </a:lnTo>
                    <a:lnTo>
                      <a:pt x="114" y="3027"/>
                    </a:lnTo>
                    <a:lnTo>
                      <a:pt x="150" y="3171"/>
                    </a:lnTo>
                    <a:lnTo>
                      <a:pt x="197" y="3321"/>
                    </a:lnTo>
                    <a:lnTo>
                      <a:pt x="245" y="3477"/>
                    </a:lnTo>
                    <a:lnTo>
                      <a:pt x="305" y="3639"/>
                    </a:lnTo>
                    <a:lnTo>
                      <a:pt x="365" y="3800"/>
                    </a:lnTo>
                    <a:lnTo>
                      <a:pt x="437" y="3968"/>
                    </a:lnTo>
                    <a:lnTo>
                      <a:pt x="508" y="4136"/>
                    </a:lnTo>
                    <a:lnTo>
                      <a:pt x="592" y="4316"/>
                    </a:lnTo>
                    <a:lnTo>
                      <a:pt x="604" y="4316"/>
                    </a:lnTo>
                    <a:lnTo>
                      <a:pt x="520" y="4136"/>
                    </a:lnTo>
                    <a:lnTo>
                      <a:pt x="448" y="3968"/>
                    </a:lnTo>
                    <a:lnTo>
                      <a:pt x="377" y="3800"/>
                    </a:lnTo>
                    <a:lnTo>
                      <a:pt x="317" y="3639"/>
                    </a:lnTo>
                    <a:lnTo>
                      <a:pt x="257" y="3477"/>
                    </a:lnTo>
                    <a:lnTo>
                      <a:pt x="209" y="3327"/>
                    </a:lnTo>
                    <a:lnTo>
                      <a:pt x="161" y="3171"/>
                    </a:lnTo>
                    <a:lnTo>
                      <a:pt x="126" y="3027"/>
                    </a:lnTo>
                    <a:lnTo>
                      <a:pt x="60" y="2739"/>
                    </a:lnTo>
                    <a:lnTo>
                      <a:pt x="24" y="2470"/>
                    </a:lnTo>
                    <a:lnTo>
                      <a:pt x="12" y="2206"/>
                    </a:lnTo>
                    <a:lnTo>
                      <a:pt x="18" y="1948"/>
                    </a:lnTo>
                    <a:lnTo>
                      <a:pt x="18" y="194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50196" name="Freeform 20"/>
            <p:cNvSpPr>
              <a:spLocks/>
            </p:cNvSpPr>
            <p:nvPr/>
          </p:nvSpPr>
          <p:spPr bwMode="hidden">
            <a:xfrm>
              <a:off x="6" y="2901"/>
              <a:ext cx="606" cy="1415"/>
            </a:xfrm>
            <a:custGeom>
              <a:avLst/>
              <a:gdLst/>
              <a:ahLst/>
              <a:cxnLst>
                <a:cxn ang="0">
                  <a:pos x="0" y="54"/>
                </a:cxn>
                <a:cxn ang="0">
                  <a:pos x="42" y="228"/>
                </a:cxn>
                <a:cxn ang="0">
                  <a:pos x="96" y="402"/>
                </a:cxn>
                <a:cxn ang="0">
                  <a:pos x="161" y="576"/>
                </a:cxn>
                <a:cxn ang="0">
                  <a:pos x="227" y="744"/>
                </a:cxn>
                <a:cxn ang="0">
                  <a:pos x="305" y="917"/>
                </a:cxn>
                <a:cxn ang="0">
                  <a:pos x="389" y="1085"/>
                </a:cxn>
                <a:cxn ang="0">
                  <a:pos x="484" y="1253"/>
                </a:cxn>
                <a:cxn ang="0">
                  <a:pos x="586" y="1415"/>
                </a:cxn>
                <a:cxn ang="0">
                  <a:pos x="604" y="1415"/>
                </a:cxn>
                <a:cxn ang="0">
                  <a:pos x="496" y="1247"/>
                </a:cxn>
                <a:cxn ang="0">
                  <a:pos x="401" y="1073"/>
                </a:cxn>
                <a:cxn ang="0">
                  <a:pos x="311" y="899"/>
                </a:cxn>
                <a:cxn ang="0">
                  <a:pos x="233" y="720"/>
                </a:cxn>
                <a:cxn ang="0">
                  <a:pos x="161" y="546"/>
                </a:cxn>
                <a:cxn ang="0">
                  <a:pos x="102" y="366"/>
                </a:cxn>
                <a:cxn ang="0">
                  <a:pos x="48" y="180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0" y="54"/>
                </a:cxn>
              </a:cxnLst>
              <a:rect l="0" t="0" r="r" b="b"/>
              <a:pathLst>
                <a:path w="604" h="1415">
                  <a:moveTo>
                    <a:pt x="0" y="54"/>
                  </a:moveTo>
                  <a:lnTo>
                    <a:pt x="42" y="228"/>
                  </a:lnTo>
                  <a:lnTo>
                    <a:pt x="96" y="402"/>
                  </a:lnTo>
                  <a:lnTo>
                    <a:pt x="161" y="576"/>
                  </a:lnTo>
                  <a:lnTo>
                    <a:pt x="227" y="744"/>
                  </a:lnTo>
                  <a:lnTo>
                    <a:pt x="305" y="917"/>
                  </a:lnTo>
                  <a:lnTo>
                    <a:pt x="389" y="1085"/>
                  </a:lnTo>
                  <a:lnTo>
                    <a:pt x="484" y="1253"/>
                  </a:lnTo>
                  <a:lnTo>
                    <a:pt x="586" y="1415"/>
                  </a:lnTo>
                  <a:lnTo>
                    <a:pt x="604" y="1415"/>
                  </a:lnTo>
                  <a:lnTo>
                    <a:pt x="496" y="1247"/>
                  </a:lnTo>
                  <a:lnTo>
                    <a:pt x="401" y="1073"/>
                  </a:lnTo>
                  <a:lnTo>
                    <a:pt x="311" y="899"/>
                  </a:lnTo>
                  <a:lnTo>
                    <a:pt x="233" y="720"/>
                  </a:lnTo>
                  <a:lnTo>
                    <a:pt x="161" y="546"/>
                  </a:lnTo>
                  <a:lnTo>
                    <a:pt x="102" y="366"/>
                  </a:lnTo>
                  <a:lnTo>
                    <a:pt x="48" y="180"/>
                  </a:lnTo>
                  <a:lnTo>
                    <a:pt x="0" y="0"/>
                  </a:lnTo>
                  <a:lnTo>
                    <a:pt x="0" y="54"/>
                  </a:lnTo>
                  <a:lnTo>
                    <a:pt x="0" y="54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50197" name="Freeform 21"/>
            <p:cNvSpPr>
              <a:spLocks/>
            </p:cNvSpPr>
            <p:nvPr/>
          </p:nvSpPr>
          <p:spPr bwMode="hidden">
            <a:xfrm>
              <a:off x="6" y="3890"/>
              <a:ext cx="228" cy="426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108" y="240"/>
                </a:cxn>
                <a:cxn ang="0">
                  <a:pos x="215" y="426"/>
                </a:cxn>
                <a:cxn ang="0">
                  <a:pos x="227" y="426"/>
                </a:cxn>
                <a:cxn ang="0">
                  <a:pos x="167" y="330"/>
                </a:cxn>
                <a:cxn ang="0">
                  <a:pos x="114" y="222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0" y="30"/>
                </a:cxn>
              </a:cxnLst>
              <a:rect l="0" t="0" r="r" b="b"/>
              <a:pathLst>
                <a:path w="227" h="426">
                  <a:moveTo>
                    <a:pt x="0" y="30"/>
                  </a:moveTo>
                  <a:lnTo>
                    <a:pt x="108" y="240"/>
                  </a:lnTo>
                  <a:lnTo>
                    <a:pt x="215" y="426"/>
                  </a:lnTo>
                  <a:lnTo>
                    <a:pt x="227" y="426"/>
                  </a:lnTo>
                  <a:lnTo>
                    <a:pt x="167" y="330"/>
                  </a:lnTo>
                  <a:lnTo>
                    <a:pt x="114" y="222"/>
                  </a:lnTo>
                  <a:lnTo>
                    <a:pt x="0" y="0"/>
                  </a:lnTo>
                  <a:lnTo>
                    <a:pt x="0" y="30"/>
                  </a:lnTo>
                  <a:lnTo>
                    <a:pt x="0" y="3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50198" name="Freeform 22"/>
            <p:cNvSpPr>
              <a:spLocks/>
            </p:cNvSpPr>
            <p:nvPr/>
          </p:nvSpPr>
          <p:spPr bwMode="hidden">
            <a:xfrm>
              <a:off x="4776" y="0"/>
              <a:ext cx="984" cy="1786"/>
            </a:xfrm>
            <a:custGeom>
              <a:avLst/>
              <a:gdLst/>
              <a:ahLst/>
              <a:cxnLst>
                <a:cxn ang="0">
                  <a:pos x="981" y="1786"/>
                </a:cxn>
                <a:cxn ang="0">
                  <a:pos x="981" y="1720"/>
                </a:cxn>
                <a:cxn ang="0">
                  <a:pos x="969" y="1666"/>
                </a:cxn>
                <a:cxn ang="0">
                  <a:pos x="957" y="1613"/>
                </a:cxn>
                <a:cxn ang="0">
                  <a:pos x="921" y="1487"/>
                </a:cxn>
                <a:cxn ang="0">
                  <a:pos x="885" y="1361"/>
                </a:cxn>
                <a:cxn ang="0">
                  <a:pos x="796" y="1121"/>
                </a:cxn>
                <a:cxn ang="0">
                  <a:pos x="682" y="899"/>
                </a:cxn>
                <a:cxn ang="0">
                  <a:pos x="562" y="689"/>
                </a:cxn>
                <a:cxn ang="0">
                  <a:pos x="431" y="498"/>
                </a:cxn>
                <a:cxn ang="0">
                  <a:pos x="293" y="318"/>
                </a:cxn>
                <a:cxn ang="0">
                  <a:pos x="150" y="15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38" y="150"/>
                </a:cxn>
                <a:cxn ang="0">
                  <a:pos x="275" y="318"/>
                </a:cxn>
                <a:cxn ang="0">
                  <a:pos x="413" y="498"/>
                </a:cxn>
                <a:cxn ang="0">
                  <a:pos x="545" y="689"/>
                </a:cxn>
                <a:cxn ang="0">
                  <a:pos x="670" y="899"/>
                </a:cxn>
                <a:cxn ang="0">
                  <a:pos x="778" y="1121"/>
                </a:cxn>
                <a:cxn ang="0">
                  <a:pos x="873" y="1361"/>
                </a:cxn>
                <a:cxn ang="0">
                  <a:pos x="909" y="1487"/>
                </a:cxn>
                <a:cxn ang="0">
                  <a:pos x="945" y="1619"/>
                </a:cxn>
                <a:cxn ang="0">
                  <a:pos x="963" y="1702"/>
                </a:cxn>
                <a:cxn ang="0">
                  <a:pos x="981" y="1786"/>
                </a:cxn>
                <a:cxn ang="0">
                  <a:pos x="981" y="1786"/>
                </a:cxn>
              </a:cxnLst>
              <a:rect l="0" t="0" r="r" b="b"/>
              <a:pathLst>
                <a:path w="981" h="1786">
                  <a:moveTo>
                    <a:pt x="981" y="1786"/>
                  </a:moveTo>
                  <a:lnTo>
                    <a:pt x="981" y="1720"/>
                  </a:lnTo>
                  <a:lnTo>
                    <a:pt x="969" y="1666"/>
                  </a:lnTo>
                  <a:lnTo>
                    <a:pt x="957" y="1613"/>
                  </a:lnTo>
                  <a:lnTo>
                    <a:pt x="921" y="1487"/>
                  </a:lnTo>
                  <a:lnTo>
                    <a:pt x="885" y="1361"/>
                  </a:lnTo>
                  <a:lnTo>
                    <a:pt x="796" y="1121"/>
                  </a:lnTo>
                  <a:lnTo>
                    <a:pt x="682" y="899"/>
                  </a:lnTo>
                  <a:lnTo>
                    <a:pt x="562" y="689"/>
                  </a:lnTo>
                  <a:lnTo>
                    <a:pt x="431" y="498"/>
                  </a:lnTo>
                  <a:lnTo>
                    <a:pt x="293" y="318"/>
                  </a:lnTo>
                  <a:lnTo>
                    <a:pt x="150" y="15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38" y="150"/>
                  </a:lnTo>
                  <a:lnTo>
                    <a:pt x="275" y="318"/>
                  </a:lnTo>
                  <a:lnTo>
                    <a:pt x="413" y="498"/>
                  </a:lnTo>
                  <a:lnTo>
                    <a:pt x="545" y="689"/>
                  </a:lnTo>
                  <a:lnTo>
                    <a:pt x="670" y="899"/>
                  </a:lnTo>
                  <a:lnTo>
                    <a:pt x="778" y="1121"/>
                  </a:lnTo>
                  <a:lnTo>
                    <a:pt x="873" y="1361"/>
                  </a:lnTo>
                  <a:lnTo>
                    <a:pt x="909" y="1487"/>
                  </a:lnTo>
                  <a:lnTo>
                    <a:pt x="945" y="1619"/>
                  </a:lnTo>
                  <a:lnTo>
                    <a:pt x="963" y="1702"/>
                  </a:lnTo>
                  <a:lnTo>
                    <a:pt x="981" y="1786"/>
                  </a:lnTo>
                  <a:lnTo>
                    <a:pt x="981" y="178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50199" name="Freeform 23"/>
            <p:cNvSpPr>
              <a:spLocks/>
            </p:cNvSpPr>
            <p:nvPr/>
          </p:nvSpPr>
          <p:spPr bwMode="hidden">
            <a:xfrm>
              <a:off x="5041" y="0"/>
              <a:ext cx="719" cy="845"/>
            </a:xfrm>
            <a:custGeom>
              <a:avLst/>
              <a:gdLst/>
              <a:ahLst/>
              <a:cxnLst>
                <a:cxn ang="0">
                  <a:pos x="717" y="845"/>
                </a:cxn>
                <a:cxn ang="0">
                  <a:pos x="717" y="821"/>
                </a:cxn>
                <a:cxn ang="0">
                  <a:pos x="574" y="605"/>
                </a:cxn>
                <a:cxn ang="0">
                  <a:pos x="406" y="396"/>
                </a:cxn>
                <a:cxn ang="0">
                  <a:pos x="221" y="192"/>
                </a:cxn>
                <a:cxn ang="0">
                  <a:pos x="17" y="0"/>
                </a:cxn>
                <a:cxn ang="0">
                  <a:pos x="0" y="0"/>
                </a:cxn>
                <a:cxn ang="0">
                  <a:pos x="209" y="198"/>
                </a:cxn>
                <a:cxn ang="0">
                  <a:pos x="400" y="408"/>
                </a:cxn>
                <a:cxn ang="0">
                  <a:pos x="568" y="623"/>
                </a:cxn>
                <a:cxn ang="0">
                  <a:pos x="717" y="845"/>
                </a:cxn>
                <a:cxn ang="0">
                  <a:pos x="717" y="845"/>
                </a:cxn>
              </a:cxnLst>
              <a:rect l="0" t="0" r="r" b="b"/>
              <a:pathLst>
                <a:path w="717" h="845">
                  <a:moveTo>
                    <a:pt x="717" y="845"/>
                  </a:moveTo>
                  <a:lnTo>
                    <a:pt x="717" y="821"/>
                  </a:lnTo>
                  <a:lnTo>
                    <a:pt x="574" y="605"/>
                  </a:lnTo>
                  <a:lnTo>
                    <a:pt x="406" y="396"/>
                  </a:lnTo>
                  <a:lnTo>
                    <a:pt x="221" y="192"/>
                  </a:lnTo>
                  <a:lnTo>
                    <a:pt x="17" y="0"/>
                  </a:lnTo>
                  <a:lnTo>
                    <a:pt x="0" y="0"/>
                  </a:lnTo>
                  <a:lnTo>
                    <a:pt x="209" y="198"/>
                  </a:lnTo>
                  <a:lnTo>
                    <a:pt x="400" y="408"/>
                  </a:lnTo>
                  <a:lnTo>
                    <a:pt x="568" y="623"/>
                  </a:lnTo>
                  <a:lnTo>
                    <a:pt x="717" y="845"/>
                  </a:lnTo>
                  <a:lnTo>
                    <a:pt x="717" y="84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50200" name="Freeform 24"/>
            <p:cNvSpPr>
              <a:spLocks/>
            </p:cNvSpPr>
            <p:nvPr/>
          </p:nvSpPr>
          <p:spPr bwMode="hidden">
            <a:xfrm>
              <a:off x="5352" y="0"/>
              <a:ext cx="408" cy="414"/>
            </a:xfrm>
            <a:custGeom>
              <a:avLst/>
              <a:gdLst/>
              <a:ahLst/>
              <a:cxnLst>
                <a:cxn ang="0">
                  <a:pos x="407" y="414"/>
                </a:cxn>
                <a:cxn ang="0">
                  <a:pos x="407" y="396"/>
                </a:cxn>
                <a:cxn ang="0">
                  <a:pos x="222" y="192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08" y="102"/>
                </a:cxn>
                <a:cxn ang="0">
                  <a:pos x="216" y="204"/>
                </a:cxn>
                <a:cxn ang="0">
                  <a:pos x="407" y="414"/>
                </a:cxn>
                <a:cxn ang="0">
                  <a:pos x="407" y="414"/>
                </a:cxn>
              </a:cxnLst>
              <a:rect l="0" t="0" r="r" b="b"/>
              <a:pathLst>
                <a:path w="407" h="414">
                  <a:moveTo>
                    <a:pt x="407" y="414"/>
                  </a:moveTo>
                  <a:lnTo>
                    <a:pt x="407" y="396"/>
                  </a:lnTo>
                  <a:lnTo>
                    <a:pt x="222" y="192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08" y="102"/>
                  </a:lnTo>
                  <a:lnTo>
                    <a:pt x="216" y="204"/>
                  </a:lnTo>
                  <a:lnTo>
                    <a:pt x="407" y="414"/>
                  </a:lnTo>
                  <a:lnTo>
                    <a:pt x="407" y="41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50201" name="Freeform 25"/>
            <p:cNvSpPr>
              <a:spLocks/>
            </p:cNvSpPr>
            <p:nvPr/>
          </p:nvSpPr>
          <p:spPr bwMode="hidden">
            <a:xfrm>
              <a:off x="6" y="0"/>
              <a:ext cx="858" cy="1409"/>
            </a:xfrm>
            <a:custGeom>
              <a:avLst/>
              <a:gdLst/>
              <a:ahLst/>
              <a:cxnLst>
                <a:cxn ang="0">
                  <a:pos x="0" y="1361"/>
                </a:cxn>
                <a:cxn ang="0">
                  <a:pos x="0" y="1409"/>
                </a:cxn>
                <a:cxn ang="0">
                  <a:pos x="54" y="1211"/>
                </a:cxn>
                <a:cxn ang="0">
                  <a:pos x="126" y="1013"/>
                </a:cxn>
                <a:cxn ang="0">
                  <a:pos x="215" y="827"/>
                </a:cxn>
                <a:cxn ang="0">
                  <a:pos x="311" y="647"/>
                </a:cxn>
                <a:cxn ang="0">
                  <a:pos x="431" y="474"/>
                </a:cxn>
                <a:cxn ang="0">
                  <a:pos x="556" y="312"/>
                </a:cxn>
                <a:cxn ang="0">
                  <a:pos x="700" y="150"/>
                </a:cxn>
                <a:cxn ang="0">
                  <a:pos x="855" y="0"/>
                </a:cxn>
                <a:cxn ang="0">
                  <a:pos x="837" y="0"/>
                </a:cxn>
                <a:cxn ang="0">
                  <a:pos x="688" y="144"/>
                </a:cxn>
                <a:cxn ang="0">
                  <a:pos x="550" y="300"/>
                </a:cxn>
                <a:cxn ang="0">
                  <a:pos x="425" y="462"/>
                </a:cxn>
                <a:cxn ang="0">
                  <a:pos x="311" y="629"/>
                </a:cxn>
                <a:cxn ang="0">
                  <a:pos x="215" y="803"/>
                </a:cxn>
                <a:cxn ang="0">
                  <a:pos x="132" y="983"/>
                </a:cxn>
                <a:cxn ang="0">
                  <a:pos x="60" y="1169"/>
                </a:cxn>
                <a:cxn ang="0">
                  <a:pos x="0" y="1361"/>
                </a:cxn>
                <a:cxn ang="0">
                  <a:pos x="0" y="1361"/>
                </a:cxn>
              </a:cxnLst>
              <a:rect l="0" t="0" r="r" b="b"/>
              <a:pathLst>
                <a:path w="855" h="1409">
                  <a:moveTo>
                    <a:pt x="0" y="1361"/>
                  </a:moveTo>
                  <a:lnTo>
                    <a:pt x="0" y="1409"/>
                  </a:lnTo>
                  <a:lnTo>
                    <a:pt x="54" y="1211"/>
                  </a:lnTo>
                  <a:lnTo>
                    <a:pt x="126" y="1013"/>
                  </a:lnTo>
                  <a:lnTo>
                    <a:pt x="215" y="827"/>
                  </a:lnTo>
                  <a:lnTo>
                    <a:pt x="311" y="647"/>
                  </a:lnTo>
                  <a:lnTo>
                    <a:pt x="431" y="474"/>
                  </a:lnTo>
                  <a:lnTo>
                    <a:pt x="556" y="312"/>
                  </a:lnTo>
                  <a:lnTo>
                    <a:pt x="700" y="150"/>
                  </a:lnTo>
                  <a:lnTo>
                    <a:pt x="855" y="0"/>
                  </a:lnTo>
                  <a:lnTo>
                    <a:pt x="837" y="0"/>
                  </a:lnTo>
                  <a:lnTo>
                    <a:pt x="688" y="144"/>
                  </a:lnTo>
                  <a:lnTo>
                    <a:pt x="550" y="300"/>
                  </a:lnTo>
                  <a:lnTo>
                    <a:pt x="425" y="462"/>
                  </a:lnTo>
                  <a:lnTo>
                    <a:pt x="311" y="629"/>
                  </a:lnTo>
                  <a:lnTo>
                    <a:pt x="215" y="803"/>
                  </a:lnTo>
                  <a:lnTo>
                    <a:pt x="132" y="983"/>
                  </a:lnTo>
                  <a:lnTo>
                    <a:pt x="60" y="1169"/>
                  </a:lnTo>
                  <a:lnTo>
                    <a:pt x="0" y="1361"/>
                  </a:lnTo>
                  <a:lnTo>
                    <a:pt x="0" y="1361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50202" name="Freeform 26"/>
            <p:cNvSpPr>
              <a:spLocks/>
            </p:cNvSpPr>
            <p:nvPr/>
          </p:nvSpPr>
          <p:spPr bwMode="hidden">
            <a:xfrm>
              <a:off x="6" y="0"/>
              <a:ext cx="588" cy="599"/>
            </a:xfrm>
            <a:custGeom>
              <a:avLst/>
              <a:gdLst/>
              <a:ahLst/>
              <a:cxnLst>
                <a:cxn ang="0">
                  <a:pos x="586" y="0"/>
                </a:cxn>
                <a:cxn ang="0">
                  <a:pos x="568" y="0"/>
                </a:cxn>
                <a:cxn ang="0">
                  <a:pos x="407" y="132"/>
                </a:cxn>
                <a:cxn ang="0">
                  <a:pos x="257" y="270"/>
                </a:cxn>
                <a:cxn ang="0">
                  <a:pos x="120" y="420"/>
                </a:cxn>
                <a:cxn ang="0">
                  <a:pos x="0" y="575"/>
                </a:cxn>
                <a:cxn ang="0">
                  <a:pos x="0" y="599"/>
                </a:cxn>
                <a:cxn ang="0">
                  <a:pos x="120" y="432"/>
                </a:cxn>
                <a:cxn ang="0">
                  <a:pos x="257" y="282"/>
                </a:cxn>
                <a:cxn ang="0">
                  <a:pos x="413" y="138"/>
                </a:cxn>
                <a:cxn ang="0">
                  <a:pos x="586" y="0"/>
                </a:cxn>
                <a:cxn ang="0">
                  <a:pos x="586" y="0"/>
                </a:cxn>
              </a:cxnLst>
              <a:rect l="0" t="0" r="r" b="b"/>
              <a:pathLst>
                <a:path w="586" h="599">
                  <a:moveTo>
                    <a:pt x="586" y="0"/>
                  </a:moveTo>
                  <a:lnTo>
                    <a:pt x="568" y="0"/>
                  </a:lnTo>
                  <a:lnTo>
                    <a:pt x="407" y="132"/>
                  </a:lnTo>
                  <a:lnTo>
                    <a:pt x="257" y="270"/>
                  </a:lnTo>
                  <a:lnTo>
                    <a:pt x="120" y="420"/>
                  </a:lnTo>
                  <a:lnTo>
                    <a:pt x="0" y="575"/>
                  </a:lnTo>
                  <a:lnTo>
                    <a:pt x="0" y="599"/>
                  </a:lnTo>
                  <a:lnTo>
                    <a:pt x="120" y="432"/>
                  </a:lnTo>
                  <a:lnTo>
                    <a:pt x="257" y="282"/>
                  </a:lnTo>
                  <a:lnTo>
                    <a:pt x="413" y="138"/>
                  </a:lnTo>
                  <a:lnTo>
                    <a:pt x="586" y="0"/>
                  </a:lnTo>
                  <a:lnTo>
                    <a:pt x="58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50203" name="Freeform 27"/>
            <p:cNvSpPr>
              <a:spLocks/>
            </p:cNvSpPr>
            <p:nvPr/>
          </p:nvSpPr>
          <p:spPr bwMode="hidden">
            <a:xfrm>
              <a:off x="6" y="0"/>
              <a:ext cx="270" cy="252"/>
            </a:xfrm>
            <a:custGeom>
              <a:avLst/>
              <a:gdLst/>
              <a:ahLst/>
              <a:cxnLst>
                <a:cxn ang="0">
                  <a:pos x="269" y="0"/>
                </a:cxn>
                <a:cxn ang="0">
                  <a:pos x="251" y="0"/>
                </a:cxn>
                <a:cxn ang="0">
                  <a:pos x="120" y="114"/>
                </a:cxn>
                <a:cxn ang="0">
                  <a:pos x="60" y="174"/>
                </a:cxn>
                <a:cxn ang="0">
                  <a:pos x="0" y="234"/>
                </a:cxn>
                <a:cxn ang="0">
                  <a:pos x="0" y="252"/>
                </a:cxn>
                <a:cxn ang="0">
                  <a:pos x="126" y="120"/>
                </a:cxn>
                <a:cxn ang="0">
                  <a:pos x="269" y="0"/>
                </a:cxn>
                <a:cxn ang="0">
                  <a:pos x="269" y="0"/>
                </a:cxn>
              </a:cxnLst>
              <a:rect l="0" t="0" r="r" b="b"/>
              <a:pathLst>
                <a:path w="269" h="252">
                  <a:moveTo>
                    <a:pt x="269" y="0"/>
                  </a:moveTo>
                  <a:lnTo>
                    <a:pt x="251" y="0"/>
                  </a:lnTo>
                  <a:lnTo>
                    <a:pt x="120" y="114"/>
                  </a:lnTo>
                  <a:lnTo>
                    <a:pt x="60" y="174"/>
                  </a:lnTo>
                  <a:lnTo>
                    <a:pt x="0" y="234"/>
                  </a:lnTo>
                  <a:lnTo>
                    <a:pt x="0" y="252"/>
                  </a:lnTo>
                  <a:lnTo>
                    <a:pt x="126" y="120"/>
                  </a:lnTo>
                  <a:lnTo>
                    <a:pt x="269" y="0"/>
                  </a:lnTo>
                  <a:lnTo>
                    <a:pt x="269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50204" name="Line 28"/>
            <p:cNvSpPr>
              <a:spLocks noChangeShapeType="1"/>
            </p:cNvSpPr>
            <p:nvPr/>
          </p:nvSpPr>
          <p:spPr bwMode="hidden">
            <a:xfrm>
              <a:off x="1" y="2749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50205" name="Line 29"/>
            <p:cNvSpPr>
              <a:spLocks noChangeShapeType="1"/>
            </p:cNvSpPr>
            <p:nvPr/>
          </p:nvSpPr>
          <p:spPr bwMode="hidden">
            <a:xfrm>
              <a:off x="1" y="2356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50206" name="Line 30"/>
            <p:cNvSpPr>
              <a:spLocks noChangeShapeType="1"/>
            </p:cNvSpPr>
            <p:nvPr/>
          </p:nvSpPr>
          <p:spPr bwMode="hidden">
            <a:xfrm>
              <a:off x="1" y="3142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grpSp>
          <p:nvGrpSpPr>
            <p:cNvPr id="2071" name="Group 31"/>
            <p:cNvGrpSpPr>
              <a:grpSpLocks/>
            </p:cNvGrpSpPr>
            <p:nvPr/>
          </p:nvGrpSpPr>
          <p:grpSpPr bwMode="auto">
            <a:xfrm>
              <a:off x="1" y="392"/>
              <a:ext cx="5758" cy="1571"/>
              <a:chOff x="1" y="392"/>
              <a:chExt cx="5758" cy="1571"/>
            </a:xfrm>
          </p:grpSpPr>
          <p:sp>
            <p:nvSpPr>
              <p:cNvPr id="50208" name="Line 32"/>
              <p:cNvSpPr>
                <a:spLocks noChangeShapeType="1"/>
              </p:cNvSpPr>
              <p:nvPr/>
            </p:nvSpPr>
            <p:spPr bwMode="hidden">
              <a:xfrm>
                <a:off x="1" y="784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209" name="Line 33"/>
              <p:cNvSpPr>
                <a:spLocks noChangeShapeType="1"/>
              </p:cNvSpPr>
              <p:nvPr/>
            </p:nvSpPr>
            <p:spPr bwMode="hidden">
              <a:xfrm>
                <a:off x="1" y="1963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210" name="Line 34"/>
              <p:cNvSpPr>
                <a:spLocks noChangeShapeType="1"/>
              </p:cNvSpPr>
              <p:nvPr/>
            </p:nvSpPr>
            <p:spPr bwMode="hidden">
              <a:xfrm>
                <a:off x="1" y="1570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211" name="Line 35"/>
              <p:cNvSpPr>
                <a:spLocks noChangeShapeType="1"/>
              </p:cNvSpPr>
              <p:nvPr/>
            </p:nvSpPr>
            <p:spPr bwMode="hidden">
              <a:xfrm>
                <a:off x="1" y="1177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212" name="Line 36"/>
              <p:cNvSpPr>
                <a:spLocks noChangeShapeType="1"/>
              </p:cNvSpPr>
              <p:nvPr/>
            </p:nvSpPr>
            <p:spPr bwMode="hidden">
              <a:xfrm>
                <a:off x="1" y="392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50213" name="Line 37"/>
            <p:cNvSpPr>
              <a:spLocks noChangeShapeType="1"/>
            </p:cNvSpPr>
            <p:nvPr/>
          </p:nvSpPr>
          <p:spPr bwMode="hidden">
            <a:xfrm>
              <a:off x="1" y="3928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50214" name="Line 38"/>
            <p:cNvSpPr>
              <a:spLocks noChangeShapeType="1"/>
            </p:cNvSpPr>
            <p:nvPr/>
          </p:nvSpPr>
          <p:spPr bwMode="hidden">
            <a:xfrm>
              <a:off x="1" y="3535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</p:grpSp>
      <p:sp>
        <p:nvSpPr>
          <p:cNvPr id="50215" name="Rectangle 39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50216" name="Rectangle 40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0217" name="Rectangle 4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0218" name="Rectangle 4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2B1FDEE-53A2-4F3F-ABE6-10C10001738B}" type="slidenum">
              <a:rPr lang="ru-RU" altLang="ru-RU" smtClean="0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FFFFFF"/>
              </a:solidFill>
            </a:endParaRPr>
          </a:p>
        </p:txBody>
      </p:sp>
      <p:sp>
        <p:nvSpPr>
          <p:cNvPr id="50219" name="Rectangle 4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1212572783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965" r:id="rId1"/>
    <p:sldLayoutId id="2147483966" r:id="rId2"/>
    <p:sldLayoutId id="2147483967" r:id="rId3"/>
    <p:sldLayoutId id="2147483968" r:id="rId4"/>
    <p:sldLayoutId id="2147483969" r:id="rId5"/>
    <p:sldLayoutId id="2147483970" r:id="rId6"/>
    <p:sldLayoutId id="2147483971" r:id="rId7"/>
    <p:sldLayoutId id="2147483972" r:id="rId8"/>
    <p:sldLayoutId id="2147483973" r:id="rId9"/>
    <p:sldLayoutId id="2147483974" r:id="rId10"/>
    <p:sldLayoutId id="2147483975" r:id="rId11"/>
    <p:sldLayoutId id="2147483976" r:id="rId12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anose="05000000000000000000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anose="05000000000000000000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anose="05000000000000000000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2"/>
          <p:cNvGrpSpPr>
            <a:grpSpLocks/>
          </p:cNvGrpSpPr>
          <p:nvPr/>
        </p:nvGrpSpPr>
        <p:grpSpPr bwMode="auto">
          <a:xfrm>
            <a:off x="1588" y="0"/>
            <a:ext cx="9148762" cy="6851650"/>
            <a:chOff x="1" y="0"/>
            <a:chExt cx="5763" cy="4316"/>
          </a:xfrm>
        </p:grpSpPr>
        <p:sp>
          <p:nvSpPr>
            <p:cNvPr id="50179" name="Freeform 3"/>
            <p:cNvSpPr>
              <a:spLocks/>
            </p:cNvSpPr>
            <p:nvPr/>
          </p:nvSpPr>
          <p:spPr bwMode="hidden">
            <a:xfrm>
              <a:off x="5045" y="2626"/>
              <a:ext cx="719" cy="1690"/>
            </a:xfrm>
            <a:custGeom>
              <a:avLst/>
              <a:gdLst/>
              <a:ahLst/>
              <a:cxnLst>
                <a:cxn ang="0">
                  <a:pos x="717" y="72"/>
                </a:cxn>
                <a:cxn ang="0">
                  <a:pos x="717" y="0"/>
                </a:cxn>
                <a:cxn ang="0">
                  <a:pos x="699" y="101"/>
                </a:cxn>
                <a:cxn ang="0">
                  <a:pos x="675" y="209"/>
                </a:cxn>
                <a:cxn ang="0">
                  <a:pos x="627" y="389"/>
                </a:cxn>
                <a:cxn ang="0">
                  <a:pos x="574" y="569"/>
                </a:cxn>
                <a:cxn ang="0">
                  <a:pos x="502" y="749"/>
                </a:cxn>
                <a:cxn ang="0">
                  <a:pos x="424" y="935"/>
                </a:cxn>
                <a:cxn ang="0">
                  <a:pos x="334" y="1121"/>
                </a:cxn>
                <a:cxn ang="0">
                  <a:pos x="233" y="1312"/>
                </a:cxn>
                <a:cxn ang="0">
                  <a:pos x="125" y="1498"/>
                </a:cxn>
                <a:cxn ang="0">
                  <a:pos x="0" y="1690"/>
                </a:cxn>
                <a:cxn ang="0">
                  <a:pos x="11" y="1690"/>
                </a:cxn>
                <a:cxn ang="0">
                  <a:pos x="137" y="1498"/>
                </a:cxn>
                <a:cxn ang="0">
                  <a:pos x="245" y="1312"/>
                </a:cxn>
                <a:cxn ang="0">
                  <a:pos x="346" y="1121"/>
                </a:cxn>
                <a:cxn ang="0">
                  <a:pos x="436" y="935"/>
                </a:cxn>
                <a:cxn ang="0">
                  <a:pos x="514" y="749"/>
                </a:cxn>
                <a:cxn ang="0">
                  <a:pos x="585" y="569"/>
                </a:cxn>
                <a:cxn ang="0">
                  <a:pos x="639" y="389"/>
                </a:cxn>
                <a:cxn ang="0">
                  <a:pos x="687" y="209"/>
                </a:cxn>
                <a:cxn ang="0">
                  <a:pos x="705" y="143"/>
                </a:cxn>
                <a:cxn ang="0">
                  <a:pos x="717" y="72"/>
                </a:cxn>
                <a:cxn ang="0">
                  <a:pos x="717" y="72"/>
                </a:cxn>
              </a:cxnLst>
              <a:rect l="0" t="0" r="r" b="b"/>
              <a:pathLst>
                <a:path w="717" h="1690">
                  <a:moveTo>
                    <a:pt x="717" y="72"/>
                  </a:moveTo>
                  <a:lnTo>
                    <a:pt x="717" y="0"/>
                  </a:lnTo>
                  <a:lnTo>
                    <a:pt x="699" y="101"/>
                  </a:lnTo>
                  <a:lnTo>
                    <a:pt x="675" y="209"/>
                  </a:lnTo>
                  <a:lnTo>
                    <a:pt x="627" y="389"/>
                  </a:lnTo>
                  <a:lnTo>
                    <a:pt x="574" y="569"/>
                  </a:lnTo>
                  <a:lnTo>
                    <a:pt x="502" y="749"/>
                  </a:lnTo>
                  <a:lnTo>
                    <a:pt x="424" y="935"/>
                  </a:lnTo>
                  <a:lnTo>
                    <a:pt x="334" y="1121"/>
                  </a:lnTo>
                  <a:lnTo>
                    <a:pt x="233" y="1312"/>
                  </a:lnTo>
                  <a:lnTo>
                    <a:pt x="125" y="1498"/>
                  </a:lnTo>
                  <a:lnTo>
                    <a:pt x="0" y="1690"/>
                  </a:lnTo>
                  <a:lnTo>
                    <a:pt x="11" y="1690"/>
                  </a:lnTo>
                  <a:lnTo>
                    <a:pt x="137" y="1498"/>
                  </a:lnTo>
                  <a:lnTo>
                    <a:pt x="245" y="1312"/>
                  </a:lnTo>
                  <a:lnTo>
                    <a:pt x="346" y="1121"/>
                  </a:lnTo>
                  <a:lnTo>
                    <a:pt x="436" y="935"/>
                  </a:lnTo>
                  <a:lnTo>
                    <a:pt x="514" y="749"/>
                  </a:lnTo>
                  <a:lnTo>
                    <a:pt x="585" y="569"/>
                  </a:lnTo>
                  <a:lnTo>
                    <a:pt x="639" y="389"/>
                  </a:lnTo>
                  <a:lnTo>
                    <a:pt x="687" y="209"/>
                  </a:lnTo>
                  <a:lnTo>
                    <a:pt x="705" y="143"/>
                  </a:lnTo>
                  <a:lnTo>
                    <a:pt x="717" y="72"/>
                  </a:lnTo>
                  <a:lnTo>
                    <a:pt x="717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50180" name="Freeform 4"/>
            <p:cNvSpPr>
              <a:spLocks/>
            </p:cNvSpPr>
            <p:nvPr/>
          </p:nvSpPr>
          <p:spPr bwMode="hidden">
            <a:xfrm>
              <a:off x="5386" y="3794"/>
              <a:ext cx="378" cy="522"/>
            </a:xfrm>
            <a:custGeom>
              <a:avLst/>
              <a:gdLst/>
              <a:ahLst/>
              <a:cxnLst>
                <a:cxn ang="0">
                  <a:pos x="377" y="0"/>
                </a:cxn>
                <a:cxn ang="0">
                  <a:pos x="293" y="132"/>
                </a:cxn>
                <a:cxn ang="0">
                  <a:pos x="204" y="264"/>
                </a:cxn>
                <a:cxn ang="0">
                  <a:pos x="102" y="396"/>
                </a:cxn>
                <a:cxn ang="0">
                  <a:pos x="0" y="522"/>
                </a:cxn>
                <a:cxn ang="0">
                  <a:pos x="12" y="522"/>
                </a:cxn>
                <a:cxn ang="0">
                  <a:pos x="114" y="402"/>
                </a:cxn>
                <a:cxn ang="0">
                  <a:pos x="204" y="282"/>
                </a:cxn>
                <a:cxn ang="0">
                  <a:pos x="377" y="24"/>
                </a:cxn>
                <a:cxn ang="0">
                  <a:pos x="377" y="0"/>
                </a:cxn>
                <a:cxn ang="0">
                  <a:pos x="377" y="0"/>
                </a:cxn>
              </a:cxnLst>
              <a:rect l="0" t="0" r="r" b="b"/>
              <a:pathLst>
                <a:path w="377" h="522">
                  <a:moveTo>
                    <a:pt x="377" y="0"/>
                  </a:moveTo>
                  <a:lnTo>
                    <a:pt x="293" y="132"/>
                  </a:lnTo>
                  <a:lnTo>
                    <a:pt x="204" y="264"/>
                  </a:lnTo>
                  <a:lnTo>
                    <a:pt x="102" y="396"/>
                  </a:lnTo>
                  <a:lnTo>
                    <a:pt x="0" y="522"/>
                  </a:lnTo>
                  <a:lnTo>
                    <a:pt x="12" y="522"/>
                  </a:lnTo>
                  <a:lnTo>
                    <a:pt x="114" y="402"/>
                  </a:lnTo>
                  <a:lnTo>
                    <a:pt x="204" y="282"/>
                  </a:lnTo>
                  <a:lnTo>
                    <a:pt x="377" y="24"/>
                  </a:lnTo>
                  <a:lnTo>
                    <a:pt x="377" y="0"/>
                  </a:lnTo>
                  <a:lnTo>
                    <a:pt x="3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50181" name="Freeform 5"/>
            <p:cNvSpPr>
              <a:spLocks/>
            </p:cNvSpPr>
            <p:nvPr/>
          </p:nvSpPr>
          <p:spPr bwMode="hidden">
            <a:xfrm>
              <a:off x="5680" y="4214"/>
              <a:ext cx="84" cy="102"/>
            </a:xfrm>
            <a:custGeom>
              <a:avLst/>
              <a:gdLst/>
              <a:ahLst/>
              <a:cxnLst>
                <a:cxn ang="0">
                  <a:pos x="0" y="102"/>
                </a:cxn>
                <a:cxn ang="0">
                  <a:pos x="18" y="102"/>
                </a:cxn>
                <a:cxn ang="0">
                  <a:pos x="48" y="60"/>
                </a:cxn>
                <a:cxn ang="0">
                  <a:pos x="84" y="24"/>
                </a:cxn>
                <a:cxn ang="0">
                  <a:pos x="84" y="0"/>
                </a:cxn>
                <a:cxn ang="0">
                  <a:pos x="42" y="54"/>
                </a:cxn>
                <a:cxn ang="0">
                  <a:pos x="0" y="102"/>
                </a:cxn>
                <a:cxn ang="0">
                  <a:pos x="0" y="102"/>
                </a:cxn>
              </a:cxnLst>
              <a:rect l="0" t="0" r="r" b="b"/>
              <a:pathLst>
                <a:path w="84" h="102">
                  <a:moveTo>
                    <a:pt x="0" y="102"/>
                  </a:moveTo>
                  <a:lnTo>
                    <a:pt x="18" y="102"/>
                  </a:lnTo>
                  <a:lnTo>
                    <a:pt x="48" y="60"/>
                  </a:lnTo>
                  <a:lnTo>
                    <a:pt x="84" y="24"/>
                  </a:lnTo>
                  <a:lnTo>
                    <a:pt x="84" y="0"/>
                  </a:lnTo>
                  <a:lnTo>
                    <a:pt x="42" y="54"/>
                  </a:lnTo>
                  <a:lnTo>
                    <a:pt x="0" y="102"/>
                  </a:lnTo>
                  <a:lnTo>
                    <a:pt x="0" y="10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grpSp>
          <p:nvGrpSpPr>
            <p:cNvPr id="2059" name="Group 6"/>
            <p:cNvGrpSpPr>
              <a:grpSpLocks/>
            </p:cNvGrpSpPr>
            <p:nvPr/>
          </p:nvGrpSpPr>
          <p:grpSpPr bwMode="auto">
            <a:xfrm>
              <a:off x="288" y="0"/>
              <a:ext cx="5098" cy="4316"/>
              <a:chOff x="288" y="0"/>
              <a:chExt cx="5098" cy="4316"/>
            </a:xfrm>
          </p:grpSpPr>
          <p:sp>
            <p:nvSpPr>
              <p:cNvPr id="50183" name="Freeform 7"/>
              <p:cNvSpPr>
                <a:spLocks/>
              </p:cNvSpPr>
              <p:nvPr/>
            </p:nvSpPr>
            <p:spPr bwMode="hidden">
              <a:xfrm>
                <a:off x="2789" y="0"/>
                <a:ext cx="72" cy="431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0" y="4316"/>
                  </a:cxn>
                  <a:cxn ang="0">
                    <a:pos x="72" y="4316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72" h="4316">
                    <a:moveTo>
                      <a:pt x="0" y="0"/>
                    </a:moveTo>
                    <a:lnTo>
                      <a:pt x="60" y="4316"/>
                    </a:lnTo>
                    <a:lnTo>
                      <a:pt x="72" y="4316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184" name="Freeform 8"/>
              <p:cNvSpPr>
                <a:spLocks/>
              </p:cNvSpPr>
              <p:nvPr/>
            </p:nvSpPr>
            <p:spPr bwMode="hidden">
              <a:xfrm>
                <a:off x="3089" y="0"/>
                <a:ext cx="174" cy="4316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12" y="0"/>
                  </a:cxn>
                  <a:cxn ang="0">
                    <a:pos x="42" y="216"/>
                  </a:cxn>
                  <a:cxn ang="0">
                    <a:pos x="72" y="444"/>
                  </a:cxn>
                  <a:cxn ang="0">
                    <a:pos x="96" y="689"/>
                  </a:cxn>
                  <a:cxn ang="0">
                    <a:pos x="120" y="947"/>
                  </a:cxn>
                  <a:cxn ang="0">
                    <a:pos x="132" y="1211"/>
                  </a:cxn>
                  <a:cxn ang="0">
                    <a:pos x="150" y="1487"/>
                  </a:cxn>
                  <a:cxn ang="0">
                    <a:pos x="156" y="1768"/>
                  </a:cxn>
                  <a:cxn ang="0">
                    <a:pos x="162" y="2062"/>
                  </a:cxn>
                  <a:cxn ang="0">
                    <a:pos x="156" y="2644"/>
                  </a:cxn>
                  <a:cxn ang="0">
                    <a:pos x="126" y="3225"/>
                  </a:cxn>
                  <a:cxn ang="0">
                    <a:pos x="108" y="3507"/>
                  </a:cxn>
                  <a:cxn ang="0">
                    <a:pos x="78" y="3788"/>
                  </a:cxn>
                  <a:cxn ang="0">
                    <a:pos x="42" y="4058"/>
                  </a:cxn>
                  <a:cxn ang="0">
                    <a:pos x="0" y="4316"/>
                  </a:cxn>
                  <a:cxn ang="0">
                    <a:pos x="12" y="4316"/>
                  </a:cxn>
                  <a:cxn ang="0">
                    <a:pos x="54" y="4058"/>
                  </a:cxn>
                  <a:cxn ang="0">
                    <a:pos x="90" y="3782"/>
                  </a:cxn>
                  <a:cxn ang="0">
                    <a:pos x="120" y="3507"/>
                  </a:cxn>
                  <a:cxn ang="0">
                    <a:pos x="138" y="3219"/>
                  </a:cxn>
                  <a:cxn ang="0">
                    <a:pos x="168" y="2638"/>
                  </a:cxn>
                  <a:cxn ang="0">
                    <a:pos x="174" y="2056"/>
                  </a:cxn>
                  <a:cxn ang="0">
                    <a:pos x="168" y="1768"/>
                  </a:cxn>
                  <a:cxn ang="0">
                    <a:pos x="162" y="1487"/>
                  </a:cxn>
                  <a:cxn ang="0">
                    <a:pos x="144" y="1211"/>
                  </a:cxn>
                  <a:cxn ang="0">
                    <a:pos x="132" y="941"/>
                  </a:cxn>
                  <a:cxn ang="0">
                    <a:pos x="108" y="689"/>
                  </a:cxn>
                  <a:cxn ang="0">
                    <a:pos x="84" y="444"/>
                  </a:cxn>
                  <a:cxn ang="0">
                    <a:pos x="54" y="216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174" h="4316">
                    <a:moveTo>
                      <a:pt x="24" y="0"/>
                    </a:moveTo>
                    <a:lnTo>
                      <a:pt x="12" y="0"/>
                    </a:lnTo>
                    <a:lnTo>
                      <a:pt x="42" y="216"/>
                    </a:lnTo>
                    <a:lnTo>
                      <a:pt x="72" y="444"/>
                    </a:lnTo>
                    <a:lnTo>
                      <a:pt x="96" y="689"/>
                    </a:lnTo>
                    <a:lnTo>
                      <a:pt x="120" y="947"/>
                    </a:lnTo>
                    <a:lnTo>
                      <a:pt x="132" y="1211"/>
                    </a:lnTo>
                    <a:lnTo>
                      <a:pt x="150" y="1487"/>
                    </a:lnTo>
                    <a:lnTo>
                      <a:pt x="156" y="1768"/>
                    </a:lnTo>
                    <a:lnTo>
                      <a:pt x="162" y="2062"/>
                    </a:lnTo>
                    <a:lnTo>
                      <a:pt x="156" y="2644"/>
                    </a:lnTo>
                    <a:lnTo>
                      <a:pt x="126" y="3225"/>
                    </a:lnTo>
                    <a:lnTo>
                      <a:pt x="108" y="3507"/>
                    </a:lnTo>
                    <a:lnTo>
                      <a:pt x="78" y="3788"/>
                    </a:lnTo>
                    <a:lnTo>
                      <a:pt x="42" y="4058"/>
                    </a:lnTo>
                    <a:lnTo>
                      <a:pt x="0" y="4316"/>
                    </a:lnTo>
                    <a:lnTo>
                      <a:pt x="12" y="4316"/>
                    </a:lnTo>
                    <a:lnTo>
                      <a:pt x="54" y="4058"/>
                    </a:lnTo>
                    <a:lnTo>
                      <a:pt x="90" y="3782"/>
                    </a:lnTo>
                    <a:lnTo>
                      <a:pt x="120" y="3507"/>
                    </a:lnTo>
                    <a:lnTo>
                      <a:pt x="138" y="3219"/>
                    </a:lnTo>
                    <a:lnTo>
                      <a:pt x="168" y="2638"/>
                    </a:lnTo>
                    <a:lnTo>
                      <a:pt x="174" y="2056"/>
                    </a:lnTo>
                    <a:lnTo>
                      <a:pt x="168" y="1768"/>
                    </a:lnTo>
                    <a:lnTo>
                      <a:pt x="162" y="1487"/>
                    </a:lnTo>
                    <a:lnTo>
                      <a:pt x="144" y="1211"/>
                    </a:lnTo>
                    <a:lnTo>
                      <a:pt x="132" y="941"/>
                    </a:lnTo>
                    <a:lnTo>
                      <a:pt x="108" y="689"/>
                    </a:lnTo>
                    <a:lnTo>
                      <a:pt x="84" y="444"/>
                    </a:lnTo>
                    <a:lnTo>
                      <a:pt x="54" y="216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185" name="Freeform 9"/>
              <p:cNvSpPr>
                <a:spLocks/>
              </p:cNvSpPr>
              <p:nvPr/>
            </p:nvSpPr>
            <p:spPr bwMode="hidden">
              <a:xfrm>
                <a:off x="3358" y="0"/>
                <a:ext cx="337" cy="4316"/>
              </a:xfrm>
              <a:custGeom>
                <a:avLst/>
                <a:gdLst/>
                <a:ahLst/>
                <a:cxnLst>
                  <a:cxn ang="0">
                    <a:pos x="329" y="2014"/>
                  </a:cxn>
                  <a:cxn ang="0">
                    <a:pos x="317" y="1726"/>
                  </a:cxn>
                  <a:cxn ang="0">
                    <a:pos x="293" y="1445"/>
                  </a:cxn>
                  <a:cxn ang="0">
                    <a:pos x="263" y="1175"/>
                  </a:cxn>
                  <a:cxn ang="0">
                    <a:pos x="228" y="917"/>
                  </a:cxn>
                  <a:cxn ang="0">
                    <a:pos x="186" y="665"/>
                  </a:cxn>
                  <a:cxn ang="0">
                    <a:pos x="132" y="432"/>
                  </a:cxn>
                  <a:cxn ang="0">
                    <a:pos x="78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66" y="204"/>
                  </a:cxn>
                  <a:cxn ang="0">
                    <a:pos x="120" y="432"/>
                  </a:cxn>
                  <a:cxn ang="0">
                    <a:pos x="174" y="665"/>
                  </a:cxn>
                  <a:cxn ang="0">
                    <a:pos x="216" y="917"/>
                  </a:cxn>
                  <a:cxn ang="0">
                    <a:pos x="251" y="1175"/>
                  </a:cxn>
                  <a:cxn ang="0">
                    <a:pos x="281" y="1445"/>
                  </a:cxn>
                  <a:cxn ang="0">
                    <a:pos x="305" y="1726"/>
                  </a:cxn>
                  <a:cxn ang="0">
                    <a:pos x="317" y="2014"/>
                  </a:cxn>
                  <a:cxn ang="0">
                    <a:pos x="323" y="2314"/>
                  </a:cxn>
                  <a:cxn ang="0">
                    <a:pos x="317" y="2608"/>
                  </a:cxn>
                  <a:cxn ang="0">
                    <a:pos x="305" y="2907"/>
                  </a:cxn>
                  <a:cxn ang="0">
                    <a:pos x="281" y="3201"/>
                  </a:cxn>
                  <a:cxn ang="0">
                    <a:pos x="257" y="3489"/>
                  </a:cxn>
                  <a:cxn ang="0">
                    <a:pos x="216" y="3777"/>
                  </a:cxn>
                  <a:cxn ang="0">
                    <a:pos x="174" y="4052"/>
                  </a:cxn>
                  <a:cxn ang="0">
                    <a:pos x="120" y="4316"/>
                  </a:cxn>
                  <a:cxn ang="0">
                    <a:pos x="132" y="4316"/>
                  </a:cxn>
                  <a:cxn ang="0">
                    <a:pos x="186" y="4052"/>
                  </a:cxn>
                  <a:cxn ang="0">
                    <a:pos x="228" y="3777"/>
                  </a:cxn>
                  <a:cxn ang="0">
                    <a:pos x="269" y="3489"/>
                  </a:cxn>
                  <a:cxn ang="0">
                    <a:pos x="293" y="3201"/>
                  </a:cxn>
                  <a:cxn ang="0">
                    <a:pos x="317" y="2907"/>
                  </a:cxn>
                  <a:cxn ang="0">
                    <a:pos x="329" y="2608"/>
                  </a:cxn>
                  <a:cxn ang="0">
                    <a:pos x="335" y="2314"/>
                  </a:cxn>
                  <a:cxn ang="0">
                    <a:pos x="329" y="2014"/>
                  </a:cxn>
                  <a:cxn ang="0">
                    <a:pos x="329" y="2014"/>
                  </a:cxn>
                </a:cxnLst>
                <a:rect l="0" t="0" r="r" b="b"/>
                <a:pathLst>
                  <a:path w="335" h="4316">
                    <a:moveTo>
                      <a:pt x="329" y="2014"/>
                    </a:moveTo>
                    <a:lnTo>
                      <a:pt x="317" y="1726"/>
                    </a:lnTo>
                    <a:lnTo>
                      <a:pt x="293" y="1445"/>
                    </a:lnTo>
                    <a:lnTo>
                      <a:pt x="263" y="1175"/>
                    </a:lnTo>
                    <a:lnTo>
                      <a:pt x="228" y="917"/>
                    </a:lnTo>
                    <a:lnTo>
                      <a:pt x="186" y="665"/>
                    </a:lnTo>
                    <a:lnTo>
                      <a:pt x="132" y="432"/>
                    </a:lnTo>
                    <a:lnTo>
                      <a:pt x="78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66" y="204"/>
                    </a:lnTo>
                    <a:lnTo>
                      <a:pt x="120" y="432"/>
                    </a:lnTo>
                    <a:lnTo>
                      <a:pt x="174" y="665"/>
                    </a:lnTo>
                    <a:lnTo>
                      <a:pt x="216" y="917"/>
                    </a:lnTo>
                    <a:lnTo>
                      <a:pt x="251" y="1175"/>
                    </a:lnTo>
                    <a:lnTo>
                      <a:pt x="281" y="1445"/>
                    </a:lnTo>
                    <a:lnTo>
                      <a:pt x="305" y="1726"/>
                    </a:lnTo>
                    <a:lnTo>
                      <a:pt x="317" y="2014"/>
                    </a:lnTo>
                    <a:lnTo>
                      <a:pt x="323" y="2314"/>
                    </a:lnTo>
                    <a:lnTo>
                      <a:pt x="317" y="2608"/>
                    </a:lnTo>
                    <a:lnTo>
                      <a:pt x="305" y="2907"/>
                    </a:lnTo>
                    <a:lnTo>
                      <a:pt x="281" y="3201"/>
                    </a:lnTo>
                    <a:lnTo>
                      <a:pt x="257" y="3489"/>
                    </a:lnTo>
                    <a:lnTo>
                      <a:pt x="216" y="3777"/>
                    </a:lnTo>
                    <a:lnTo>
                      <a:pt x="174" y="4052"/>
                    </a:lnTo>
                    <a:lnTo>
                      <a:pt x="120" y="4316"/>
                    </a:lnTo>
                    <a:lnTo>
                      <a:pt x="132" y="4316"/>
                    </a:lnTo>
                    <a:lnTo>
                      <a:pt x="186" y="4052"/>
                    </a:lnTo>
                    <a:lnTo>
                      <a:pt x="228" y="3777"/>
                    </a:lnTo>
                    <a:lnTo>
                      <a:pt x="269" y="3489"/>
                    </a:lnTo>
                    <a:lnTo>
                      <a:pt x="293" y="3201"/>
                    </a:lnTo>
                    <a:lnTo>
                      <a:pt x="317" y="2907"/>
                    </a:lnTo>
                    <a:lnTo>
                      <a:pt x="329" y="2608"/>
                    </a:lnTo>
                    <a:lnTo>
                      <a:pt x="335" y="2314"/>
                    </a:lnTo>
                    <a:lnTo>
                      <a:pt x="329" y="2014"/>
                    </a:lnTo>
                    <a:lnTo>
                      <a:pt x="329" y="20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186" name="Freeform 10"/>
              <p:cNvSpPr>
                <a:spLocks/>
              </p:cNvSpPr>
              <p:nvPr/>
            </p:nvSpPr>
            <p:spPr bwMode="hidden">
              <a:xfrm>
                <a:off x="3676" y="0"/>
                <a:ext cx="427" cy="4316"/>
              </a:xfrm>
              <a:custGeom>
                <a:avLst/>
                <a:gdLst/>
                <a:ahLst/>
                <a:cxnLst>
                  <a:cxn ang="0">
                    <a:pos x="413" y="1924"/>
                  </a:cxn>
                  <a:cxn ang="0">
                    <a:pos x="395" y="1690"/>
                  </a:cxn>
                  <a:cxn ang="0">
                    <a:pos x="365" y="1457"/>
                  </a:cxn>
                  <a:cxn ang="0">
                    <a:pos x="329" y="1229"/>
                  </a:cxn>
                  <a:cxn ang="0">
                    <a:pos x="281" y="1001"/>
                  </a:cxn>
                  <a:cxn ang="0">
                    <a:pos x="227" y="761"/>
                  </a:cxn>
                  <a:cxn ang="0">
                    <a:pos x="162" y="522"/>
                  </a:cxn>
                  <a:cxn ang="0">
                    <a:pos x="90" y="27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84" y="270"/>
                  </a:cxn>
                  <a:cxn ang="0">
                    <a:pos x="156" y="522"/>
                  </a:cxn>
                  <a:cxn ang="0">
                    <a:pos x="216" y="767"/>
                  </a:cxn>
                  <a:cxn ang="0">
                    <a:pos x="275" y="1001"/>
                  </a:cxn>
                  <a:cxn ang="0">
                    <a:pos x="317" y="1235"/>
                  </a:cxn>
                  <a:cxn ang="0">
                    <a:pos x="353" y="1463"/>
                  </a:cxn>
                  <a:cxn ang="0">
                    <a:pos x="383" y="1690"/>
                  </a:cxn>
                  <a:cxn ang="0">
                    <a:pos x="401" y="1924"/>
                  </a:cxn>
                  <a:cxn ang="0">
                    <a:pos x="413" y="2188"/>
                  </a:cxn>
                  <a:cxn ang="0">
                    <a:pos x="407" y="2458"/>
                  </a:cxn>
                  <a:cxn ang="0">
                    <a:pos x="395" y="2733"/>
                  </a:cxn>
                  <a:cxn ang="0">
                    <a:pos x="365" y="3021"/>
                  </a:cxn>
                  <a:cxn ang="0">
                    <a:pos x="329" y="3321"/>
                  </a:cxn>
                  <a:cxn ang="0">
                    <a:pos x="275" y="3639"/>
                  </a:cxn>
                  <a:cxn ang="0">
                    <a:pos x="204" y="3968"/>
                  </a:cxn>
                  <a:cxn ang="0">
                    <a:pos x="126" y="4316"/>
                  </a:cxn>
                  <a:cxn ang="0">
                    <a:pos x="138" y="4316"/>
                  </a:cxn>
                  <a:cxn ang="0">
                    <a:pos x="216" y="3968"/>
                  </a:cxn>
                  <a:cxn ang="0">
                    <a:pos x="287" y="3639"/>
                  </a:cxn>
                  <a:cxn ang="0">
                    <a:pos x="341" y="3321"/>
                  </a:cxn>
                  <a:cxn ang="0">
                    <a:pos x="377" y="3021"/>
                  </a:cxn>
                  <a:cxn ang="0">
                    <a:pos x="407" y="2733"/>
                  </a:cxn>
                  <a:cxn ang="0">
                    <a:pos x="419" y="2458"/>
                  </a:cxn>
                  <a:cxn ang="0">
                    <a:pos x="425" y="2188"/>
                  </a:cxn>
                  <a:cxn ang="0">
                    <a:pos x="413" y="1924"/>
                  </a:cxn>
                  <a:cxn ang="0">
                    <a:pos x="413" y="1924"/>
                  </a:cxn>
                </a:cxnLst>
                <a:rect l="0" t="0" r="r" b="b"/>
                <a:pathLst>
                  <a:path w="425" h="4316">
                    <a:moveTo>
                      <a:pt x="413" y="1924"/>
                    </a:moveTo>
                    <a:lnTo>
                      <a:pt x="395" y="1690"/>
                    </a:lnTo>
                    <a:lnTo>
                      <a:pt x="365" y="1457"/>
                    </a:lnTo>
                    <a:lnTo>
                      <a:pt x="329" y="1229"/>
                    </a:lnTo>
                    <a:lnTo>
                      <a:pt x="281" y="1001"/>
                    </a:lnTo>
                    <a:lnTo>
                      <a:pt x="227" y="761"/>
                    </a:lnTo>
                    <a:lnTo>
                      <a:pt x="162" y="522"/>
                    </a:lnTo>
                    <a:lnTo>
                      <a:pt x="90" y="27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84" y="270"/>
                    </a:lnTo>
                    <a:lnTo>
                      <a:pt x="156" y="522"/>
                    </a:lnTo>
                    <a:lnTo>
                      <a:pt x="216" y="767"/>
                    </a:lnTo>
                    <a:lnTo>
                      <a:pt x="275" y="1001"/>
                    </a:lnTo>
                    <a:lnTo>
                      <a:pt x="317" y="1235"/>
                    </a:lnTo>
                    <a:lnTo>
                      <a:pt x="353" y="1463"/>
                    </a:lnTo>
                    <a:lnTo>
                      <a:pt x="383" y="1690"/>
                    </a:lnTo>
                    <a:lnTo>
                      <a:pt x="401" y="1924"/>
                    </a:lnTo>
                    <a:lnTo>
                      <a:pt x="413" y="2188"/>
                    </a:lnTo>
                    <a:lnTo>
                      <a:pt x="407" y="2458"/>
                    </a:lnTo>
                    <a:lnTo>
                      <a:pt x="395" y="2733"/>
                    </a:lnTo>
                    <a:lnTo>
                      <a:pt x="365" y="3021"/>
                    </a:lnTo>
                    <a:lnTo>
                      <a:pt x="329" y="3321"/>
                    </a:lnTo>
                    <a:lnTo>
                      <a:pt x="275" y="3639"/>
                    </a:lnTo>
                    <a:lnTo>
                      <a:pt x="204" y="3968"/>
                    </a:lnTo>
                    <a:lnTo>
                      <a:pt x="126" y="4316"/>
                    </a:lnTo>
                    <a:lnTo>
                      <a:pt x="138" y="4316"/>
                    </a:lnTo>
                    <a:lnTo>
                      <a:pt x="216" y="3968"/>
                    </a:lnTo>
                    <a:lnTo>
                      <a:pt x="287" y="3639"/>
                    </a:lnTo>
                    <a:lnTo>
                      <a:pt x="341" y="3321"/>
                    </a:lnTo>
                    <a:lnTo>
                      <a:pt x="377" y="3021"/>
                    </a:lnTo>
                    <a:lnTo>
                      <a:pt x="407" y="2733"/>
                    </a:lnTo>
                    <a:lnTo>
                      <a:pt x="419" y="2458"/>
                    </a:lnTo>
                    <a:lnTo>
                      <a:pt x="425" y="2188"/>
                    </a:lnTo>
                    <a:lnTo>
                      <a:pt x="413" y="1924"/>
                    </a:lnTo>
                    <a:lnTo>
                      <a:pt x="413" y="192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187" name="Freeform 11"/>
              <p:cNvSpPr>
                <a:spLocks/>
              </p:cNvSpPr>
              <p:nvPr/>
            </p:nvSpPr>
            <p:spPr bwMode="hidden">
              <a:xfrm>
                <a:off x="3946" y="0"/>
                <a:ext cx="558" cy="4316"/>
              </a:xfrm>
              <a:custGeom>
                <a:avLst/>
                <a:gdLst/>
                <a:ahLst/>
                <a:cxnLst>
                  <a:cxn ang="0">
                    <a:pos x="556" y="2020"/>
                  </a:cxn>
                  <a:cxn ang="0">
                    <a:pos x="538" y="1732"/>
                  </a:cxn>
                  <a:cxn ang="0">
                    <a:pos x="503" y="1445"/>
                  </a:cxn>
                  <a:cxn ang="0">
                    <a:pos x="455" y="1175"/>
                  </a:cxn>
                  <a:cxn ang="0">
                    <a:pos x="395" y="911"/>
                  </a:cxn>
                  <a:cxn ang="0">
                    <a:pos x="317" y="659"/>
                  </a:cxn>
                  <a:cxn ang="0">
                    <a:pos x="228" y="426"/>
                  </a:cxn>
                  <a:cxn ang="0">
                    <a:pos x="126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14" y="204"/>
                  </a:cxn>
                  <a:cxn ang="0">
                    <a:pos x="216" y="426"/>
                  </a:cxn>
                  <a:cxn ang="0">
                    <a:pos x="305" y="659"/>
                  </a:cxn>
                  <a:cxn ang="0">
                    <a:pos x="383" y="911"/>
                  </a:cxn>
                  <a:cxn ang="0">
                    <a:pos x="443" y="1175"/>
                  </a:cxn>
                  <a:cxn ang="0">
                    <a:pos x="491" y="1445"/>
                  </a:cxn>
                  <a:cxn ang="0">
                    <a:pos x="526" y="1732"/>
                  </a:cxn>
                  <a:cxn ang="0">
                    <a:pos x="544" y="2020"/>
                  </a:cxn>
                  <a:cxn ang="0">
                    <a:pos x="544" y="2326"/>
                  </a:cxn>
                  <a:cxn ang="0">
                    <a:pos x="532" y="2632"/>
                  </a:cxn>
                  <a:cxn ang="0">
                    <a:pos x="503" y="2931"/>
                  </a:cxn>
                  <a:cxn ang="0">
                    <a:pos x="455" y="3225"/>
                  </a:cxn>
                  <a:cxn ang="0">
                    <a:pos x="389" y="3513"/>
                  </a:cxn>
                  <a:cxn ang="0">
                    <a:pos x="311" y="3788"/>
                  </a:cxn>
                  <a:cxn ang="0">
                    <a:pos x="216" y="4058"/>
                  </a:cxn>
                  <a:cxn ang="0">
                    <a:pos x="102" y="4316"/>
                  </a:cxn>
                  <a:cxn ang="0">
                    <a:pos x="114" y="4316"/>
                  </a:cxn>
                  <a:cxn ang="0">
                    <a:pos x="228" y="4058"/>
                  </a:cxn>
                  <a:cxn ang="0">
                    <a:pos x="323" y="3788"/>
                  </a:cxn>
                  <a:cxn ang="0">
                    <a:pos x="401" y="3513"/>
                  </a:cxn>
                  <a:cxn ang="0">
                    <a:pos x="467" y="3225"/>
                  </a:cxn>
                  <a:cxn ang="0">
                    <a:pos x="515" y="2931"/>
                  </a:cxn>
                  <a:cxn ang="0">
                    <a:pos x="544" y="2632"/>
                  </a:cxn>
                  <a:cxn ang="0">
                    <a:pos x="556" y="2326"/>
                  </a:cxn>
                  <a:cxn ang="0">
                    <a:pos x="556" y="2020"/>
                  </a:cxn>
                  <a:cxn ang="0">
                    <a:pos x="556" y="2020"/>
                  </a:cxn>
                </a:cxnLst>
                <a:rect l="0" t="0" r="r" b="b"/>
                <a:pathLst>
                  <a:path w="556" h="4316">
                    <a:moveTo>
                      <a:pt x="556" y="2020"/>
                    </a:moveTo>
                    <a:lnTo>
                      <a:pt x="538" y="1732"/>
                    </a:lnTo>
                    <a:lnTo>
                      <a:pt x="503" y="1445"/>
                    </a:lnTo>
                    <a:lnTo>
                      <a:pt x="455" y="1175"/>
                    </a:lnTo>
                    <a:lnTo>
                      <a:pt x="395" y="911"/>
                    </a:lnTo>
                    <a:lnTo>
                      <a:pt x="317" y="659"/>
                    </a:lnTo>
                    <a:lnTo>
                      <a:pt x="228" y="426"/>
                    </a:lnTo>
                    <a:lnTo>
                      <a:pt x="126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14" y="204"/>
                    </a:lnTo>
                    <a:lnTo>
                      <a:pt x="216" y="426"/>
                    </a:lnTo>
                    <a:lnTo>
                      <a:pt x="305" y="659"/>
                    </a:lnTo>
                    <a:lnTo>
                      <a:pt x="383" y="911"/>
                    </a:lnTo>
                    <a:lnTo>
                      <a:pt x="443" y="1175"/>
                    </a:lnTo>
                    <a:lnTo>
                      <a:pt x="491" y="1445"/>
                    </a:lnTo>
                    <a:lnTo>
                      <a:pt x="526" y="1732"/>
                    </a:lnTo>
                    <a:lnTo>
                      <a:pt x="544" y="2020"/>
                    </a:lnTo>
                    <a:lnTo>
                      <a:pt x="544" y="2326"/>
                    </a:lnTo>
                    <a:lnTo>
                      <a:pt x="532" y="2632"/>
                    </a:lnTo>
                    <a:lnTo>
                      <a:pt x="503" y="2931"/>
                    </a:lnTo>
                    <a:lnTo>
                      <a:pt x="455" y="3225"/>
                    </a:lnTo>
                    <a:lnTo>
                      <a:pt x="389" y="3513"/>
                    </a:lnTo>
                    <a:lnTo>
                      <a:pt x="311" y="3788"/>
                    </a:lnTo>
                    <a:lnTo>
                      <a:pt x="216" y="4058"/>
                    </a:lnTo>
                    <a:lnTo>
                      <a:pt x="102" y="4316"/>
                    </a:lnTo>
                    <a:lnTo>
                      <a:pt x="114" y="4316"/>
                    </a:lnTo>
                    <a:lnTo>
                      <a:pt x="228" y="4058"/>
                    </a:lnTo>
                    <a:lnTo>
                      <a:pt x="323" y="3788"/>
                    </a:lnTo>
                    <a:lnTo>
                      <a:pt x="401" y="3513"/>
                    </a:lnTo>
                    <a:lnTo>
                      <a:pt x="467" y="3225"/>
                    </a:lnTo>
                    <a:lnTo>
                      <a:pt x="515" y="2931"/>
                    </a:lnTo>
                    <a:lnTo>
                      <a:pt x="544" y="2632"/>
                    </a:lnTo>
                    <a:lnTo>
                      <a:pt x="556" y="2326"/>
                    </a:lnTo>
                    <a:lnTo>
                      <a:pt x="556" y="2020"/>
                    </a:lnTo>
                    <a:lnTo>
                      <a:pt x="556" y="202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188" name="Freeform 12"/>
              <p:cNvSpPr>
                <a:spLocks/>
              </p:cNvSpPr>
              <p:nvPr/>
            </p:nvSpPr>
            <p:spPr bwMode="hidden">
              <a:xfrm>
                <a:off x="4246" y="0"/>
                <a:ext cx="690" cy="4316"/>
              </a:xfrm>
              <a:custGeom>
                <a:avLst/>
                <a:gdLst/>
                <a:ahLst/>
                <a:cxnLst>
                  <a:cxn ang="0">
                    <a:pos x="688" y="2086"/>
                  </a:cxn>
                  <a:cxn ang="0">
                    <a:pos x="670" y="1810"/>
                  </a:cxn>
                  <a:cxn ang="0">
                    <a:pos x="634" y="1541"/>
                  </a:cxn>
                  <a:cxn ang="0">
                    <a:pos x="574" y="1271"/>
                  </a:cxn>
                  <a:cxn ang="0">
                    <a:pos x="497" y="1007"/>
                  </a:cxn>
                  <a:cxn ang="0">
                    <a:pos x="401" y="749"/>
                  </a:cxn>
                  <a:cxn ang="0">
                    <a:pos x="293" y="492"/>
                  </a:cxn>
                  <a:cxn ang="0">
                    <a:pos x="162" y="24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50" y="240"/>
                  </a:cxn>
                  <a:cxn ang="0">
                    <a:pos x="281" y="492"/>
                  </a:cxn>
                  <a:cxn ang="0">
                    <a:pos x="389" y="749"/>
                  </a:cxn>
                  <a:cxn ang="0">
                    <a:pos x="485" y="1007"/>
                  </a:cxn>
                  <a:cxn ang="0">
                    <a:pos x="562" y="1271"/>
                  </a:cxn>
                  <a:cxn ang="0">
                    <a:pos x="622" y="1541"/>
                  </a:cxn>
                  <a:cxn ang="0">
                    <a:pos x="658" y="1810"/>
                  </a:cxn>
                  <a:cxn ang="0">
                    <a:pos x="676" y="2086"/>
                  </a:cxn>
                  <a:cxn ang="0">
                    <a:pos x="676" y="2368"/>
                  </a:cxn>
                  <a:cxn ang="0">
                    <a:pos x="658" y="2650"/>
                  </a:cxn>
                  <a:cxn ang="0">
                    <a:pos x="616" y="2931"/>
                  </a:cxn>
                  <a:cxn ang="0">
                    <a:pos x="556" y="3213"/>
                  </a:cxn>
                  <a:cxn ang="0">
                    <a:pos x="473" y="3495"/>
                  </a:cxn>
                  <a:cxn ang="0">
                    <a:pos x="371" y="3777"/>
                  </a:cxn>
                  <a:cxn ang="0">
                    <a:pos x="251" y="4046"/>
                  </a:cxn>
                  <a:cxn ang="0">
                    <a:pos x="114" y="4316"/>
                  </a:cxn>
                  <a:cxn ang="0">
                    <a:pos x="126" y="4316"/>
                  </a:cxn>
                  <a:cxn ang="0">
                    <a:pos x="263" y="4046"/>
                  </a:cxn>
                  <a:cxn ang="0">
                    <a:pos x="383" y="3777"/>
                  </a:cxn>
                  <a:cxn ang="0">
                    <a:pos x="485" y="3495"/>
                  </a:cxn>
                  <a:cxn ang="0">
                    <a:pos x="568" y="3219"/>
                  </a:cxn>
                  <a:cxn ang="0">
                    <a:pos x="628" y="2937"/>
                  </a:cxn>
                  <a:cxn ang="0">
                    <a:pos x="670" y="2656"/>
                  </a:cxn>
                  <a:cxn ang="0">
                    <a:pos x="688" y="2368"/>
                  </a:cxn>
                  <a:cxn ang="0">
                    <a:pos x="688" y="2086"/>
                  </a:cxn>
                  <a:cxn ang="0">
                    <a:pos x="688" y="2086"/>
                  </a:cxn>
                </a:cxnLst>
                <a:rect l="0" t="0" r="r" b="b"/>
                <a:pathLst>
                  <a:path w="688" h="4316">
                    <a:moveTo>
                      <a:pt x="688" y="2086"/>
                    </a:moveTo>
                    <a:lnTo>
                      <a:pt x="670" y="1810"/>
                    </a:lnTo>
                    <a:lnTo>
                      <a:pt x="634" y="1541"/>
                    </a:lnTo>
                    <a:lnTo>
                      <a:pt x="574" y="1271"/>
                    </a:lnTo>
                    <a:lnTo>
                      <a:pt x="497" y="1007"/>
                    </a:lnTo>
                    <a:lnTo>
                      <a:pt x="401" y="749"/>
                    </a:lnTo>
                    <a:lnTo>
                      <a:pt x="293" y="492"/>
                    </a:lnTo>
                    <a:lnTo>
                      <a:pt x="162" y="24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50" y="240"/>
                    </a:lnTo>
                    <a:lnTo>
                      <a:pt x="281" y="492"/>
                    </a:lnTo>
                    <a:lnTo>
                      <a:pt x="389" y="749"/>
                    </a:lnTo>
                    <a:lnTo>
                      <a:pt x="485" y="1007"/>
                    </a:lnTo>
                    <a:lnTo>
                      <a:pt x="562" y="1271"/>
                    </a:lnTo>
                    <a:lnTo>
                      <a:pt x="622" y="1541"/>
                    </a:lnTo>
                    <a:lnTo>
                      <a:pt x="658" y="1810"/>
                    </a:lnTo>
                    <a:lnTo>
                      <a:pt x="676" y="2086"/>
                    </a:lnTo>
                    <a:lnTo>
                      <a:pt x="676" y="2368"/>
                    </a:lnTo>
                    <a:lnTo>
                      <a:pt x="658" y="2650"/>
                    </a:lnTo>
                    <a:lnTo>
                      <a:pt x="616" y="2931"/>
                    </a:lnTo>
                    <a:lnTo>
                      <a:pt x="556" y="3213"/>
                    </a:lnTo>
                    <a:lnTo>
                      <a:pt x="473" y="3495"/>
                    </a:lnTo>
                    <a:lnTo>
                      <a:pt x="371" y="3777"/>
                    </a:lnTo>
                    <a:lnTo>
                      <a:pt x="251" y="4046"/>
                    </a:lnTo>
                    <a:lnTo>
                      <a:pt x="114" y="4316"/>
                    </a:lnTo>
                    <a:lnTo>
                      <a:pt x="126" y="4316"/>
                    </a:lnTo>
                    <a:lnTo>
                      <a:pt x="263" y="4046"/>
                    </a:lnTo>
                    <a:lnTo>
                      <a:pt x="383" y="3777"/>
                    </a:lnTo>
                    <a:lnTo>
                      <a:pt x="485" y="3495"/>
                    </a:lnTo>
                    <a:lnTo>
                      <a:pt x="568" y="3219"/>
                    </a:lnTo>
                    <a:lnTo>
                      <a:pt x="628" y="2937"/>
                    </a:lnTo>
                    <a:lnTo>
                      <a:pt x="670" y="2656"/>
                    </a:lnTo>
                    <a:lnTo>
                      <a:pt x="688" y="2368"/>
                    </a:lnTo>
                    <a:lnTo>
                      <a:pt x="688" y="2086"/>
                    </a:lnTo>
                    <a:lnTo>
                      <a:pt x="688" y="208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189" name="Freeform 13"/>
              <p:cNvSpPr>
                <a:spLocks/>
              </p:cNvSpPr>
              <p:nvPr/>
            </p:nvSpPr>
            <p:spPr bwMode="hidden">
              <a:xfrm>
                <a:off x="4522" y="0"/>
                <a:ext cx="864" cy="4316"/>
              </a:xfrm>
              <a:custGeom>
                <a:avLst/>
                <a:gdLst/>
                <a:ahLst/>
                <a:cxnLst>
                  <a:cxn ang="0">
                    <a:pos x="855" y="2128"/>
                  </a:cxn>
                  <a:cxn ang="0">
                    <a:pos x="831" y="1834"/>
                  </a:cxn>
                  <a:cxn ang="0">
                    <a:pos x="808" y="1684"/>
                  </a:cxn>
                  <a:cxn ang="0">
                    <a:pos x="784" y="1541"/>
                  </a:cxn>
                  <a:cxn ang="0">
                    <a:pos x="748" y="1397"/>
                  </a:cxn>
                  <a:cxn ang="0">
                    <a:pos x="712" y="1253"/>
                  </a:cxn>
                  <a:cxn ang="0">
                    <a:pos x="664" y="1115"/>
                  </a:cxn>
                  <a:cxn ang="0">
                    <a:pos x="610" y="977"/>
                  </a:cxn>
                  <a:cxn ang="0">
                    <a:pos x="491" y="719"/>
                  </a:cxn>
                  <a:cxn ang="0">
                    <a:pos x="353" y="468"/>
                  </a:cxn>
                  <a:cxn ang="0">
                    <a:pos x="192" y="228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80" y="228"/>
                  </a:cxn>
                  <a:cxn ang="0">
                    <a:pos x="341" y="468"/>
                  </a:cxn>
                  <a:cxn ang="0">
                    <a:pos x="479" y="719"/>
                  </a:cxn>
                  <a:cxn ang="0">
                    <a:pos x="598" y="983"/>
                  </a:cxn>
                  <a:cxn ang="0">
                    <a:pos x="652" y="1121"/>
                  </a:cxn>
                  <a:cxn ang="0">
                    <a:pos x="700" y="1259"/>
                  </a:cxn>
                  <a:cxn ang="0">
                    <a:pos x="736" y="1403"/>
                  </a:cxn>
                  <a:cxn ang="0">
                    <a:pos x="772" y="1547"/>
                  </a:cxn>
                  <a:cxn ang="0">
                    <a:pos x="802" y="1690"/>
                  </a:cxn>
                  <a:cxn ang="0">
                    <a:pos x="819" y="1834"/>
                  </a:cxn>
                  <a:cxn ang="0">
                    <a:pos x="837" y="1984"/>
                  </a:cxn>
                  <a:cxn ang="0">
                    <a:pos x="843" y="2128"/>
                  </a:cxn>
                  <a:cxn ang="0">
                    <a:pos x="849" y="2278"/>
                  </a:cxn>
                  <a:cxn ang="0">
                    <a:pos x="843" y="2428"/>
                  </a:cxn>
                  <a:cxn ang="0">
                    <a:pos x="831" y="2572"/>
                  </a:cxn>
                  <a:cxn ang="0">
                    <a:pos x="819" y="2721"/>
                  </a:cxn>
                  <a:cxn ang="0">
                    <a:pos x="796" y="2865"/>
                  </a:cxn>
                  <a:cxn ang="0">
                    <a:pos x="766" y="3015"/>
                  </a:cxn>
                  <a:cxn ang="0">
                    <a:pos x="724" y="3159"/>
                  </a:cxn>
                  <a:cxn ang="0">
                    <a:pos x="682" y="3303"/>
                  </a:cxn>
                  <a:cxn ang="0">
                    <a:pos x="586" y="3567"/>
                  </a:cxn>
                  <a:cxn ang="0">
                    <a:pos x="473" y="3824"/>
                  </a:cxn>
                  <a:cxn ang="0">
                    <a:pos x="335" y="4076"/>
                  </a:cxn>
                  <a:cxn ang="0">
                    <a:pos x="180" y="4316"/>
                  </a:cxn>
                  <a:cxn ang="0">
                    <a:pos x="192" y="4316"/>
                  </a:cxn>
                  <a:cxn ang="0">
                    <a:pos x="347" y="4076"/>
                  </a:cxn>
                  <a:cxn ang="0">
                    <a:pos x="485" y="3824"/>
                  </a:cxn>
                  <a:cxn ang="0">
                    <a:pos x="598" y="3573"/>
                  </a:cxn>
                  <a:cxn ang="0">
                    <a:pos x="694" y="3309"/>
                  </a:cxn>
                  <a:cxn ang="0">
                    <a:pos x="736" y="3165"/>
                  </a:cxn>
                  <a:cxn ang="0">
                    <a:pos x="778" y="3021"/>
                  </a:cxn>
                  <a:cxn ang="0">
                    <a:pos x="808" y="2871"/>
                  </a:cxn>
                  <a:cxn ang="0">
                    <a:pos x="831" y="2727"/>
                  </a:cxn>
                  <a:cxn ang="0">
                    <a:pos x="843" y="2578"/>
                  </a:cxn>
                  <a:cxn ang="0">
                    <a:pos x="855" y="2428"/>
                  </a:cxn>
                  <a:cxn ang="0">
                    <a:pos x="861" y="2278"/>
                  </a:cxn>
                  <a:cxn ang="0">
                    <a:pos x="855" y="2128"/>
                  </a:cxn>
                  <a:cxn ang="0">
                    <a:pos x="855" y="2128"/>
                  </a:cxn>
                </a:cxnLst>
                <a:rect l="0" t="0" r="r" b="b"/>
                <a:pathLst>
                  <a:path w="861" h="4316">
                    <a:moveTo>
                      <a:pt x="855" y="2128"/>
                    </a:moveTo>
                    <a:lnTo>
                      <a:pt x="831" y="1834"/>
                    </a:lnTo>
                    <a:lnTo>
                      <a:pt x="808" y="1684"/>
                    </a:lnTo>
                    <a:lnTo>
                      <a:pt x="784" y="1541"/>
                    </a:lnTo>
                    <a:lnTo>
                      <a:pt x="748" y="1397"/>
                    </a:lnTo>
                    <a:lnTo>
                      <a:pt x="712" y="1253"/>
                    </a:lnTo>
                    <a:lnTo>
                      <a:pt x="664" y="1115"/>
                    </a:lnTo>
                    <a:lnTo>
                      <a:pt x="610" y="977"/>
                    </a:lnTo>
                    <a:lnTo>
                      <a:pt x="491" y="719"/>
                    </a:lnTo>
                    <a:lnTo>
                      <a:pt x="353" y="468"/>
                    </a:lnTo>
                    <a:lnTo>
                      <a:pt x="192" y="228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80" y="228"/>
                    </a:lnTo>
                    <a:lnTo>
                      <a:pt x="341" y="468"/>
                    </a:lnTo>
                    <a:lnTo>
                      <a:pt x="479" y="719"/>
                    </a:lnTo>
                    <a:lnTo>
                      <a:pt x="598" y="983"/>
                    </a:lnTo>
                    <a:lnTo>
                      <a:pt x="652" y="1121"/>
                    </a:lnTo>
                    <a:lnTo>
                      <a:pt x="700" y="1259"/>
                    </a:lnTo>
                    <a:lnTo>
                      <a:pt x="736" y="1403"/>
                    </a:lnTo>
                    <a:lnTo>
                      <a:pt x="772" y="1547"/>
                    </a:lnTo>
                    <a:lnTo>
                      <a:pt x="802" y="1690"/>
                    </a:lnTo>
                    <a:lnTo>
                      <a:pt x="819" y="1834"/>
                    </a:lnTo>
                    <a:lnTo>
                      <a:pt x="837" y="1984"/>
                    </a:lnTo>
                    <a:lnTo>
                      <a:pt x="843" y="2128"/>
                    </a:lnTo>
                    <a:lnTo>
                      <a:pt x="849" y="2278"/>
                    </a:lnTo>
                    <a:lnTo>
                      <a:pt x="843" y="2428"/>
                    </a:lnTo>
                    <a:lnTo>
                      <a:pt x="831" y="2572"/>
                    </a:lnTo>
                    <a:lnTo>
                      <a:pt x="819" y="2721"/>
                    </a:lnTo>
                    <a:lnTo>
                      <a:pt x="796" y="2865"/>
                    </a:lnTo>
                    <a:lnTo>
                      <a:pt x="766" y="3015"/>
                    </a:lnTo>
                    <a:lnTo>
                      <a:pt x="724" y="3159"/>
                    </a:lnTo>
                    <a:lnTo>
                      <a:pt x="682" y="3303"/>
                    </a:lnTo>
                    <a:lnTo>
                      <a:pt x="586" y="3567"/>
                    </a:lnTo>
                    <a:lnTo>
                      <a:pt x="473" y="3824"/>
                    </a:lnTo>
                    <a:lnTo>
                      <a:pt x="335" y="4076"/>
                    </a:lnTo>
                    <a:lnTo>
                      <a:pt x="180" y="4316"/>
                    </a:lnTo>
                    <a:lnTo>
                      <a:pt x="192" y="4316"/>
                    </a:lnTo>
                    <a:lnTo>
                      <a:pt x="347" y="4076"/>
                    </a:lnTo>
                    <a:lnTo>
                      <a:pt x="485" y="3824"/>
                    </a:lnTo>
                    <a:lnTo>
                      <a:pt x="598" y="3573"/>
                    </a:lnTo>
                    <a:lnTo>
                      <a:pt x="694" y="3309"/>
                    </a:lnTo>
                    <a:lnTo>
                      <a:pt x="736" y="3165"/>
                    </a:lnTo>
                    <a:lnTo>
                      <a:pt x="778" y="3021"/>
                    </a:lnTo>
                    <a:lnTo>
                      <a:pt x="808" y="2871"/>
                    </a:lnTo>
                    <a:lnTo>
                      <a:pt x="831" y="2727"/>
                    </a:lnTo>
                    <a:lnTo>
                      <a:pt x="843" y="2578"/>
                    </a:lnTo>
                    <a:lnTo>
                      <a:pt x="855" y="2428"/>
                    </a:lnTo>
                    <a:lnTo>
                      <a:pt x="861" y="2278"/>
                    </a:lnTo>
                    <a:lnTo>
                      <a:pt x="855" y="2128"/>
                    </a:lnTo>
                    <a:lnTo>
                      <a:pt x="855" y="212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190" name="Freeform 14"/>
              <p:cNvSpPr>
                <a:spLocks/>
              </p:cNvSpPr>
              <p:nvPr/>
            </p:nvSpPr>
            <p:spPr bwMode="hidden">
              <a:xfrm>
                <a:off x="2399" y="0"/>
                <a:ext cx="150" cy="4316"/>
              </a:xfrm>
              <a:custGeom>
                <a:avLst/>
                <a:gdLst/>
                <a:ahLst/>
                <a:cxnLst>
                  <a:cxn ang="0">
                    <a:pos x="18" y="1942"/>
                  </a:cxn>
                  <a:cxn ang="0">
                    <a:pos x="30" y="1630"/>
                  </a:cxn>
                  <a:cxn ang="0">
                    <a:pos x="42" y="1331"/>
                  </a:cxn>
                  <a:cxn ang="0">
                    <a:pos x="59" y="1055"/>
                  </a:cxn>
                  <a:cxn ang="0">
                    <a:pos x="77" y="791"/>
                  </a:cxn>
                  <a:cxn ang="0">
                    <a:pos x="83" y="671"/>
                  </a:cxn>
                  <a:cxn ang="0">
                    <a:pos x="95" y="557"/>
                  </a:cxn>
                  <a:cxn ang="0">
                    <a:pos x="107" y="444"/>
                  </a:cxn>
                  <a:cxn ang="0">
                    <a:pos x="113" y="342"/>
                  </a:cxn>
                  <a:cxn ang="0">
                    <a:pos x="125" y="246"/>
                  </a:cxn>
                  <a:cxn ang="0">
                    <a:pos x="131" y="156"/>
                  </a:cxn>
                  <a:cxn ang="0">
                    <a:pos x="143" y="72"/>
                  </a:cxn>
                  <a:cxn ang="0">
                    <a:pos x="149" y="0"/>
                  </a:cxn>
                  <a:cxn ang="0">
                    <a:pos x="137" y="0"/>
                  </a:cxn>
                  <a:cxn ang="0">
                    <a:pos x="131" y="72"/>
                  </a:cxn>
                  <a:cxn ang="0">
                    <a:pos x="119" y="156"/>
                  </a:cxn>
                  <a:cxn ang="0">
                    <a:pos x="113" y="246"/>
                  </a:cxn>
                  <a:cxn ang="0">
                    <a:pos x="101" y="342"/>
                  </a:cxn>
                  <a:cxn ang="0">
                    <a:pos x="95" y="444"/>
                  </a:cxn>
                  <a:cxn ang="0">
                    <a:pos x="83" y="557"/>
                  </a:cxn>
                  <a:cxn ang="0">
                    <a:pos x="71" y="671"/>
                  </a:cxn>
                  <a:cxn ang="0">
                    <a:pos x="65" y="791"/>
                  </a:cxn>
                  <a:cxn ang="0">
                    <a:pos x="48" y="1055"/>
                  </a:cxn>
                  <a:cxn ang="0">
                    <a:pos x="30" y="1331"/>
                  </a:cxn>
                  <a:cxn ang="0">
                    <a:pos x="18" y="1630"/>
                  </a:cxn>
                  <a:cxn ang="0">
                    <a:pos x="6" y="1942"/>
                  </a:cxn>
                  <a:cxn ang="0">
                    <a:pos x="0" y="2278"/>
                  </a:cxn>
                  <a:cxn ang="0">
                    <a:pos x="6" y="2602"/>
                  </a:cxn>
                  <a:cxn ang="0">
                    <a:pos x="12" y="2919"/>
                  </a:cxn>
                  <a:cxn ang="0">
                    <a:pos x="24" y="3219"/>
                  </a:cxn>
                  <a:cxn ang="0">
                    <a:pos x="36" y="3513"/>
                  </a:cxn>
                  <a:cxn ang="0">
                    <a:pos x="59" y="3794"/>
                  </a:cxn>
                  <a:cxn ang="0">
                    <a:pos x="89" y="4058"/>
                  </a:cxn>
                  <a:cxn ang="0">
                    <a:pos x="125" y="4316"/>
                  </a:cxn>
                  <a:cxn ang="0">
                    <a:pos x="137" y="4316"/>
                  </a:cxn>
                  <a:cxn ang="0">
                    <a:pos x="101" y="4058"/>
                  </a:cxn>
                  <a:cxn ang="0">
                    <a:pos x="71" y="3794"/>
                  </a:cxn>
                  <a:cxn ang="0">
                    <a:pos x="48" y="3513"/>
                  </a:cxn>
                  <a:cxn ang="0">
                    <a:pos x="36" y="3225"/>
                  </a:cxn>
                  <a:cxn ang="0">
                    <a:pos x="24" y="2919"/>
                  </a:cxn>
                  <a:cxn ang="0">
                    <a:pos x="18" y="2608"/>
                  </a:cxn>
                  <a:cxn ang="0">
                    <a:pos x="12" y="2278"/>
                  </a:cxn>
                  <a:cxn ang="0">
                    <a:pos x="18" y="1942"/>
                  </a:cxn>
                  <a:cxn ang="0">
                    <a:pos x="18" y="1942"/>
                  </a:cxn>
                </a:cxnLst>
                <a:rect l="0" t="0" r="r" b="b"/>
                <a:pathLst>
                  <a:path w="149" h="4316">
                    <a:moveTo>
                      <a:pt x="18" y="1942"/>
                    </a:moveTo>
                    <a:lnTo>
                      <a:pt x="30" y="1630"/>
                    </a:lnTo>
                    <a:lnTo>
                      <a:pt x="42" y="1331"/>
                    </a:lnTo>
                    <a:lnTo>
                      <a:pt x="59" y="1055"/>
                    </a:lnTo>
                    <a:lnTo>
                      <a:pt x="77" y="791"/>
                    </a:lnTo>
                    <a:lnTo>
                      <a:pt x="83" y="671"/>
                    </a:lnTo>
                    <a:lnTo>
                      <a:pt x="95" y="557"/>
                    </a:lnTo>
                    <a:lnTo>
                      <a:pt x="107" y="444"/>
                    </a:lnTo>
                    <a:lnTo>
                      <a:pt x="113" y="342"/>
                    </a:lnTo>
                    <a:lnTo>
                      <a:pt x="125" y="246"/>
                    </a:lnTo>
                    <a:lnTo>
                      <a:pt x="131" y="156"/>
                    </a:lnTo>
                    <a:lnTo>
                      <a:pt x="143" y="72"/>
                    </a:lnTo>
                    <a:lnTo>
                      <a:pt x="149" y="0"/>
                    </a:lnTo>
                    <a:lnTo>
                      <a:pt x="137" y="0"/>
                    </a:lnTo>
                    <a:lnTo>
                      <a:pt x="131" y="72"/>
                    </a:lnTo>
                    <a:lnTo>
                      <a:pt x="119" y="156"/>
                    </a:lnTo>
                    <a:lnTo>
                      <a:pt x="113" y="246"/>
                    </a:lnTo>
                    <a:lnTo>
                      <a:pt x="101" y="342"/>
                    </a:lnTo>
                    <a:lnTo>
                      <a:pt x="95" y="444"/>
                    </a:lnTo>
                    <a:lnTo>
                      <a:pt x="83" y="557"/>
                    </a:lnTo>
                    <a:lnTo>
                      <a:pt x="71" y="671"/>
                    </a:lnTo>
                    <a:lnTo>
                      <a:pt x="65" y="791"/>
                    </a:lnTo>
                    <a:lnTo>
                      <a:pt x="48" y="1055"/>
                    </a:lnTo>
                    <a:lnTo>
                      <a:pt x="30" y="1331"/>
                    </a:lnTo>
                    <a:lnTo>
                      <a:pt x="18" y="1630"/>
                    </a:lnTo>
                    <a:lnTo>
                      <a:pt x="6" y="1942"/>
                    </a:lnTo>
                    <a:lnTo>
                      <a:pt x="0" y="2278"/>
                    </a:lnTo>
                    <a:lnTo>
                      <a:pt x="6" y="2602"/>
                    </a:lnTo>
                    <a:lnTo>
                      <a:pt x="12" y="2919"/>
                    </a:lnTo>
                    <a:lnTo>
                      <a:pt x="24" y="3219"/>
                    </a:lnTo>
                    <a:lnTo>
                      <a:pt x="36" y="3513"/>
                    </a:lnTo>
                    <a:lnTo>
                      <a:pt x="59" y="3794"/>
                    </a:lnTo>
                    <a:lnTo>
                      <a:pt x="89" y="4058"/>
                    </a:lnTo>
                    <a:lnTo>
                      <a:pt x="125" y="4316"/>
                    </a:lnTo>
                    <a:lnTo>
                      <a:pt x="137" y="4316"/>
                    </a:lnTo>
                    <a:lnTo>
                      <a:pt x="101" y="4058"/>
                    </a:lnTo>
                    <a:lnTo>
                      <a:pt x="71" y="3794"/>
                    </a:lnTo>
                    <a:lnTo>
                      <a:pt x="48" y="3513"/>
                    </a:lnTo>
                    <a:lnTo>
                      <a:pt x="36" y="3225"/>
                    </a:lnTo>
                    <a:lnTo>
                      <a:pt x="24" y="2919"/>
                    </a:lnTo>
                    <a:lnTo>
                      <a:pt x="18" y="2608"/>
                    </a:lnTo>
                    <a:lnTo>
                      <a:pt x="12" y="2278"/>
                    </a:lnTo>
                    <a:lnTo>
                      <a:pt x="18" y="1942"/>
                    </a:lnTo>
                    <a:lnTo>
                      <a:pt x="18" y="194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191" name="Freeform 15"/>
              <p:cNvSpPr>
                <a:spLocks/>
              </p:cNvSpPr>
              <p:nvPr/>
            </p:nvSpPr>
            <p:spPr bwMode="hidden">
              <a:xfrm>
                <a:off x="1967" y="0"/>
                <a:ext cx="300" cy="4316"/>
              </a:xfrm>
              <a:custGeom>
                <a:avLst/>
                <a:gdLst/>
                <a:ahLst/>
                <a:cxnLst>
                  <a:cxn ang="0">
                    <a:pos x="18" y="2062"/>
                  </a:cxn>
                  <a:cxn ang="0">
                    <a:pos x="30" y="1750"/>
                  </a:cxn>
                  <a:cxn ang="0">
                    <a:pos x="54" y="1451"/>
                  </a:cxn>
                  <a:cxn ang="0">
                    <a:pos x="84" y="1169"/>
                  </a:cxn>
                  <a:cxn ang="0">
                    <a:pos x="126" y="899"/>
                  </a:cxn>
                  <a:cxn ang="0">
                    <a:pos x="162" y="641"/>
                  </a:cxn>
                  <a:cxn ang="0">
                    <a:pos x="209" y="408"/>
                  </a:cxn>
                  <a:cxn ang="0">
                    <a:pos x="251" y="192"/>
                  </a:cxn>
                  <a:cxn ang="0">
                    <a:pos x="299" y="0"/>
                  </a:cxn>
                  <a:cxn ang="0">
                    <a:pos x="287" y="0"/>
                  </a:cxn>
                  <a:cxn ang="0">
                    <a:pos x="239" y="192"/>
                  </a:cxn>
                  <a:cxn ang="0">
                    <a:pos x="198" y="408"/>
                  </a:cxn>
                  <a:cxn ang="0">
                    <a:pos x="156" y="641"/>
                  </a:cxn>
                  <a:cxn ang="0">
                    <a:pos x="114" y="899"/>
                  </a:cxn>
                  <a:cxn ang="0">
                    <a:pos x="78" y="1169"/>
                  </a:cxn>
                  <a:cxn ang="0">
                    <a:pos x="48" y="1451"/>
                  </a:cxn>
                  <a:cxn ang="0">
                    <a:pos x="24" y="1750"/>
                  </a:cxn>
                  <a:cxn ang="0">
                    <a:pos x="6" y="2062"/>
                  </a:cxn>
                  <a:cxn ang="0">
                    <a:pos x="0" y="2374"/>
                  </a:cxn>
                  <a:cxn ang="0">
                    <a:pos x="12" y="2674"/>
                  </a:cxn>
                  <a:cxn ang="0">
                    <a:pos x="30" y="2973"/>
                  </a:cxn>
                  <a:cxn ang="0">
                    <a:pos x="54" y="3255"/>
                  </a:cxn>
                  <a:cxn ang="0">
                    <a:pos x="96" y="3537"/>
                  </a:cxn>
                  <a:cxn ang="0">
                    <a:pos x="144" y="3806"/>
                  </a:cxn>
                  <a:cxn ang="0">
                    <a:pos x="203" y="4064"/>
                  </a:cxn>
                  <a:cxn ang="0">
                    <a:pos x="275" y="4316"/>
                  </a:cxn>
                  <a:cxn ang="0">
                    <a:pos x="287" y="4316"/>
                  </a:cxn>
                  <a:cxn ang="0">
                    <a:pos x="215" y="4064"/>
                  </a:cxn>
                  <a:cxn ang="0">
                    <a:pos x="156" y="3806"/>
                  </a:cxn>
                  <a:cxn ang="0">
                    <a:pos x="108" y="3537"/>
                  </a:cxn>
                  <a:cxn ang="0">
                    <a:pos x="66" y="3261"/>
                  </a:cxn>
                  <a:cxn ang="0">
                    <a:pos x="42" y="2973"/>
                  </a:cxn>
                  <a:cxn ang="0">
                    <a:pos x="24" y="2680"/>
                  </a:cxn>
                  <a:cxn ang="0">
                    <a:pos x="12" y="2374"/>
                  </a:cxn>
                  <a:cxn ang="0">
                    <a:pos x="18" y="2062"/>
                  </a:cxn>
                  <a:cxn ang="0">
                    <a:pos x="18" y="2062"/>
                  </a:cxn>
                </a:cxnLst>
                <a:rect l="0" t="0" r="r" b="b"/>
                <a:pathLst>
                  <a:path w="299" h="4316">
                    <a:moveTo>
                      <a:pt x="18" y="2062"/>
                    </a:moveTo>
                    <a:lnTo>
                      <a:pt x="30" y="1750"/>
                    </a:lnTo>
                    <a:lnTo>
                      <a:pt x="54" y="1451"/>
                    </a:lnTo>
                    <a:lnTo>
                      <a:pt x="84" y="1169"/>
                    </a:lnTo>
                    <a:lnTo>
                      <a:pt x="126" y="899"/>
                    </a:lnTo>
                    <a:lnTo>
                      <a:pt x="162" y="641"/>
                    </a:lnTo>
                    <a:lnTo>
                      <a:pt x="209" y="408"/>
                    </a:lnTo>
                    <a:lnTo>
                      <a:pt x="251" y="192"/>
                    </a:lnTo>
                    <a:lnTo>
                      <a:pt x="299" y="0"/>
                    </a:lnTo>
                    <a:lnTo>
                      <a:pt x="287" y="0"/>
                    </a:lnTo>
                    <a:lnTo>
                      <a:pt x="239" y="192"/>
                    </a:lnTo>
                    <a:lnTo>
                      <a:pt x="198" y="408"/>
                    </a:lnTo>
                    <a:lnTo>
                      <a:pt x="156" y="641"/>
                    </a:lnTo>
                    <a:lnTo>
                      <a:pt x="114" y="899"/>
                    </a:lnTo>
                    <a:lnTo>
                      <a:pt x="78" y="1169"/>
                    </a:lnTo>
                    <a:lnTo>
                      <a:pt x="48" y="1451"/>
                    </a:lnTo>
                    <a:lnTo>
                      <a:pt x="24" y="1750"/>
                    </a:lnTo>
                    <a:lnTo>
                      <a:pt x="6" y="2062"/>
                    </a:lnTo>
                    <a:lnTo>
                      <a:pt x="0" y="2374"/>
                    </a:lnTo>
                    <a:lnTo>
                      <a:pt x="12" y="2674"/>
                    </a:lnTo>
                    <a:lnTo>
                      <a:pt x="30" y="2973"/>
                    </a:lnTo>
                    <a:lnTo>
                      <a:pt x="54" y="3255"/>
                    </a:lnTo>
                    <a:lnTo>
                      <a:pt x="96" y="3537"/>
                    </a:lnTo>
                    <a:lnTo>
                      <a:pt x="144" y="3806"/>
                    </a:lnTo>
                    <a:lnTo>
                      <a:pt x="203" y="4064"/>
                    </a:lnTo>
                    <a:lnTo>
                      <a:pt x="275" y="4316"/>
                    </a:lnTo>
                    <a:lnTo>
                      <a:pt x="287" y="4316"/>
                    </a:lnTo>
                    <a:lnTo>
                      <a:pt x="215" y="4064"/>
                    </a:lnTo>
                    <a:lnTo>
                      <a:pt x="156" y="3806"/>
                    </a:lnTo>
                    <a:lnTo>
                      <a:pt x="108" y="3537"/>
                    </a:lnTo>
                    <a:lnTo>
                      <a:pt x="66" y="3261"/>
                    </a:lnTo>
                    <a:lnTo>
                      <a:pt x="42" y="2973"/>
                    </a:lnTo>
                    <a:lnTo>
                      <a:pt x="24" y="2680"/>
                    </a:lnTo>
                    <a:lnTo>
                      <a:pt x="12" y="2374"/>
                    </a:lnTo>
                    <a:lnTo>
                      <a:pt x="18" y="2062"/>
                    </a:lnTo>
                    <a:lnTo>
                      <a:pt x="18" y="206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192" name="Freeform 16"/>
              <p:cNvSpPr>
                <a:spLocks/>
              </p:cNvSpPr>
              <p:nvPr/>
            </p:nvSpPr>
            <p:spPr bwMode="hidden">
              <a:xfrm>
                <a:off x="1566" y="0"/>
                <a:ext cx="425" cy="4316"/>
              </a:xfrm>
              <a:custGeom>
                <a:avLst/>
                <a:gdLst/>
                <a:ahLst/>
                <a:cxnLst>
                  <a:cxn ang="0">
                    <a:pos x="424" y="0"/>
                  </a:cxn>
                  <a:cxn ang="0">
                    <a:pos x="412" y="0"/>
                  </a:cxn>
                  <a:cxn ang="0">
                    <a:pos x="316" y="222"/>
                  </a:cxn>
                  <a:cxn ang="0">
                    <a:pos x="239" y="462"/>
                  </a:cxn>
                  <a:cxn ang="0">
                    <a:pos x="167" y="707"/>
                  </a:cxn>
                  <a:cxn ang="0">
                    <a:pos x="107" y="971"/>
                  </a:cxn>
                  <a:cxn ang="0">
                    <a:pos x="65" y="1247"/>
                  </a:cxn>
                  <a:cxn ang="0">
                    <a:pos x="29" y="1529"/>
                  </a:cxn>
                  <a:cxn ang="0">
                    <a:pos x="6" y="1822"/>
                  </a:cxn>
                  <a:cxn ang="0">
                    <a:pos x="0" y="2122"/>
                  </a:cxn>
                  <a:cxn ang="0">
                    <a:pos x="6" y="2404"/>
                  </a:cxn>
                  <a:cxn ang="0">
                    <a:pos x="24" y="2686"/>
                  </a:cxn>
                  <a:cxn ang="0">
                    <a:pos x="47" y="2961"/>
                  </a:cxn>
                  <a:cxn ang="0">
                    <a:pos x="89" y="3243"/>
                  </a:cxn>
                  <a:cxn ang="0">
                    <a:pos x="137" y="3519"/>
                  </a:cxn>
                  <a:cxn ang="0">
                    <a:pos x="197" y="3788"/>
                  </a:cxn>
                  <a:cxn ang="0">
                    <a:pos x="269" y="4058"/>
                  </a:cxn>
                  <a:cxn ang="0">
                    <a:pos x="346" y="4316"/>
                  </a:cxn>
                  <a:cxn ang="0">
                    <a:pos x="358" y="4316"/>
                  </a:cxn>
                  <a:cxn ang="0">
                    <a:pos x="281" y="4058"/>
                  </a:cxn>
                  <a:cxn ang="0">
                    <a:pos x="209" y="3788"/>
                  </a:cxn>
                  <a:cxn ang="0">
                    <a:pos x="149" y="3519"/>
                  </a:cxn>
                  <a:cxn ang="0">
                    <a:pos x="101" y="3243"/>
                  </a:cxn>
                  <a:cxn ang="0">
                    <a:pos x="59" y="2961"/>
                  </a:cxn>
                  <a:cxn ang="0">
                    <a:pos x="35" y="2686"/>
                  </a:cxn>
                  <a:cxn ang="0">
                    <a:pos x="18" y="2404"/>
                  </a:cxn>
                  <a:cxn ang="0">
                    <a:pos x="12" y="2122"/>
                  </a:cxn>
                  <a:cxn ang="0">
                    <a:pos x="18" y="1822"/>
                  </a:cxn>
                  <a:cxn ang="0">
                    <a:pos x="41" y="1529"/>
                  </a:cxn>
                  <a:cxn ang="0">
                    <a:pos x="71" y="1247"/>
                  </a:cxn>
                  <a:cxn ang="0">
                    <a:pos x="119" y="971"/>
                  </a:cxn>
                  <a:cxn ang="0">
                    <a:pos x="179" y="707"/>
                  </a:cxn>
                  <a:cxn ang="0">
                    <a:pos x="245" y="462"/>
                  </a:cxn>
                  <a:cxn ang="0">
                    <a:pos x="328" y="222"/>
                  </a:cxn>
                  <a:cxn ang="0">
                    <a:pos x="424" y="0"/>
                  </a:cxn>
                  <a:cxn ang="0">
                    <a:pos x="424" y="0"/>
                  </a:cxn>
                </a:cxnLst>
                <a:rect l="0" t="0" r="r" b="b"/>
                <a:pathLst>
                  <a:path w="424" h="4316">
                    <a:moveTo>
                      <a:pt x="424" y="0"/>
                    </a:moveTo>
                    <a:lnTo>
                      <a:pt x="412" y="0"/>
                    </a:lnTo>
                    <a:lnTo>
                      <a:pt x="316" y="222"/>
                    </a:lnTo>
                    <a:lnTo>
                      <a:pt x="239" y="462"/>
                    </a:lnTo>
                    <a:lnTo>
                      <a:pt x="167" y="707"/>
                    </a:lnTo>
                    <a:lnTo>
                      <a:pt x="107" y="971"/>
                    </a:lnTo>
                    <a:lnTo>
                      <a:pt x="65" y="1247"/>
                    </a:lnTo>
                    <a:lnTo>
                      <a:pt x="29" y="1529"/>
                    </a:lnTo>
                    <a:lnTo>
                      <a:pt x="6" y="1822"/>
                    </a:lnTo>
                    <a:lnTo>
                      <a:pt x="0" y="2122"/>
                    </a:lnTo>
                    <a:lnTo>
                      <a:pt x="6" y="2404"/>
                    </a:lnTo>
                    <a:lnTo>
                      <a:pt x="24" y="2686"/>
                    </a:lnTo>
                    <a:lnTo>
                      <a:pt x="47" y="2961"/>
                    </a:lnTo>
                    <a:lnTo>
                      <a:pt x="89" y="3243"/>
                    </a:lnTo>
                    <a:lnTo>
                      <a:pt x="137" y="3519"/>
                    </a:lnTo>
                    <a:lnTo>
                      <a:pt x="197" y="3788"/>
                    </a:lnTo>
                    <a:lnTo>
                      <a:pt x="269" y="4058"/>
                    </a:lnTo>
                    <a:lnTo>
                      <a:pt x="346" y="4316"/>
                    </a:lnTo>
                    <a:lnTo>
                      <a:pt x="358" y="4316"/>
                    </a:lnTo>
                    <a:lnTo>
                      <a:pt x="281" y="4058"/>
                    </a:lnTo>
                    <a:lnTo>
                      <a:pt x="209" y="3788"/>
                    </a:lnTo>
                    <a:lnTo>
                      <a:pt x="149" y="3519"/>
                    </a:lnTo>
                    <a:lnTo>
                      <a:pt x="101" y="3243"/>
                    </a:lnTo>
                    <a:lnTo>
                      <a:pt x="59" y="2961"/>
                    </a:lnTo>
                    <a:lnTo>
                      <a:pt x="35" y="2686"/>
                    </a:lnTo>
                    <a:lnTo>
                      <a:pt x="18" y="2404"/>
                    </a:lnTo>
                    <a:lnTo>
                      <a:pt x="12" y="2122"/>
                    </a:lnTo>
                    <a:lnTo>
                      <a:pt x="18" y="1822"/>
                    </a:lnTo>
                    <a:lnTo>
                      <a:pt x="41" y="1529"/>
                    </a:lnTo>
                    <a:lnTo>
                      <a:pt x="71" y="1247"/>
                    </a:lnTo>
                    <a:lnTo>
                      <a:pt x="119" y="971"/>
                    </a:lnTo>
                    <a:lnTo>
                      <a:pt x="179" y="707"/>
                    </a:lnTo>
                    <a:lnTo>
                      <a:pt x="245" y="462"/>
                    </a:lnTo>
                    <a:lnTo>
                      <a:pt x="328" y="222"/>
                    </a:lnTo>
                    <a:lnTo>
                      <a:pt x="424" y="0"/>
                    </a:lnTo>
                    <a:lnTo>
                      <a:pt x="4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193" name="Freeform 17"/>
              <p:cNvSpPr>
                <a:spLocks/>
              </p:cNvSpPr>
              <p:nvPr/>
            </p:nvSpPr>
            <p:spPr bwMode="hidden">
              <a:xfrm>
                <a:off x="1128" y="0"/>
                <a:ext cx="575" cy="4316"/>
              </a:xfrm>
              <a:custGeom>
                <a:avLst/>
                <a:gdLst/>
                <a:ahLst/>
                <a:cxnLst>
                  <a:cxn ang="0">
                    <a:pos x="12" y="2146"/>
                  </a:cxn>
                  <a:cxn ang="0">
                    <a:pos x="24" y="1846"/>
                  </a:cxn>
                  <a:cxn ang="0">
                    <a:pos x="54" y="1559"/>
                  </a:cxn>
                  <a:cxn ang="0">
                    <a:pos x="96" y="1277"/>
                  </a:cxn>
                  <a:cxn ang="0">
                    <a:pos x="162" y="1001"/>
                  </a:cxn>
                  <a:cxn ang="0">
                    <a:pos x="239" y="731"/>
                  </a:cxn>
                  <a:cxn ang="0">
                    <a:pos x="335" y="480"/>
                  </a:cxn>
                  <a:cxn ang="0">
                    <a:pos x="449" y="234"/>
                  </a:cxn>
                  <a:cxn ang="0">
                    <a:pos x="574" y="0"/>
                  </a:cxn>
                  <a:cxn ang="0">
                    <a:pos x="562" y="0"/>
                  </a:cxn>
                  <a:cxn ang="0">
                    <a:pos x="437" y="234"/>
                  </a:cxn>
                  <a:cxn ang="0">
                    <a:pos x="323" y="480"/>
                  </a:cxn>
                  <a:cxn ang="0">
                    <a:pos x="227" y="737"/>
                  </a:cxn>
                  <a:cxn ang="0">
                    <a:pos x="150" y="1001"/>
                  </a:cxn>
                  <a:cxn ang="0">
                    <a:pos x="84" y="1277"/>
                  </a:cxn>
                  <a:cxn ang="0">
                    <a:pos x="42" y="1559"/>
                  </a:cxn>
                  <a:cxn ang="0">
                    <a:pos x="12" y="1852"/>
                  </a:cxn>
                  <a:cxn ang="0">
                    <a:pos x="0" y="2146"/>
                  </a:cxn>
                  <a:cxn ang="0">
                    <a:pos x="6" y="2434"/>
                  </a:cxn>
                  <a:cxn ang="0">
                    <a:pos x="30" y="2715"/>
                  </a:cxn>
                  <a:cxn ang="0">
                    <a:pos x="66" y="2997"/>
                  </a:cxn>
                  <a:cxn ang="0">
                    <a:pos x="120" y="3273"/>
                  </a:cxn>
                  <a:cxn ang="0">
                    <a:pos x="191" y="3549"/>
                  </a:cxn>
                  <a:cxn ang="0">
                    <a:pos x="275" y="3812"/>
                  </a:cxn>
                  <a:cxn ang="0">
                    <a:pos x="371" y="4070"/>
                  </a:cxn>
                  <a:cxn ang="0">
                    <a:pos x="484" y="4316"/>
                  </a:cxn>
                  <a:cxn ang="0">
                    <a:pos x="496" y="4316"/>
                  </a:cxn>
                  <a:cxn ang="0">
                    <a:pos x="383" y="4070"/>
                  </a:cxn>
                  <a:cxn ang="0">
                    <a:pos x="287" y="3812"/>
                  </a:cxn>
                  <a:cxn ang="0">
                    <a:pos x="203" y="3549"/>
                  </a:cxn>
                  <a:cxn ang="0">
                    <a:pos x="132" y="3273"/>
                  </a:cxn>
                  <a:cxn ang="0">
                    <a:pos x="78" y="2997"/>
                  </a:cxn>
                  <a:cxn ang="0">
                    <a:pos x="42" y="2715"/>
                  </a:cxn>
                  <a:cxn ang="0">
                    <a:pos x="18" y="2434"/>
                  </a:cxn>
                  <a:cxn ang="0">
                    <a:pos x="12" y="2146"/>
                  </a:cxn>
                  <a:cxn ang="0">
                    <a:pos x="12" y="2146"/>
                  </a:cxn>
                </a:cxnLst>
                <a:rect l="0" t="0" r="r" b="b"/>
                <a:pathLst>
                  <a:path w="574" h="4316">
                    <a:moveTo>
                      <a:pt x="12" y="2146"/>
                    </a:moveTo>
                    <a:lnTo>
                      <a:pt x="24" y="1846"/>
                    </a:lnTo>
                    <a:lnTo>
                      <a:pt x="54" y="1559"/>
                    </a:lnTo>
                    <a:lnTo>
                      <a:pt x="96" y="1277"/>
                    </a:lnTo>
                    <a:lnTo>
                      <a:pt x="162" y="1001"/>
                    </a:lnTo>
                    <a:lnTo>
                      <a:pt x="239" y="731"/>
                    </a:lnTo>
                    <a:lnTo>
                      <a:pt x="335" y="480"/>
                    </a:lnTo>
                    <a:lnTo>
                      <a:pt x="449" y="234"/>
                    </a:lnTo>
                    <a:lnTo>
                      <a:pt x="574" y="0"/>
                    </a:lnTo>
                    <a:lnTo>
                      <a:pt x="562" y="0"/>
                    </a:lnTo>
                    <a:lnTo>
                      <a:pt x="437" y="234"/>
                    </a:lnTo>
                    <a:lnTo>
                      <a:pt x="323" y="480"/>
                    </a:lnTo>
                    <a:lnTo>
                      <a:pt x="227" y="737"/>
                    </a:lnTo>
                    <a:lnTo>
                      <a:pt x="150" y="1001"/>
                    </a:lnTo>
                    <a:lnTo>
                      <a:pt x="84" y="1277"/>
                    </a:lnTo>
                    <a:lnTo>
                      <a:pt x="42" y="1559"/>
                    </a:lnTo>
                    <a:lnTo>
                      <a:pt x="12" y="1852"/>
                    </a:lnTo>
                    <a:lnTo>
                      <a:pt x="0" y="2146"/>
                    </a:lnTo>
                    <a:lnTo>
                      <a:pt x="6" y="2434"/>
                    </a:lnTo>
                    <a:lnTo>
                      <a:pt x="30" y="2715"/>
                    </a:lnTo>
                    <a:lnTo>
                      <a:pt x="66" y="2997"/>
                    </a:lnTo>
                    <a:lnTo>
                      <a:pt x="120" y="3273"/>
                    </a:lnTo>
                    <a:lnTo>
                      <a:pt x="191" y="3549"/>
                    </a:lnTo>
                    <a:lnTo>
                      <a:pt x="275" y="3812"/>
                    </a:lnTo>
                    <a:lnTo>
                      <a:pt x="371" y="4070"/>
                    </a:lnTo>
                    <a:lnTo>
                      <a:pt x="484" y="4316"/>
                    </a:lnTo>
                    <a:lnTo>
                      <a:pt x="496" y="4316"/>
                    </a:lnTo>
                    <a:lnTo>
                      <a:pt x="383" y="4070"/>
                    </a:lnTo>
                    <a:lnTo>
                      <a:pt x="287" y="3812"/>
                    </a:lnTo>
                    <a:lnTo>
                      <a:pt x="203" y="3549"/>
                    </a:lnTo>
                    <a:lnTo>
                      <a:pt x="132" y="3273"/>
                    </a:lnTo>
                    <a:lnTo>
                      <a:pt x="78" y="2997"/>
                    </a:lnTo>
                    <a:lnTo>
                      <a:pt x="42" y="2715"/>
                    </a:lnTo>
                    <a:lnTo>
                      <a:pt x="18" y="2434"/>
                    </a:lnTo>
                    <a:lnTo>
                      <a:pt x="12" y="2146"/>
                    </a:lnTo>
                    <a:lnTo>
                      <a:pt x="12" y="214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194" name="Freeform 18"/>
              <p:cNvSpPr>
                <a:spLocks/>
              </p:cNvSpPr>
              <p:nvPr/>
            </p:nvSpPr>
            <p:spPr bwMode="hidden">
              <a:xfrm>
                <a:off x="702" y="0"/>
                <a:ext cx="737" cy="4316"/>
              </a:xfrm>
              <a:custGeom>
                <a:avLst/>
                <a:gdLst/>
                <a:ahLst/>
                <a:cxnLst>
                  <a:cxn ang="0">
                    <a:pos x="12" y="2098"/>
                  </a:cxn>
                  <a:cxn ang="0">
                    <a:pos x="29" y="1798"/>
                  </a:cxn>
                  <a:cxn ang="0">
                    <a:pos x="71" y="1505"/>
                  </a:cxn>
                  <a:cxn ang="0">
                    <a:pos x="131" y="1223"/>
                  </a:cxn>
                  <a:cxn ang="0">
                    <a:pos x="215" y="941"/>
                  </a:cxn>
                  <a:cxn ang="0">
                    <a:pos x="316" y="689"/>
                  </a:cxn>
                  <a:cxn ang="0">
                    <a:pos x="442" y="444"/>
                  </a:cxn>
                  <a:cxn ang="0">
                    <a:pos x="580" y="216"/>
                  </a:cxn>
                  <a:cxn ang="0">
                    <a:pos x="735" y="0"/>
                  </a:cxn>
                  <a:cxn ang="0">
                    <a:pos x="723" y="0"/>
                  </a:cxn>
                  <a:cxn ang="0">
                    <a:pos x="568" y="210"/>
                  </a:cxn>
                  <a:cxn ang="0">
                    <a:pos x="430" y="438"/>
                  </a:cxn>
                  <a:cxn ang="0">
                    <a:pos x="311" y="683"/>
                  </a:cxn>
                  <a:cxn ang="0">
                    <a:pos x="209" y="941"/>
                  </a:cxn>
                  <a:cxn ang="0">
                    <a:pos x="125" y="1217"/>
                  </a:cxn>
                  <a:cxn ang="0">
                    <a:pos x="59" y="1505"/>
                  </a:cxn>
                  <a:cxn ang="0">
                    <a:pos x="18" y="1798"/>
                  </a:cxn>
                  <a:cxn ang="0">
                    <a:pos x="0" y="2098"/>
                  </a:cxn>
                  <a:cxn ang="0">
                    <a:pos x="6" y="2404"/>
                  </a:cxn>
                  <a:cxn ang="0">
                    <a:pos x="29" y="2709"/>
                  </a:cxn>
                  <a:cxn ang="0">
                    <a:pos x="77" y="3015"/>
                  </a:cxn>
                  <a:cxn ang="0">
                    <a:pos x="149" y="3315"/>
                  </a:cxn>
                  <a:cxn ang="0">
                    <a:pos x="227" y="3573"/>
                  </a:cxn>
                  <a:cxn ang="0">
                    <a:pos x="316" y="3824"/>
                  </a:cxn>
                  <a:cxn ang="0">
                    <a:pos x="424" y="4076"/>
                  </a:cxn>
                  <a:cxn ang="0">
                    <a:pos x="544" y="4316"/>
                  </a:cxn>
                  <a:cxn ang="0">
                    <a:pos x="556" y="4316"/>
                  </a:cxn>
                  <a:cxn ang="0">
                    <a:pos x="436" y="4076"/>
                  </a:cxn>
                  <a:cxn ang="0">
                    <a:pos x="328" y="3824"/>
                  </a:cxn>
                  <a:cxn ang="0">
                    <a:pos x="239" y="3573"/>
                  </a:cxn>
                  <a:cxn ang="0">
                    <a:pos x="161" y="3315"/>
                  </a:cxn>
                  <a:cxn ang="0">
                    <a:pos x="89" y="3015"/>
                  </a:cxn>
                  <a:cxn ang="0">
                    <a:pos x="41" y="2709"/>
                  </a:cxn>
                  <a:cxn ang="0">
                    <a:pos x="18" y="2404"/>
                  </a:cxn>
                  <a:cxn ang="0">
                    <a:pos x="12" y="2098"/>
                  </a:cxn>
                  <a:cxn ang="0">
                    <a:pos x="12" y="2098"/>
                  </a:cxn>
                </a:cxnLst>
                <a:rect l="0" t="0" r="r" b="b"/>
                <a:pathLst>
                  <a:path w="735" h="4316">
                    <a:moveTo>
                      <a:pt x="12" y="2098"/>
                    </a:moveTo>
                    <a:lnTo>
                      <a:pt x="29" y="1798"/>
                    </a:lnTo>
                    <a:lnTo>
                      <a:pt x="71" y="1505"/>
                    </a:lnTo>
                    <a:lnTo>
                      <a:pt x="131" y="1223"/>
                    </a:lnTo>
                    <a:lnTo>
                      <a:pt x="215" y="941"/>
                    </a:lnTo>
                    <a:lnTo>
                      <a:pt x="316" y="689"/>
                    </a:lnTo>
                    <a:lnTo>
                      <a:pt x="442" y="444"/>
                    </a:lnTo>
                    <a:lnTo>
                      <a:pt x="580" y="216"/>
                    </a:lnTo>
                    <a:lnTo>
                      <a:pt x="735" y="0"/>
                    </a:lnTo>
                    <a:lnTo>
                      <a:pt x="723" y="0"/>
                    </a:lnTo>
                    <a:lnTo>
                      <a:pt x="568" y="210"/>
                    </a:lnTo>
                    <a:lnTo>
                      <a:pt x="430" y="438"/>
                    </a:lnTo>
                    <a:lnTo>
                      <a:pt x="311" y="683"/>
                    </a:lnTo>
                    <a:lnTo>
                      <a:pt x="209" y="941"/>
                    </a:lnTo>
                    <a:lnTo>
                      <a:pt x="125" y="1217"/>
                    </a:lnTo>
                    <a:lnTo>
                      <a:pt x="59" y="1505"/>
                    </a:lnTo>
                    <a:lnTo>
                      <a:pt x="18" y="1798"/>
                    </a:lnTo>
                    <a:lnTo>
                      <a:pt x="0" y="2098"/>
                    </a:lnTo>
                    <a:lnTo>
                      <a:pt x="6" y="2404"/>
                    </a:lnTo>
                    <a:lnTo>
                      <a:pt x="29" y="2709"/>
                    </a:lnTo>
                    <a:lnTo>
                      <a:pt x="77" y="3015"/>
                    </a:lnTo>
                    <a:lnTo>
                      <a:pt x="149" y="3315"/>
                    </a:lnTo>
                    <a:lnTo>
                      <a:pt x="227" y="3573"/>
                    </a:lnTo>
                    <a:lnTo>
                      <a:pt x="316" y="3824"/>
                    </a:lnTo>
                    <a:lnTo>
                      <a:pt x="424" y="4076"/>
                    </a:lnTo>
                    <a:lnTo>
                      <a:pt x="544" y="4316"/>
                    </a:lnTo>
                    <a:lnTo>
                      <a:pt x="556" y="4316"/>
                    </a:lnTo>
                    <a:lnTo>
                      <a:pt x="436" y="4076"/>
                    </a:lnTo>
                    <a:lnTo>
                      <a:pt x="328" y="3824"/>
                    </a:lnTo>
                    <a:lnTo>
                      <a:pt x="239" y="3573"/>
                    </a:lnTo>
                    <a:lnTo>
                      <a:pt x="161" y="3315"/>
                    </a:lnTo>
                    <a:lnTo>
                      <a:pt x="89" y="3015"/>
                    </a:lnTo>
                    <a:lnTo>
                      <a:pt x="41" y="2709"/>
                    </a:lnTo>
                    <a:lnTo>
                      <a:pt x="18" y="2404"/>
                    </a:lnTo>
                    <a:lnTo>
                      <a:pt x="12" y="2098"/>
                    </a:lnTo>
                    <a:lnTo>
                      <a:pt x="12" y="209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195" name="Freeform 19"/>
              <p:cNvSpPr>
                <a:spLocks/>
              </p:cNvSpPr>
              <p:nvPr/>
            </p:nvSpPr>
            <p:spPr bwMode="hidden">
              <a:xfrm>
                <a:off x="288" y="0"/>
                <a:ext cx="840" cy="4316"/>
              </a:xfrm>
              <a:custGeom>
                <a:avLst/>
                <a:gdLst/>
                <a:ahLst/>
                <a:cxnLst>
                  <a:cxn ang="0">
                    <a:pos x="18" y="1948"/>
                  </a:cxn>
                  <a:cxn ang="0">
                    <a:pos x="48" y="1708"/>
                  </a:cxn>
                  <a:cxn ang="0">
                    <a:pos x="96" y="1475"/>
                  </a:cxn>
                  <a:cxn ang="0">
                    <a:pos x="161" y="1235"/>
                  </a:cxn>
                  <a:cxn ang="0">
                    <a:pos x="251" y="995"/>
                  </a:cxn>
                  <a:cxn ang="0">
                    <a:pos x="365" y="755"/>
                  </a:cxn>
                  <a:cxn ang="0">
                    <a:pos x="496" y="510"/>
                  </a:cxn>
                  <a:cxn ang="0">
                    <a:pos x="658" y="258"/>
                  </a:cxn>
                  <a:cxn ang="0">
                    <a:pos x="741" y="132"/>
                  </a:cxn>
                  <a:cxn ang="0">
                    <a:pos x="837" y="0"/>
                  </a:cxn>
                  <a:cxn ang="0">
                    <a:pos x="825" y="0"/>
                  </a:cxn>
                  <a:cxn ang="0">
                    <a:pos x="729" y="132"/>
                  </a:cxn>
                  <a:cxn ang="0">
                    <a:pos x="640" y="258"/>
                  </a:cxn>
                  <a:cxn ang="0">
                    <a:pos x="562" y="384"/>
                  </a:cxn>
                  <a:cxn ang="0">
                    <a:pos x="484" y="510"/>
                  </a:cxn>
                  <a:cxn ang="0">
                    <a:pos x="353" y="755"/>
                  </a:cxn>
                  <a:cxn ang="0">
                    <a:pos x="239" y="995"/>
                  </a:cxn>
                  <a:cxn ang="0">
                    <a:pos x="150" y="1235"/>
                  </a:cxn>
                  <a:cxn ang="0">
                    <a:pos x="84" y="1469"/>
                  </a:cxn>
                  <a:cxn ang="0">
                    <a:pos x="36" y="1702"/>
                  </a:cxn>
                  <a:cxn ang="0">
                    <a:pos x="6" y="1942"/>
                  </a:cxn>
                  <a:cxn ang="0">
                    <a:pos x="0" y="2200"/>
                  </a:cxn>
                  <a:cxn ang="0">
                    <a:pos x="12" y="2470"/>
                  </a:cxn>
                  <a:cxn ang="0">
                    <a:pos x="48" y="2739"/>
                  </a:cxn>
                  <a:cxn ang="0">
                    <a:pos x="114" y="3027"/>
                  </a:cxn>
                  <a:cxn ang="0">
                    <a:pos x="150" y="3171"/>
                  </a:cxn>
                  <a:cxn ang="0">
                    <a:pos x="197" y="3321"/>
                  </a:cxn>
                  <a:cxn ang="0">
                    <a:pos x="245" y="3477"/>
                  </a:cxn>
                  <a:cxn ang="0">
                    <a:pos x="305" y="3639"/>
                  </a:cxn>
                  <a:cxn ang="0">
                    <a:pos x="365" y="3800"/>
                  </a:cxn>
                  <a:cxn ang="0">
                    <a:pos x="437" y="3968"/>
                  </a:cxn>
                  <a:cxn ang="0">
                    <a:pos x="508" y="4136"/>
                  </a:cxn>
                  <a:cxn ang="0">
                    <a:pos x="592" y="4316"/>
                  </a:cxn>
                  <a:cxn ang="0">
                    <a:pos x="604" y="4316"/>
                  </a:cxn>
                  <a:cxn ang="0">
                    <a:pos x="520" y="4136"/>
                  </a:cxn>
                  <a:cxn ang="0">
                    <a:pos x="448" y="3968"/>
                  </a:cxn>
                  <a:cxn ang="0">
                    <a:pos x="377" y="3800"/>
                  </a:cxn>
                  <a:cxn ang="0">
                    <a:pos x="317" y="3639"/>
                  </a:cxn>
                  <a:cxn ang="0">
                    <a:pos x="257" y="3477"/>
                  </a:cxn>
                  <a:cxn ang="0">
                    <a:pos x="209" y="3327"/>
                  </a:cxn>
                  <a:cxn ang="0">
                    <a:pos x="161" y="3171"/>
                  </a:cxn>
                  <a:cxn ang="0">
                    <a:pos x="126" y="3027"/>
                  </a:cxn>
                  <a:cxn ang="0">
                    <a:pos x="60" y="2739"/>
                  </a:cxn>
                  <a:cxn ang="0">
                    <a:pos x="24" y="2470"/>
                  </a:cxn>
                  <a:cxn ang="0">
                    <a:pos x="12" y="2206"/>
                  </a:cxn>
                  <a:cxn ang="0">
                    <a:pos x="18" y="1948"/>
                  </a:cxn>
                  <a:cxn ang="0">
                    <a:pos x="18" y="1948"/>
                  </a:cxn>
                </a:cxnLst>
                <a:rect l="0" t="0" r="r" b="b"/>
                <a:pathLst>
                  <a:path w="837" h="4316">
                    <a:moveTo>
                      <a:pt x="18" y="1948"/>
                    </a:moveTo>
                    <a:lnTo>
                      <a:pt x="48" y="1708"/>
                    </a:lnTo>
                    <a:lnTo>
                      <a:pt x="96" y="1475"/>
                    </a:lnTo>
                    <a:lnTo>
                      <a:pt x="161" y="1235"/>
                    </a:lnTo>
                    <a:lnTo>
                      <a:pt x="251" y="995"/>
                    </a:lnTo>
                    <a:lnTo>
                      <a:pt x="365" y="755"/>
                    </a:lnTo>
                    <a:lnTo>
                      <a:pt x="496" y="510"/>
                    </a:lnTo>
                    <a:lnTo>
                      <a:pt x="658" y="258"/>
                    </a:lnTo>
                    <a:lnTo>
                      <a:pt x="741" y="132"/>
                    </a:lnTo>
                    <a:lnTo>
                      <a:pt x="837" y="0"/>
                    </a:lnTo>
                    <a:lnTo>
                      <a:pt x="825" y="0"/>
                    </a:lnTo>
                    <a:lnTo>
                      <a:pt x="729" y="132"/>
                    </a:lnTo>
                    <a:lnTo>
                      <a:pt x="640" y="258"/>
                    </a:lnTo>
                    <a:lnTo>
                      <a:pt x="562" y="384"/>
                    </a:lnTo>
                    <a:lnTo>
                      <a:pt x="484" y="510"/>
                    </a:lnTo>
                    <a:lnTo>
                      <a:pt x="353" y="755"/>
                    </a:lnTo>
                    <a:lnTo>
                      <a:pt x="239" y="995"/>
                    </a:lnTo>
                    <a:lnTo>
                      <a:pt x="150" y="1235"/>
                    </a:lnTo>
                    <a:lnTo>
                      <a:pt x="84" y="1469"/>
                    </a:lnTo>
                    <a:lnTo>
                      <a:pt x="36" y="1702"/>
                    </a:lnTo>
                    <a:lnTo>
                      <a:pt x="6" y="1942"/>
                    </a:lnTo>
                    <a:lnTo>
                      <a:pt x="0" y="2200"/>
                    </a:lnTo>
                    <a:lnTo>
                      <a:pt x="12" y="2470"/>
                    </a:lnTo>
                    <a:lnTo>
                      <a:pt x="48" y="2739"/>
                    </a:lnTo>
                    <a:lnTo>
                      <a:pt x="114" y="3027"/>
                    </a:lnTo>
                    <a:lnTo>
                      <a:pt x="150" y="3171"/>
                    </a:lnTo>
                    <a:lnTo>
                      <a:pt x="197" y="3321"/>
                    </a:lnTo>
                    <a:lnTo>
                      <a:pt x="245" y="3477"/>
                    </a:lnTo>
                    <a:lnTo>
                      <a:pt x="305" y="3639"/>
                    </a:lnTo>
                    <a:lnTo>
                      <a:pt x="365" y="3800"/>
                    </a:lnTo>
                    <a:lnTo>
                      <a:pt x="437" y="3968"/>
                    </a:lnTo>
                    <a:lnTo>
                      <a:pt x="508" y="4136"/>
                    </a:lnTo>
                    <a:lnTo>
                      <a:pt x="592" y="4316"/>
                    </a:lnTo>
                    <a:lnTo>
                      <a:pt x="604" y="4316"/>
                    </a:lnTo>
                    <a:lnTo>
                      <a:pt x="520" y="4136"/>
                    </a:lnTo>
                    <a:lnTo>
                      <a:pt x="448" y="3968"/>
                    </a:lnTo>
                    <a:lnTo>
                      <a:pt x="377" y="3800"/>
                    </a:lnTo>
                    <a:lnTo>
                      <a:pt x="317" y="3639"/>
                    </a:lnTo>
                    <a:lnTo>
                      <a:pt x="257" y="3477"/>
                    </a:lnTo>
                    <a:lnTo>
                      <a:pt x="209" y="3327"/>
                    </a:lnTo>
                    <a:lnTo>
                      <a:pt x="161" y="3171"/>
                    </a:lnTo>
                    <a:lnTo>
                      <a:pt x="126" y="3027"/>
                    </a:lnTo>
                    <a:lnTo>
                      <a:pt x="60" y="2739"/>
                    </a:lnTo>
                    <a:lnTo>
                      <a:pt x="24" y="2470"/>
                    </a:lnTo>
                    <a:lnTo>
                      <a:pt x="12" y="2206"/>
                    </a:lnTo>
                    <a:lnTo>
                      <a:pt x="18" y="1948"/>
                    </a:lnTo>
                    <a:lnTo>
                      <a:pt x="18" y="194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50196" name="Freeform 20"/>
            <p:cNvSpPr>
              <a:spLocks/>
            </p:cNvSpPr>
            <p:nvPr/>
          </p:nvSpPr>
          <p:spPr bwMode="hidden">
            <a:xfrm>
              <a:off x="6" y="2901"/>
              <a:ext cx="606" cy="1415"/>
            </a:xfrm>
            <a:custGeom>
              <a:avLst/>
              <a:gdLst/>
              <a:ahLst/>
              <a:cxnLst>
                <a:cxn ang="0">
                  <a:pos x="0" y="54"/>
                </a:cxn>
                <a:cxn ang="0">
                  <a:pos x="42" y="228"/>
                </a:cxn>
                <a:cxn ang="0">
                  <a:pos x="96" y="402"/>
                </a:cxn>
                <a:cxn ang="0">
                  <a:pos x="161" y="576"/>
                </a:cxn>
                <a:cxn ang="0">
                  <a:pos x="227" y="744"/>
                </a:cxn>
                <a:cxn ang="0">
                  <a:pos x="305" y="917"/>
                </a:cxn>
                <a:cxn ang="0">
                  <a:pos x="389" y="1085"/>
                </a:cxn>
                <a:cxn ang="0">
                  <a:pos x="484" y="1253"/>
                </a:cxn>
                <a:cxn ang="0">
                  <a:pos x="586" y="1415"/>
                </a:cxn>
                <a:cxn ang="0">
                  <a:pos x="604" y="1415"/>
                </a:cxn>
                <a:cxn ang="0">
                  <a:pos x="496" y="1247"/>
                </a:cxn>
                <a:cxn ang="0">
                  <a:pos x="401" y="1073"/>
                </a:cxn>
                <a:cxn ang="0">
                  <a:pos x="311" y="899"/>
                </a:cxn>
                <a:cxn ang="0">
                  <a:pos x="233" y="720"/>
                </a:cxn>
                <a:cxn ang="0">
                  <a:pos x="161" y="546"/>
                </a:cxn>
                <a:cxn ang="0">
                  <a:pos x="102" y="366"/>
                </a:cxn>
                <a:cxn ang="0">
                  <a:pos x="48" y="180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0" y="54"/>
                </a:cxn>
              </a:cxnLst>
              <a:rect l="0" t="0" r="r" b="b"/>
              <a:pathLst>
                <a:path w="604" h="1415">
                  <a:moveTo>
                    <a:pt x="0" y="54"/>
                  </a:moveTo>
                  <a:lnTo>
                    <a:pt x="42" y="228"/>
                  </a:lnTo>
                  <a:lnTo>
                    <a:pt x="96" y="402"/>
                  </a:lnTo>
                  <a:lnTo>
                    <a:pt x="161" y="576"/>
                  </a:lnTo>
                  <a:lnTo>
                    <a:pt x="227" y="744"/>
                  </a:lnTo>
                  <a:lnTo>
                    <a:pt x="305" y="917"/>
                  </a:lnTo>
                  <a:lnTo>
                    <a:pt x="389" y="1085"/>
                  </a:lnTo>
                  <a:lnTo>
                    <a:pt x="484" y="1253"/>
                  </a:lnTo>
                  <a:lnTo>
                    <a:pt x="586" y="1415"/>
                  </a:lnTo>
                  <a:lnTo>
                    <a:pt x="604" y="1415"/>
                  </a:lnTo>
                  <a:lnTo>
                    <a:pt x="496" y="1247"/>
                  </a:lnTo>
                  <a:lnTo>
                    <a:pt x="401" y="1073"/>
                  </a:lnTo>
                  <a:lnTo>
                    <a:pt x="311" y="899"/>
                  </a:lnTo>
                  <a:lnTo>
                    <a:pt x="233" y="720"/>
                  </a:lnTo>
                  <a:lnTo>
                    <a:pt x="161" y="546"/>
                  </a:lnTo>
                  <a:lnTo>
                    <a:pt x="102" y="366"/>
                  </a:lnTo>
                  <a:lnTo>
                    <a:pt x="48" y="180"/>
                  </a:lnTo>
                  <a:lnTo>
                    <a:pt x="0" y="0"/>
                  </a:lnTo>
                  <a:lnTo>
                    <a:pt x="0" y="54"/>
                  </a:lnTo>
                  <a:lnTo>
                    <a:pt x="0" y="54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50197" name="Freeform 21"/>
            <p:cNvSpPr>
              <a:spLocks/>
            </p:cNvSpPr>
            <p:nvPr/>
          </p:nvSpPr>
          <p:spPr bwMode="hidden">
            <a:xfrm>
              <a:off x="6" y="3890"/>
              <a:ext cx="228" cy="426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108" y="240"/>
                </a:cxn>
                <a:cxn ang="0">
                  <a:pos x="215" y="426"/>
                </a:cxn>
                <a:cxn ang="0">
                  <a:pos x="227" y="426"/>
                </a:cxn>
                <a:cxn ang="0">
                  <a:pos x="167" y="330"/>
                </a:cxn>
                <a:cxn ang="0">
                  <a:pos x="114" y="222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0" y="30"/>
                </a:cxn>
              </a:cxnLst>
              <a:rect l="0" t="0" r="r" b="b"/>
              <a:pathLst>
                <a:path w="227" h="426">
                  <a:moveTo>
                    <a:pt x="0" y="30"/>
                  </a:moveTo>
                  <a:lnTo>
                    <a:pt x="108" y="240"/>
                  </a:lnTo>
                  <a:lnTo>
                    <a:pt x="215" y="426"/>
                  </a:lnTo>
                  <a:lnTo>
                    <a:pt x="227" y="426"/>
                  </a:lnTo>
                  <a:lnTo>
                    <a:pt x="167" y="330"/>
                  </a:lnTo>
                  <a:lnTo>
                    <a:pt x="114" y="222"/>
                  </a:lnTo>
                  <a:lnTo>
                    <a:pt x="0" y="0"/>
                  </a:lnTo>
                  <a:lnTo>
                    <a:pt x="0" y="30"/>
                  </a:lnTo>
                  <a:lnTo>
                    <a:pt x="0" y="3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50198" name="Freeform 22"/>
            <p:cNvSpPr>
              <a:spLocks/>
            </p:cNvSpPr>
            <p:nvPr/>
          </p:nvSpPr>
          <p:spPr bwMode="hidden">
            <a:xfrm>
              <a:off x="4776" y="0"/>
              <a:ext cx="984" cy="1786"/>
            </a:xfrm>
            <a:custGeom>
              <a:avLst/>
              <a:gdLst/>
              <a:ahLst/>
              <a:cxnLst>
                <a:cxn ang="0">
                  <a:pos x="981" y="1786"/>
                </a:cxn>
                <a:cxn ang="0">
                  <a:pos x="981" y="1720"/>
                </a:cxn>
                <a:cxn ang="0">
                  <a:pos x="969" y="1666"/>
                </a:cxn>
                <a:cxn ang="0">
                  <a:pos x="957" y="1613"/>
                </a:cxn>
                <a:cxn ang="0">
                  <a:pos x="921" y="1487"/>
                </a:cxn>
                <a:cxn ang="0">
                  <a:pos x="885" y="1361"/>
                </a:cxn>
                <a:cxn ang="0">
                  <a:pos x="796" y="1121"/>
                </a:cxn>
                <a:cxn ang="0">
                  <a:pos x="682" y="899"/>
                </a:cxn>
                <a:cxn ang="0">
                  <a:pos x="562" y="689"/>
                </a:cxn>
                <a:cxn ang="0">
                  <a:pos x="431" y="498"/>
                </a:cxn>
                <a:cxn ang="0">
                  <a:pos x="293" y="318"/>
                </a:cxn>
                <a:cxn ang="0">
                  <a:pos x="150" y="15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38" y="150"/>
                </a:cxn>
                <a:cxn ang="0">
                  <a:pos x="275" y="318"/>
                </a:cxn>
                <a:cxn ang="0">
                  <a:pos x="413" y="498"/>
                </a:cxn>
                <a:cxn ang="0">
                  <a:pos x="545" y="689"/>
                </a:cxn>
                <a:cxn ang="0">
                  <a:pos x="670" y="899"/>
                </a:cxn>
                <a:cxn ang="0">
                  <a:pos x="778" y="1121"/>
                </a:cxn>
                <a:cxn ang="0">
                  <a:pos x="873" y="1361"/>
                </a:cxn>
                <a:cxn ang="0">
                  <a:pos x="909" y="1487"/>
                </a:cxn>
                <a:cxn ang="0">
                  <a:pos x="945" y="1619"/>
                </a:cxn>
                <a:cxn ang="0">
                  <a:pos x="963" y="1702"/>
                </a:cxn>
                <a:cxn ang="0">
                  <a:pos x="981" y="1786"/>
                </a:cxn>
                <a:cxn ang="0">
                  <a:pos x="981" y="1786"/>
                </a:cxn>
              </a:cxnLst>
              <a:rect l="0" t="0" r="r" b="b"/>
              <a:pathLst>
                <a:path w="981" h="1786">
                  <a:moveTo>
                    <a:pt x="981" y="1786"/>
                  </a:moveTo>
                  <a:lnTo>
                    <a:pt x="981" y="1720"/>
                  </a:lnTo>
                  <a:lnTo>
                    <a:pt x="969" y="1666"/>
                  </a:lnTo>
                  <a:lnTo>
                    <a:pt x="957" y="1613"/>
                  </a:lnTo>
                  <a:lnTo>
                    <a:pt x="921" y="1487"/>
                  </a:lnTo>
                  <a:lnTo>
                    <a:pt x="885" y="1361"/>
                  </a:lnTo>
                  <a:lnTo>
                    <a:pt x="796" y="1121"/>
                  </a:lnTo>
                  <a:lnTo>
                    <a:pt x="682" y="899"/>
                  </a:lnTo>
                  <a:lnTo>
                    <a:pt x="562" y="689"/>
                  </a:lnTo>
                  <a:lnTo>
                    <a:pt x="431" y="498"/>
                  </a:lnTo>
                  <a:lnTo>
                    <a:pt x="293" y="318"/>
                  </a:lnTo>
                  <a:lnTo>
                    <a:pt x="150" y="15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38" y="150"/>
                  </a:lnTo>
                  <a:lnTo>
                    <a:pt x="275" y="318"/>
                  </a:lnTo>
                  <a:lnTo>
                    <a:pt x="413" y="498"/>
                  </a:lnTo>
                  <a:lnTo>
                    <a:pt x="545" y="689"/>
                  </a:lnTo>
                  <a:lnTo>
                    <a:pt x="670" y="899"/>
                  </a:lnTo>
                  <a:lnTo>
                    <a:pt x="778" y="1121"/>
                  </a:lnTo>
                  <a:lnTo>
                    <a:pt x="873" y="1361"/>
                  </a:lnTo>
                  <a:lnTo>
                    <a:pt x="909" y="1487"/>
                  </a:lnTo>
                  <a:lnTo>
                    <a:pt x="945" y="1619"/>
                  </a:lnTo>
                  <a:lnTo>
                    <a:pt x="963" y="1702"/>
                  </a:lnTo>
                  <a:lnTo>
                    <a:pt x="981" y="1786"/>
                  </a:lnTo>
                  <a:lnTo>
                    <a:pt x="981" y="178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50199" name="Freeform 23"/>
            <p:cNvSpPr>
              <a:spLocks/>
            </p:cNvSpPr>
            <p:nvPr/>
          </p:nvSpPr>
          <p:spPr bwMode="hidden">
            <a:xfrm>
              <a:off x="5041" y="0"/>
              <a:ext cx="719" cy="845"/>
            </a:xfrm>
            <a:custGeom>
              <a:avLst/>
              <a:gdLst/>
              <a:ahLst/>
              <a:cxnLst>
                <a:cxn ang="0">
                  <a:pos x="717" y="845"/>
                </a:cxn>
                <a:cxn ang="0">
                  <a:pos x="717" y="821"/>
                </a:cxn>
                <a:cxn ang="0">
                  <a:pos x="574" y="605"/>
                </a:cxn>
                <a:cxn ang="0">
                  <a:pos x="406" y="396"/>
                </a:cxn>
                <a:cxn ang="0">
                  <a:pos x="221" y="192"/>
                </a:cxn>
                <a:cxn ang="0">
                  <a:pos x="17" y="0"/>
                </a:cxn>
                <a:cxn ang="0">
                  <a:pos x="0" y="0"/>
                </a:cxn>
                <a:cxn ang="0">
                  <a:pos x="209" y="198"/>
                </a:cxn>
                <a:cxn ang="0">
                  <a:pos x="400" y="408"/>
                </a:cxn>
                <a:cxn ang="0">
                  <a:pos x="568" y="623"/>
                </a:cxn>
                <a:cxn ang="0">
                  <a:pos x="717" y="845"/>
                </a:cxn>
                <a:cxn ang="0">
                  <a:pos x="717" y="845"/>
                </a:cxn>
              </a:cxnLst>
              <a:rect l="0" t="0" r="r" b="b"/>
              <a:pathLst>
                <a:path w="717" h="845">
                  <a:moveTo>
                    <a:pt x="717" y="845"/>
                  </a:moveTo>
                  <a:lnTo>
                    <a:pt x="717" y="821"/>
                  </a:lnTo>
                  <a:lnTo>
                    <a:pt x="574" y="605"/>
                  </a:lnTo>
                  <a:lnTo>
                    <a:pt x="406" y="396"/>
                  </a:lnTo>
                  <a:lnTo>
                    <a:pt x="221" y="192"/>
                  </a:lnTo>
                  <a:lnTo>
                    <a:pt x="17" y="0"/>
                  </a:lnTo>
                  <a:lnTo>
                    <a:pt x="0" y="0"/>
                  </a:lnTo>
                  <a:lnTo>
                    <a:pt x="209" y="198"/>
                  </a:lnTo>
                  <a:lnTo>
                    <a:pt x="400" y="408"/>
                  </a:lnTo>
                  <a:lnTo>
                    <a:pt x="568" y="623"/>
                  </a:lnTo>
                  <a:lnTo>
                    <a:pt x="717" y="845"/>
                  </a:lnTo>
                  <a:lnTo>
                    <a:pt x="717" y="84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50200" name="Freeform 24"/>
            <p:cNvSpPr>
              <a:spLocks/>
            </p:cNvSpPr>
            <p:nvPr/>
          </p:nvSpPr>
          <p:spPr bwMode="hidden">
            <a:xfrm>
              <a:off x="5352" y="0"/>
              <a:ext cx="408" cy="414"/>
            </a:xfrm>
            <a:custGeom>
              <a:avLst/>
              <a:gdLst/>
              <a:ahLst/>
              <a:cxnLst>
                <a:cxn ang="0">
                  <a:pos x="407" y="414"/>
                </a:cxn>
                <a:cxn ang="0">
                  <a:pos x="407" y="396"/>
                </a:cxn>
                <a:cxn ang="0">
                  <a:pos x="222" y="192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08" y="102"/>
                </a:cxn>
                <a:cxn ang="0">
                  <a:pos x="216" y="204"/>
                </a:cxn>
                <a:cxn ang="0">
                  <a:pos x="407" y="414"/>
                </a:cxn>
                <a:cxn ang="0">
                  <a:pos x="407" y="414"/>
                </a:cxn>
              </a:cxnLst>
              <a:rect l="0" t="0" r="r" b="b"/>
              <a:pathLst>
                <a:path w="407" h="414">
                  <a:moveTo>
                    <a:pt x="407" y="414"/>
                  </a:moveTo>
                  <a:lnTo>
                    <a:pt x="407" y="396"/>
                  </a:lnTo>
                  <a:lnTo>
                    <a:pt x="222" y="192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08" y="102"/>
                  </a:lnTo>
                  <a:lnTo>
                    <a:pt x="216" y="204"/>
                  </a:lnTo>
                  <a:lnTo>
                    <a:pt x="407" y="414"/>
                  </a:lnTo>
                  <a:lnTo>
                    <a:pt x="407" y="41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50201" name="Freeform 25"/>
            <p:cNvSpPr>
              <a:spLocks/>
            </p:cNvSpPr>
            <p:nvPr/>
          </p:nvSpPr>
          <p:spPr bwMode="hidden">
            <a:xfrm>
              <a:off x="6" y="0"/>
              <a:ext cx="858" cy="1409"/>
            </a:xfrm>
            <a:custGeom>
              <a:avLst/>
              <a:gdLst/>
              <a:ahLst/>
              <a:cxnLst>
                <a:cxn ang="0">
                  <a:pos x="0" y="1361"/>
                </a:cxn>
                <a:cxn ang="0">
                  <a:pos x="0" y="1409"/>
                </a:cxn>
                <a:cxn ang="0">
                  <a:pos x="54" y="1211"/>
                </a:cxn>
                <a:cxn ang="0">
                  <a:pos x="126" y="1013"/>
                </a:cxn>
                <a:cxn ang="0">
                  <a:pos x="215" y="827"/>
                </a:cxn>
                <a:cxn ang="0">
                  <a:pos x="311" y="647"/>
                </a:cxn>
                <a:cxn ang="0">
                  <a:pos x="431" y="474"/>
                </a:cxn>
                <a:cxn ang="0">
                  <a:pos x="556" y="312"/>
                </a:cxn>
                <a:cxn ang="0">
                  <a:pos x="700" y="150"/>
                </a:cxn>
                <a:cxn ang="0">
                  <a:pos x="855" y="0"/>
                </a:cxn>
                <a:cxn ang="0">
                  <a:pos x="837" y="0"/>
                </a:cxn>
                <a:cxn ang="0">
                  <a:pos x="688" y="144"/>
                </a:cxn>
                <a:cxn ang="0">
                  <a:pos x="550" y="300"/>
                </a:cxn>
                <a:cxn ang="0">
                  <a:pos x="425" y="462"/>
                </a:cxn>
                <a:cxn ang="0">
                  <a:pos x="311" y="629"/>
                </a:cxn>
                <a:cxn ang="0">
                  <a:pos x="215" y="803"/>
                </a:cxn>
                <a:cxn ang="0">
                  <a:pos x="132" y="983"/>
                </a:cxn>
                <a:cxn ang="0">
                  <a:pos x="60" y="1169"/>
                </a:cxn>
                <a:cxn ang="0">
                  <a:pos x="0" y="1361"/>
                </a:cxn>
                <a:cxn ang="0">
                  <a:pos x="0" y="1361"/>
                </a:cxn>
              </a:cxnLst>
              <a:rect l="0" t="0" r="r" b="b"/>
              <a:pathLst>
                <a:path w="855" h="1409">
                  <a:moveTo>
                    <a:pt x="0" y="1361"/>
                  </a:moveTo>
                  <a:lnTo>
                    <a:pt x="0" y="1409"/>
                  </a:lnTo>
                  <a:lnTo>
                    <a:pt x="54" y="1211"/>
                  </a:lnTo>
                  <a:lnTo>
                    <a:pt x="126" y="1013"/>
                  </a:lnTo>
                  <a:lnTo>
                    <a:pt x="215" y="827"/>
                  </a:lnTo>
                  <a:lnTo>
                    <a:pt x="311" y="647"/>
                  </a:lnTo>
                  <a:lnTo>
                    <a:pt x="431" y="474"/>
                  </a:lnTo>
                  <a:lnTo>
                    <a:pt x="556" y="312"/>
                  </a:lnTo>
                  <a:lnTo>
                    <a:pt x="700" y="150"/>
                  </a:lnTo>
                  <a:lnTo>
                    <a:pt x="855" y="0"/>
                  </a:lnTo>
                  <a:lnTo>
                    <a:pt x="837" y="0"/>
                  </a:lnTo>
                  <a:lnTo>
                    <a:pt x="688" y="144"/>
                  </a:lnTo>
                  <a:lnTo>
                    <a:pt x="550" y="300"/>
                  </a:lnTo>
                  <a:lnTo>
                    <a:pt x="425" y="462"/>
                  </a:lnTo>
                  <a:lnTo>
                    <a:pt x="311" y="629"/>
                  </a:lnTo>
                  <a:lnTo>
                    <a:pt x="215" y="803"/>
                  </a:lnTo>
                  <a:lnTo>
                    <a:pt x="132" y="983"/>
                  </a:lnTo>
                  <a:lnTo>
                    <a:pt x="60" y="1169"/>
                  </a:lnTo>
                  <a:lnTo>
                    <a:pt x="0" y="1361"/>
                  </a:lnTo>
                  <a:lnTo>
                    <a:pt x="0" y="1361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50202" name="Freeform 26"/>
            <p:cNvSpPr>
              <a:spLocks/>
            </p:cNvSpPr>
            <p:nvPr/>
          </p:nvSpPr>
          <p:spPr bwMode="hidden">
            <a:xfrm>
              <a:off x="6" y="0"/>
              <a:ext cx="588" cy="599"/>
            </a:xfrm>
            <a:custGeom>
              <a:avLst/>
              <a:gdLst/>
              <a:ahLst/>
              <a:cxnLst>
                <a:cxn ang="0">
                  <a:pos x="586" y="0"/>
                </a:cxn>
                <a:cxn ang="0">
                  <a:pos x="568" y="0"/>
                </a:cxn>
                <a:cxn ang="0">
                  <a:pos x="407" y="132"/>
                </a:cxn>
                <a:cxn ang="0">
                  <a:pos x="257" y="270"/>
                </a:cxn>
                <a:cxn ang="0">
                  <a:pos x="120" y="420"/>
                </a:cxn>
                <a:cxn ang="0">
                  <a:pos x="0" y="575"/>
                </a:cxn>
                <a:cxn ang="0">
                  <a:pos x="0" y="599"/>
                </a:cxn>
                <a:cxn ang="0">
                  <a:pos x="120" y="432"/>
                </a:cxn>
                <a:cxn ang="0">
                  <a:pos x="257" y="282"/>
                </a:cxn>
                <a:cxn ang="0">
                  <a:pos x="413" y="138"/>
                </a:cxn>
                <a:cxn ang="0">
                  <a:pos x="586" y="0"/>
                </a:cxn>
                <a:cxn ang="0">
                  <a:pos x="586" y="0"/>
                </a:cxn>
              </a:cxnLst>
              <a:rect l="0" t="0" r="r" b="b"/>
              <a:pathLst>
                <a:path w="586" h="599">
                  <a:moveTo>
                    <a:pt x="586" y="0"/>
                  </a:moveTo>
                  <a:lnTo>
                    <a:pt x="568" y="0"/>
                  </a:lnTo>
                  <a:lnTo>
                    <a:pt x="407" y="132"/>
                  </a:lnTo>
                  <a:lnTo>
                    <a:pt x="257" y="270"/>
                  </a:lnTo>
                  <a:lnTo>
                    <a:pt x="120" y="420"/>
                  </a:lnTo>
                  <a:lnTo>
                    <a:pt x="0" y="575"/>
                  </a:lnTo>
                  <a:lnTo>
                    <a:pt x="0" y="599"/>
                  </a:lnTo>
                  <a:lnTo>
                    <a:pt x="120" y="432"/>
                  </a:lnTo>
                  <a:lnTo>
                    <a:pt x="257" y="282"/>
                  </a:lnTo>
                  <a:lnTo>
                    <a:pt x="413" y="138"/>
                  </a:lnTo>
                  <a:lnTo>
                    <a:pt x="586" y="0"/>
                  </a:lnTo>
                  <a:lnTo>
                    <a:pt x="58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50203" name="Freeform 27"/>
            <p:cNvSpPr>
              <a:spLocks/>
            </p:cNvSpPr>
            <p:nvPr/>
          </p:nvSpPr>
          <p:spPr bwMode="hidden">
            <a:xfrm>
              <a:off x="6" y="0"/>
              <a:ext cx="270" cy="252"/>
            </a:xfrm>
            <a:custGeom>
              <a:avLst/>
              <a:gdLst/>
              <a:ahLst/>
              <a:cxnLst>
                <a:cxn ang="0">
                  <a:pos x="269" y="0"/>
                </a:cxn>
                <a:cxn ang="0">
                  <a:pos x="251" y="0"/>
                </a:cxn>
                <a:cxn ang="0">
                  <a:pos x="120" y="114"/>
                </a:cxn>
                <a:cxn ang="0">
                  <a:pos x="60" y="174"/>
                </a:cxn>
                <a:cxn ang="0">
                  <a:pos x="0" y="234"/>
                </a:cxn>
                <a:cxn ang="0">
                  <a:pos x="0" y="252"/>
                </a:cxn>
                <a:cxn ang="0">
                  <a:pos x="126" y="120"/>
                </a:cxn>
                <a:cxn ang="0">
                  <a:pos x="269" y="0"/>
                </a:cxn>
                <a:cxn ang="0">
                  <a:pos x="269" y="0"/>
                </a:cxn>
              </a:cxnLst>
              <a:rect l="0" t="0" r="r" b="b"/>
              <a:pathLst>
                <a:path w="269" h="252">
                  <a:moveTo>
                    <a:pt x="269" y="0"/>
                  </a:moveTo>
                  <a:lnTo>
                    <a:pt x="251" y="0"/>
                  </a:lnTo>
                  <a:lnTo>
                    <a:pt x="120" y="114"/>
                  </a:lnTo>
                  <a:lnTo>
                    <a:pt x="60" y="174"/>
                  </a:lnTo>
                  <a:lnTo>
                    <a:pt x="0" y="234"/>
                  </a:lnTo>
                  <a:lnTo>
                    <a:pt x="0" y="252"/>
                  </a:lnTo>
                  <a:lnTo>
                    <a:pt x="126" y="120"/>
                  </a:lnTo>
                  <a:lnTo>
                    <a:pt x="269" y="0"/>
                  </a:lnTo>
                  <a:lnTo>
                    <a:pt x="269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50204" name="Line 28"/>
            <p:cNvSpPr>
              <a:spLocks noChangeShapeType="1"/>
            </p:cNvSpPr>
            <p:nvPr/>
          </p:nvSpPr>
          <p:spPr bwMode="hidden">
            <a:xfrm>
              <a:off x="1" y="2749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50205" name="Line 29"/>
            <p:cNvSpPr>
              <a:spLocks noChangeShapeType="1"/>
            </p:cNvSpPr>
            <p:nvPr/>
          </p:nvSpPr>
          <p:spPr bwMode="hidden">
            <a:xfrm>
              <a:off x="1" y="2356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50206" name="Line 30"/>
            <p:cNvSpPr>
              <a:spLocks noChangeShapeType="1"/>
            </p:cNvSpPr>
            <p:nvPr/>
          </p:nvSpPr>
          <p:spPr bwMode="hidden">
            <a:xfrm>
              <a:off x="1" y="3142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grpSp>
          <p:nvGrpSpPr>
            <p:cNvPr id="2071" name="Group 31"/>
            <p:cNvGrpSpPr>
              <a:grpSpLocks/>
            </p:cNvGrpSpPr>
            <p:nvPr/>
          </p:nvGrpSpPr>
          <p:grpSpPr bwMode="auto">
            <a:xfrm>
              <a:off x="1" y="392"/>
              <a:ext cx="5758" cy="1571"/>
              <a:chOff x="1" y="392"/>
              <a:chExt cx="5758" cy="1571"/>
            </a:xfrm>
          </p:grpSpPr>
          <p:sp>
            <p:nvSpPr>
              <p:cNvPr id="50208" name="Line 32"/>
              <p:cNvSpPr>
                <a:spLocks noChangeShapeType="1"/>
              </p:cNvSpPr>
              <p:nvPr/>
            </p:nvSpPr>
            <p:spPr bwMode="hidden">
              <a:xfrm>
                <a:off x="1" y="784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209" name="Line 33"/>
              <p:cNvSpPr>
                <a:spLocks noChangeShapeType="1"/>
              </p:cNvSpPr>
              <p:nvPr/>
            </p:nvSpPr>
            <p:spPr bwMode="hidden">
              <a:xfrm>
                <a:off x="1" y="1963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210" name="Line 34"/>
              <p:cNvSpPr>
                <a:spLocks noChangeShapeType="1"/>
              </p:cNvSpPr>
              <p:nvPr/>
            </p:nvSpPr>
            <p:spPr bwMode="hidden">
              <a:xfrm>
                <a:off x="1" y="1570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211" name="Line 35"/>
              <p:cNvSpPr>
                <a:spLocks noChangeShapeType="1"/>
              </p:cNvSpPr>
              <p:nvPr/>
            </p:nvSpPr>
            <p:spPr bwMode="hidden">
              <a:xfrm>
                <a:off x="1" y="1177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212" name="Line 36"/>
              <p:cNvSpPr>
                <a:spLocks noChangeShapeType="1"/>
              </p:cNvSpPr>
              <p:nvPr/>
            </p:nvSpPr>
            <p:spPr bwMode="hidden">
              <a:xfrm>
                <a:off x="1" y="392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50213" name="Line 37"/>
            <p:cNvSpPr>
              <a:spLocks noChangeShapeType="1"/>
            </p:cNvSpPr>
            <p:nvPr/>
          </p:nvSpPr>
          <p:spPr bwMode="hidden">
            <a:xfrm>
              <a:off x="1" y="3928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50214" name="Line 38"/>
            <p:cNvSpPr>
              <a:spLocks noChangeShapeType="1"/>
            </p:cNvSpPr>
            <p:nvPr/>
          </p:nvSpPr>
          <p:spPr bwMode="hidden">
            <a:xfrm>
              <a:off x="1" y="3535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</p:grpSp>
      <p:sp>
        <p:nvSpPr>
          <p:cNvPr id="50215" name="Rectangle 39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50216" name="Rectangle 40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0217" name="Rectangle 4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0218" name="Rectangle 4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2B1FDEE-53A2-4F3F-ABE6-10C10001738B}" type="slidenum">
              <a:rPr lang="ru-RU" altLang="ru-RU" smtClean="0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FFFFFF"/>
              </a:solidFill>
            </a:endParaRPr>
          </a:p>
        </p:txBody>
      </p:sp>
      <p:sp>
        <p:nvSpPr>
          <p:cNvPr id="50219" name="Rectangle 4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1938132171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978" r:id="rId1"/>
    <p:sldLayoutId id="2147483979" r:id="rId2"/>
    <p:sldLayoutId id="2147483980" r:id="rId3"/>
    <p:sldLayoutId id="2147483981" r:id="rId4"/>
    <p:sldLayoutId id="2147483982" r:id="rId5"/>
    <p:sldLayoutId id="2147483983" r:id="rId6"/>
    <p:sldLayoutId id="2147483984" r:id="rId7"/>
    <p:sldLayoutId id="2147483985" r:id="rId8"/>
    <p:sldLayoutId id="2147483986" r:id="rId9"/>
    <p:sldLayoutId id="2147483987" r:id="rId10"/>
    <p:sldLayoutId id="2147483988" r:id="rId11"/>
    <p:sldLayoutId id="2147483989" r:id="rId12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anose="05000000000000000000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anose="05000000000000000000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anose="05000000000000000000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2"/>
          <p:cNvGrpSpPr>
            <a:grpSpLocks/>
          </p:cNvGrpSpPr>
          <p:nvPr/>
        </p:nvGrpSpPr>
        <p:grpSpPr bwMode="auto">
          <a:xfrm>
            <a:off x="1588" y="0"/>
            <a:ext cx="9148762" cy="6851650"/>
            <a:chOff x="1" y="0"/>
            <a:chExt cx="5763" cy="4316"/>
          </a:xfrm>
        </p:grpSpPr>
        <p:sp>
          <p:nvSpPr>
            <p:cNvPr id="50179" name="Freeform 3"/>
            <p:cNvSpPr>
              <a:spLocks/>
            </p:cNvSpPr>
            <p:nvPr/>
          </p:nvSpPr>
          <p:spPr bwMode="hidden">
            <a:xfrm>
              <a:off x="5045" y="2626"/>
              <a:ext cx="719" cy="1690"/>
            </a:xfrm>
            <a:custGeom>
              <a:avLst/>
              <a:gdLst/>
              <a:ahLst/>
              <a:cxnLst>
                <a:cxn ang="0">
                  <a:pos x="717" y="72"/>
                </a:cxn>
                <a:cxn ang="0">
                  <a:pos x="717" y="0"/>
                </a:cxn>
                <a:cxn ang="0">
                  <a:pos x="699" y="101"/>
                </a:cxn>
                <a:cxn ang="0">
                  <a:pos x="675" y="209"/>
                </a:cxn>
                <a:cxn ang="0">
                  <a:pos x="627" y="389"/>
                </a:cxn>
                <a:cxn ang="0">
                  <a:pos x="574" y="569"/>
                </a:cxn>
                <a:cxn ang="0">
                  <a:pos x="502" y="749"/>
                </a:cxn>
                <a:cxn ang="0">
                  <a:pos x="424" y="935"/>
                </a:cxn>
                <a:cxn ang="0">
                  <a:pos x="334" y="1121"/>
                </a:cxn>
                <a:cxn ang="0">
                  <a:pos x="233" y="1312"/>
                </a:cxn>
                <a:cxn ang="0">
                  <a:pos x="125" y="1498"/>
                </a:cxn>
                <a:cxn ang="0">
                  <a:pos x="0" y="1690"/>
                </a:cxn>
                <a:cxn ang="0">
                  <a:pos x="11" y="1690"/>
                </a:cxn>
                <a:cxn ang="0">
                  <a:pos x="137" y="1498"/>
                </a:cxn>
                <a:cxn ang="0">
                  <a:pos x="245" y="1312"/>
                </a:cxn>
                <a:cxn ang="0">
                  <a:pos x="346" y="1121"/>
                </a:cxn>
                <a:cxn ang="0">
                  <a:pos x="436" y="935"/>
                </a:cxn>
                <a:cxn ang="0">
                  <a:pos x="514" y="749"/>
                </a:cxn>
                <a:cxn ang="0">
                  <a:pos x="585" y="569"/>
                </a:cxn>
                <a:cxn ang="0">
                  <a:pos x="639" y="389"/>
                </a:cxn>
                <a:cxn ang="0">
                  <a:pos x="687" y="209"/>
                </a:cxn>
                <a:cxn ang="0">
                  <a:pos x="705" y="143"/>
                </a:cxn>
                <a:cxn ang="0">
                  <a:pos x="717" y="72"/>
                </a:cxn>
                <a:cxn ang="0">
                  <a:pos x="717" y="72"/>
                </a:cxn>
              </a:cxnLst>
              <a:rect l="0" t="0" r="r" b="b"/>
              <a:pathLst>
                <a:path w="717" h="1690">
                  <a:moveTo>
                    <a:pt x="717" y="72"/>
                  </a:moveTo>
                  <a:lnTo>
                    <a:pt x="717" y="0"/>
                  </a:lnTo>
                  <a:lnTo>
                    <a:pt x="699" y="101"/>
                  </a:lnTo>
                  <a:lnTo>
                    <a:pt x="675" y="209"/>
                  </a:lnTo>
                  <a:lnTo>
                    <a:pt x="627" y="389"/>
                  </a:lnTo>
                  <a:lnTo>
                    <a:pt x="574" y="569"/>
                  </a:lnTo>
                  <a:lnTo>
                    <a:pt x="502" y="749"/>
                  </a:lnTo>
                  <a:lnTo>
                    <a:pt x="424" y="935"/>
                  </a:lnTo>
                  <a:lnTo>
                    <a:pt x="334" y="1121"/>
                  </a:lnTo>
                  <a:lnTo>
                    <a:pt x="233" y="1312"/>
                  </a:lnTo>
                  <a:lnTo>
                    <a:pt x="125" y="1498"/>
                  </a:lnTo>
                  <a:lnTo>
                    <a:pt x="0" y="1690"/>
                  </a:lnTo>
                  <a:lnTo>
                    <a:pt x="11" y="1690"/>
                  </a:lnTo>
                  <a:lnTo>
                    <a:pt x="137" y="1498"/>
                  </a:lnTo>
                  <a:lnTo>
                    <a:pt x="245" y="1312"/>
                  </a:lnTo>
                  <a:lnTo>
                    <a:pt x="346" y="1121"/>
                  </a:lnTo>
                  <a:lnTo>
                    <a:pt x="436" y="935"/>
                  </a:lnTo>
                  <a:lnTo>
                    <a:pt x="514" y="749"/>
                  </a:lnTo>
                  <a:lnTo>
                    <a:pt x="585" y="569"/>
                  </a:lnTo>
                  <a:lnTo>
                    <a:pt x="639" y="389"/>
                  </a:lnTo>
                  <a:lnTo>
                    <a:pt x="687" y="209"/>
                  </a:lnTo>
                  <a:lnTo>
                    <a:pt x="705" y="143"/>
                  </a:lnTo>
                  <a:lnTo>
                    <a:pt x="717" y="72"/>
                  </a:lnTo>
                  <a:lnTo>
                    <a:pt x="717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50180" name="Freeform 4"/>
            <p:cNvSpPr>
              <a:spLocks/>
            </p:cNvSpPr>
            <p:nvPr/>
          </p:nvSpPr>
          <p:spPr bwMode="hidden">
            <a:xfrm>
              <a:off x="5386" y="3794"/>
              <a:ext cx="378" cy="522"/>
            </a:xfrm>
            <a:custGeom>
              <a:avLst/>
              <a:gdLst/>
              <a:ahLst/>
              <a:cxnLst>
                <a:cxn ang="0">
                  <a:pos x="377" y="0"/>
                </a:cxn>
                <a:cxn ang="0">
                  <a:pos x="293" y="132"/>
                </a:cxn>
                <a:cxn ang="0">
                  <a:pos x="204" y="264"/>
                </a:cxn>
                <a:cxn ang="0">
                  <a:pos x="102" y="396"/>
                </a:cxn>
                <a:cxn ang="0">
                  <a:pos x="0" y="522"/>
                </a:cxn>
                <a:cxn ang="0">
                  <a:pos x="12" y="522"/>
                </a:cxn>
                <a:cxn ang="0">
                  <a:pos x="114" y="402"/>
                </a:cxn>
                <a:cxn ang="0">
                  <a:pos x="204" y="282"/>
                </a:cxn>
                <a:cxn ang="0">
                  <a:pos x="377" y="24"/>
                </a:cxn>
                <a:cxn ang="0">
                  <a:pos x="377" y="0"/>
                </a:cxn>
                <a:cxn ang="0">
                  <a:pos x="377" y="0"/>
                </a:cxn>
              </a:cxnLst>
              <a:rect l="0" t="0" r="r" b="b"/>
              <a:pathLst>
                <a:path w="377" h="522">
                  <a:moveTo>
                    <a:pt x="377" y="0"/>
                  </a:moveTo>
                  <a:lnTo>
                    <a:pt x="293" y="132"/>
                  </a:lnTo>
                  <a:lnTo>
                    <a:pt x="204" y="264"/>
                  </a:lnTo>
                  <a:lnTo>
                    <a:pt x="102" y="396"/>
                  </a:lnTo>
                  <a:lnTo>
                    <a:pt x="0" y="522"/>
                  </a:lnTo>
                  <a:lnTo>
                    <a:pt x="12" y="522"/>
                  </a:lnTo>
                  <a:lnTo>
                    <a:pt x="114" y="402"/>
                  </a:lnTo>
                  <a:lnTo>
                    <a:pt x="204" y="282"/>
                  </a:lnTo>
                  <a:lnTo>
                    <a:pt x="377" y="24"/>
                  </a:lnTo>
                  <a:lnTo>
                    <a:pt x="377" y="0"/>
                  </a:lnTo>
                  <a:lnTo>
                    <a:pt x="3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50181" name="Freeform 5"/>
            <p:cNvSpPr>
              <a:spLocks/>
            </p:cNvSpPr>
            <p:nvPr/>
          </p:nvSpPr>
          <p:spPr bwMode="hidden">
            <a:xfrm>
              <a:off x="5680" y="4214"/>
              <a:ext cx="84" cy="102"/>
            </a:xfrm>
            <a:custGeom>
              <a:avLst/>
              <a:gdLst/>
              <a:ahLst/>
              <a:cxnLst>
                <a:cxn ang="0">
                  <a:pos x="0" y="102"/>
                </a:cxn>
                <a:cxn ang="0">
                  <a:pos x="18" y="102"/>
                </a:cxn>
                <a:cxn ang="0">
                  <a:pos x="48" y="60"/>
                </a:cxn>
                <a:cxn ang="0">
                  <a:pos x="84" y="24"/>
                </a:cxn>
                <a:cxn ang="0">
                  <a:pos x="84" y="0"/>
                </a:cxn>
                <a:cxn ang="0">
                  <a:pos x="42" y="54"/>
                </a:cxn>
                <a:cxn ang="0">
                  <a:pos x="0" y="102"/>
                </a:cxn>
                <a:cxn ang="0">
                  <a:pos x="0" y="102"/>
                </a:cxn>
              </a:cxnLst>
              <a:rect l="0" t="0" r="r" b="b"/>
              <a:pathLst>
                <a:path w="84" h="102">
                  <a:moveTo>
                    <a:pt x="0" y="102"/>
                  </a:moveTo>
                  <a:lnTo>
                    <a:pt x="18" y="102"/>
                  </a:lnTo>
                  <a:lnTo>
                    <a:pt x="48" y="60"/>
                  </a:lnTo>
                  <a:lnTo>
                    <a:pt x="84" y="24"/>
                  </a:lnTo>
                  <a:lnTo>
                    <a:pt x="84" y="0"/>
                  </a:lnTo>
                  <a:lnTo>
                    <a:pt x="42" y="54"/>
                  </a:lnTo>
                  <a:lnTo>
                    <a:pt x="0" y="102"/>
                  </a:lnTo>
                  <a:lnTo>
                    <a:pt x="0" y="10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grpSp>
          <p:nvGrpSpPr>
            <p:cNvPr id="2059" name="Group 6"/>
            <p:cNvGrpSpPr>
              <a:grpSpLocks/>
            </p:cNvGrpSpPr>
            <p:nvPr/>
          </p:nvGrpSpPr>
          <p:grpSpPr bwMode="auto">
            <a:xfrm>
              <a:off x="288" y="0"/>
              <a:ext cx="5098" cy="4316"/>
              <a:chOff x="288" y="0"/>
              <a:chExt cx="5098" cy="4316"/>
            </a:xfrm>
          </p:grpSpPr>
          <p:sp>
            <p:nvSpPr>
              <p:cNvPr id="50183" name="Freeform 7"/>
              <p:cNvSpPr>
                <a:spLocks/>
              </p:cNvSpPr>
              <p:nvPr/>
            </p:nvSpPr>
            <p:spPr bwMode="hidden">
              <a:xfrm>
                <a:off x="2789" y="0"/>
                <a:ext cx="72" cy="431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0" y="4316"/>
                  </a:cxn>
                  <a:cxn ang="0">
                    <a:pos x="72" y="4316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72" h="4316">
                    <a:moveTo>
                      <a:pt x="0" y="0"/>
                    </a:moveTo>
                    <a:lnTo>
                      <a:pt x="60" y="4316"/>
                    </a:lnTo>
                    <a:lnTo>
                      <a:pt x="72" y="4316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184" name="Freeform 8"/>
              <p:cNvSpPr>
                <a:spLocks/>
              </p:cNvSpPr>
              <p:nvPr/>
            </p:nvSpPr>
            <p:spPr bwMode="hidden">
              <a:xfrm>
                <a:off x="3089" y="0"/>
                <a:ext cx="174" cy="4316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12" y="0"/>
                  </a:cxn>
                  <a:cxn ang="0">
                    <a:pos x="42" y="216"/>
                  </a:cxn>
                  <a:cxn ang="0">
                    <a:pos x="72" y="444"/>
                  </a:cxn>
                  <a:cxn ang="0">
                    <a:pos x="96" y="689"/>
                  </a:cxn>
                  <a:cxn ang="0">
                    <a:pos x="120" y="947"/>
                  </a:cxn>
                  <a:cxn ang="0">
                    <a:pos x="132" y="1211"/>
                  </a:cxn>
                  <a:cxn ang="0">
                    <a:pos x="150" y="1487"/>
                  </a:cxn>
                  <a:cxn ang="0">
                    <a:pos x="156" y="1768"/>
                  </a:cxn>
                  <a:cxn ang="0">
                    <a:pos x="162" y="2062"/>
                  </a:cxn>
                  <a:cxn ang="0">
                    <a:pos x="156" y="2644"/>
                  </a:cxn>
                  <a:cxn ang="0">
                    <a:pos x="126" y="3225"/>
                  </a:cxn>
                  <a:cxn ang="0">
                    <a:pos x="108" y="3507"/>
                  </a:cxn>
                  <a:cxn ang="0">
                    <a:pos x="78" y="3788"/>
                  </a:cxn>
                  <a:cxn ang="0">
                    <a:pos x="42" y="4058"/>
                  </a:cxn>
                  <a:cxn ang="0">
                    <a:pos x="0" y="4316"/>
                  </a:cxn>
                  <a:cxn ang="0">
                    <a:pos x="12" y="4316"/>
                  </a:cxn>
                  <a:cxn ang="0">
                    <a:pos x="54" y="4058"/>
                  </a:cxn>
                  <a:cxn ang="0">
                    <a:pos x="90" y="3782"/>
                  </a:cxn>
                  <a:cxn ang="0">
                    <a:pos x="120" y="3507"/>
                  </a:cxn>
                  <a:cxn ang="0">
                    <a:pos x="138" y="3219"/>
                  </a:cxn>
                  <a:cxn ang="0">
                    <a:pos x="168" y="2638"/>
                  </a:cxn>
                  <a:cxn ang="0">
                    <a:pos x="174" y="2056"/>
                  </a:cxn>
                  <a:cxn ang="0">
                    <a:pos x="168" y="1768"/>
                  </a:cxn>
                  <a:cxn ang="0">
                    <a:pos x="162" y="1487"/>
                  </a:cxn>
                  <a:cxn ang="0">
                    <a:pos x="144" y="1211"/>
                  </a:cxn>
                  <a:cxn ang="0">
                    <a:pos x="132" y="941"/>
                  </a:cxn>
                  <a:cxn ang="0">
                    <a:pos x="108" y="689"/>
                  </a:cxn>
                  <a:cxn ang="0">
                    <a:pos x="84" y="444"/>
                  </a:cxn>
                  <a:cxn ang="0">
                    <a:pos x="54" y="216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174" h="4316">
                    <a:moveTo>
                      <a:pt x="24" y="0"/>
                    </a:moveTo>
                    <a:lnTo>
                      <a:pt x="12" y="0"/>
                    </a:lnTo>
                    <a:lnTo>
                      <a:pt x="42" y="216"/>
                    </a:lnTo>
                    <a:lnTo>
                      <a:pt x="72" y="444"/>
                    </a:lnTo>
                    <a:lnTo>
                      <a:pt x="96" y="689"/>
                    </a:lnTo>
                    <a:lnTo>
                      <a:pt x="120" y="947"/>
                    </a:lnTo>
                    <a:lnTo>
                      <a:pt x="132" y="1211"/>
                    </a:lnTo>
                    <a:lnTo>
                      <a:pt x="150" y="1487"/>
                    </a:lnTo>
                    <a:lnTo>
                      <a:pt x="156" y="1768"/>
                    </a:lnTo>
                    <a:lnTo>
                      <a:pt x="162" y="2062"/>
                    </a:lnTo>
                    <a:lnTo>
                      <a:pt x="156" y="2644"/>
                    </a:lnTo>
                    <a:lnTo>
                      <a:pt x="126" y="3225"/>
                    </a:lnTo>
                    <a:lnTo>
                      <a:pt x="108" y="3507"/>
                    </a:lnTo>
                    <a:lnTo>
                      <a:pt x="78" y="3788"/>
                    </a:lnTo>
                    <a:lnTo>
                      <a:pt x="42" y="4058"/>
                    </a:lnTo>
                    <a:lnTo>
                      <a:pt x="0" y="4316"/>
                    </a:lnTo>
                    <a:lnTo>
                      <a:pt x="12" y="4316"/>
                    </a:lnTo>
                    <a:lnTo>
                      <a:pt x="54" y="4058"/>
                    </a:lnTo>
                    <a:lnTo>
                      <a:pt x="90" y="3782"/>
                    </a:lnTo>
                    <a:lnTo>
                      <a:pt x="120" y="3507"/>
                    </a:lnTo>
                    <a:lnTo>
                      <a:pt x="138" y="3219"/>
                    </a:lnTo>
                    <a:lnTo>
                      <a:pt x="168" y="2638"/>
                    </a:lnTo>
                    <a:lnTo>
                      <a:pt x="174" y="2056"/>
                    </a:lnTo>
                    <a:lnTo>
                      <a:pt x="168" y="1768"/>
                    </a:lnTo>
                    <a:lnTo>
                      <a:pt x="162" y="1487"/>
                    </a:lnTo>
                    <a:lnTo>
                      <a:pt x="144" y="1211"/>
                    </a:lnTo>
                    <a:lnTo>
                      <a:pt x="132" y="941"/>
                    </a:lnTo>
                    <a:lnTo>
                      <a:pt x="108" y="689"/>
                    </a:lnTo>
                    <a:lnTo>
                      <a:pt x="84" y="444"/>
                    </a:lnTo>
                    <a:lnTo>
                      <a:pt x="54" y="216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185" name="Freeform 9"/>
              <p:cNvSpPr>
                <a:spLocks/>
              </p:cNvSpPr>
              <p:nvPr/>
            </p:nvSpPr>
            <p:spPr bwMode="hidden">
              <a:xfrm>
                <a:off x="3358" y="0"/>
                <a:ext cx="337" cy="4316"/>
              </a:xfrm>
              <a:custGeom>
                <a:avLst/>
                <a:gdLst/>
                <a:ahLst/>
                <a:cxnLst>
                  <a:cxn ang="0">
                    <a:pos x="329" y="2014"/>
                  </a:cxn>
                  <a:cxn ang="0">
                    <a:pos x="317" y="1726"/>
                  </a:cxn>
                  <a:cxn ang="0">
                    <a:pos x="293" y="1445"/>
                  </a:cxn>
                  <a:cxn ang="0">
                    <a:pos x="263" y="1175"/>
                  </a:cxn>
                  <a:cxn ang="0">
                    <a:pos x="228" y="917"/>
                  </a:cxn>
                  <a:cxn ang="0">
                    <a:pos x="186" y="665"/>
                  </a:cxn>
                  <a:cxn ang="0">
                    <a:pos x="132" y="432"/>
                  </a:cxn>
                  <a:cxn ang="0">
                    <a:pos x="78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66" y="204"/>
                  </a:cxn>
                  <a:cxn ang="0">
                    <a:pos x="120" y="432"/>
                  </a:cxn>
                  <a:cxn ang="0">
                    <a:pos x="174" y="665"/>
                  </a:cxn>
                  <a:cxn ang="0">
                    <a:pos x="216" y="917"/>
                  </a:cxn>
                  <a:cxn ang="0">
                    <a:pos x="251" y="1175"/>
                  </a:cxn>
                  <a:cxn ang="0">
                    <a:pos x="281" y="1445"/>
                  </a:cxn>
                  <a:cxn ang="0">
                    <a:pos x="305" y="1726"/>
                  </a:cxn>
                  <a:cxn ang="0">
                    <a:pos x="317" y="2014"/>
                  </a:cxn>
                  <a:cxn ang="0">
                    <a:pos x="323" y="2314"/>
                  </a:cxn>
                  <a:cxn ang="0">
                    <a:pos x="317" y="2608"/>
                  </a:cxn>
                  <a:cxn ang="0">
                    <a:pos x="305" y="2907"/>
                  </a:cxn>
                  <a:cxn ang="0">
                    <a:pos x="281" y="3201"/>
                  </a:cxn>
                  <a:cxn ang="0">
                    <a:pos x="257" y="3489"/>
                  </a:cxn>
                  <a:cxn ang="0">
                    <a:pos x="216" y="3777"/>
                  </a:cxn>
                  <a:cxn ang="0">
                    <a:pos x="174" y="4052"/>
                  </a:cxn>
                  <a:cxn ang="0">
                    <a:pos x="120" y="4316"/>
                  </a:cxn>
                  <a:cxn ang="0">
                    <a:pos x="132" y="4316"/>
                  </a:cxn>
                  <a:cxn ang="0">
                    <a:pos x="186" y="4052"/>
                  </a:cxn>
                  <a:cxn ang="0">
                    <a:pos x="228" y="3777"/>
                  </a:cxn>
                  <a:cxn ang="0">
                    <a:pos x="269" y="3489"/>
                  </a:cxn>
                  <a:cxn ang="0">
                    <a:pos x="293" y="3201"/>
                  </a:cxn>
                  <a:cxn ang="0">
                    <a:pos x="317" y="2907"/>
                  </a:cxn>
                  <a:cxn ang="0">
                    <a:pos x="329" y="2608"/>
                  </a:cxn>
                  <a:cxn ang="0">
                    <a:pos x="335" y="2314"/>
                  </a:cxn>
                  <a:cxn ang="0">
                    <a:pos x="329" y="2014"/>
                  </a:cxn>
                  <a:cxn ang="0">
                    <a:pos x="329" y="2014"/>
                  </a:cxn>
                </a:cxnLst>
                <a:rect l="0" t="0" r="r" b="b"/>
                <a:pathLst>
                  <a:path w="335" h="4316">
                    <a:moveTo>
                      <a:pt x="329" y="2014"/>
                    </a:moveTo>
                    <a:lnTo>
                      <a:pt x="317" y="1726"/>
                    </a:lnTo>
                    <a:lnTo>
                      <a:pt x="293" y="1445"/>
                    </a:lnTo>
                    <a:lnTo>
                      <a:pt x="263" y="1175"/>
                    </a:lnTo>
                    <a:lnTo>
                      <a:pt x="228" y="917"/>
                    </a:lnTo>
                    <a:lnTo>
                      <a:pt x="186" y="665"/>
                    </a:lnTo>
                    <a:lnTo>
                      <a:pt x="132" y="432"/>
                    </a:lnTo>
                    <a:lnTo>
                      <a:pt x="78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66" y="204"/>
                    </a:lnTo>
                    <a:lnTo>
                      <a:pt x="120" y="432"/>
                    </a:lnTo>
                    <a:lnTo>
                      <a:pt x="174" y="665"/>
                    </a:lnTo>
                    <a:lnTo>
                      <a:pt x="216" y="917"/>
                    </a:lnTo>
                    <a:lnTo>
                      <a:pt x="251" y="1175"/>
                    </a:lnTo>
                    <a:lnTo>
                      <a:pt x="281" y="1445"/>
                    </a:lnTo>
                    <a:lnTo>
                      <a:pt x="305" y="1726"/>
                    </a:lnTo>
                    <a:lnTo>
                      <a:pt x="317" y="2014"/>
                    </a:lnTo>
                    <a:lnTo>
                      <a:pt x="323" y="2314"/>
                    </a:lnTo>
                    <a:lnTo>
                      <a:pt x="317" y="2608"/>
                    </a:lnTo>
                    <a:lnTo>
                      <a:pt x="305" y="2907"/>
                    </a:lnTo>
                    <a:lnTo>
                      <a:pt x="281" y="3201"/>
                    </a:lnTo>
                    <a:lnTo>
                      <a:pt x="257" y="3489"/>
                    </a:lnTo>
                    <a:lnTo>
                      <a:pt x="216" y="3777"/>
                    </a:lnTo>
                    <a:lnTo>
                      <a:pt x="174" y="4052"/>
                    </a:lnTo>
                    <a:lnTo>
                      <a:pt x="120" y="4316"/>
                    </a:lnTo>
                    <a:lnTo>
                      <a:pt x="132" y="4316"/>
                    </a:lnTo>
                    <a:lnTo>
                      <a:pt x="186" y="4052"/>
                    </a:lnTo>
                    <a:lnTo>
                      <a:pt x="228" y="3777"/>
                    </a:lnTo>
                    <a:lnTo>
                      <a:pt x="269" y="3489"/>
                    </a:lnTo>
                    <a:lnTo>
                      <a:pt x="293" y="3201"/>
                    </a:lnTo>
                    <a:lnTo>
                      <a:pt x="317" y="2907"/>
                    </a:lnTo>
                    <a:lnTo>
                      <a:pt x="329" y="2608"/>
                    </a:lnTo>
                    <a:lnTo>
                      <a:pt x="335" y="2314"/>
                    </a:lnTo>
                    <a:lnTo>
                      <a:pt x="329" y="2014"/>
                    </a:lnTo>
                    <a:lnTo>
                      <a:pt x="329" y="20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186" name="Freeform 10"/>
              <p:cNvSpPr>
                <a:spLocks/>
              </p:cNvSpPr>
              <p:nvPr/>
            </p:nvSpPr>
            <p:spPr bwMode="hidden">
              <a:xfrm>
                <a:off x="3676" y="0"/>
                <a:ext cx="427" cy="4316"/>
              </a:xfrm>
              <a:custGeom>
                <a:avLst/>
                <a:gdLst/>
                <a:ahLst/>
                <a:cxnLst>
                  <a:cxn ang="0">
                    <a:pos x="413" y="1924"/>
                  </a:cxn>
                  <a:cxn ang="0">
                    <a:pos x="395" y="1690"/>
                  </a:cxn>
                  <a:cxn ang="0">
                    <a:pos x="365" y="1457"/>
                  </a:cxn>
                  <a:cxn ang="0">
                    <a:pos x="329" y="1229"/>
                  </a:cxn>
                  <a:cxn ang="0">
                    <a:pos x="281" y="1001"/>
                  </a:cxn>
                  <a:cxn ang="0">
                    <a:pos x="227" y="761"/>
                  </a:cxn>
                  <a:cxn ang="0">
                    <a:pos x="162" y="522"/>
                  </a:cxn>
                  <a:cxn ang="0">
                    <a:pos x="90" y="27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84" y="270"/>
                  </a:cxn>
                  <a:cxn ang="0">
                    <a:pos x="156" y="522"/>
                  </a:cxn>
                  <a:cxn ang="0">
                    <a:pos x="216" y="767"/>
                  </a:cxn>
                  <a:cxn ang="0">
                    <a:pos x="275" y="1001"/>
                  </a:cxn>
                  <a:cxn ang="0">
                    <a:pos x="317" y="1235"/>
                  </a:cxn>
                  <a:cxn ang="0">
                    <a:pos x="353" y="1463"/>
                  </a:cxn>
                  <a:cxn ang="0">
                    <a:pos x="383" y="1690"/>
                  </a:cxn>
                  <a:cxn ang="0">
                    <a:pos x="401" y="1924"/>
                  </a:cxn>
                  <a:cxn ang="0">
                    <a:pos x="413" y="2188"/>
                  </a:cxn>
                  <a:cxn ang="0">
                    <a:pos x="407" y="2458"/>
                  </a:cxn>
                  <a:cxn ang="0">
                    <a:pos x="395" y="2733"/>
                  </a:cxn>
                  <a:cxn ang="0">
                    <a:pos x="365" y="3021"/>
                  </a:cxn>
                  <a:cxn ang="0">
                    <a:pos x="329" y="3321"/>
                  </a:cxn>
                  <a:cxn ang="0">
                    <a:pos x="275" y="3639"/>
                  </a:cxn>
                  <a:cxn ang="0">
                    <a:pos x="204" y="3968"/>
                  </a:cxn>
                  <a:cxn ang="0">
                    <a:pos x="126" y="4316"/>
                  </a:cxn>
                  <a:cxn ang="0">
                    <a:pos x="138" y="4316"/>
                  </a:cxn>
                  <a:cxn ang="0">
                    <a:pos x="216" y="3968"/>
                  </a:cxn>
                  <a:cxn ang="0">
                    <a:pos x="287" y="3639"/>
                  </a:cxn>
                  <a:cxn ang="0">
                    <a:pos x="341" y="3321"/>
                  </a:cxn>
                  <a:cxn ang="0">
                    <a:pos x="377" y="3021"/>
                  </a:cxn>
                  <a:cxn ang="0">
                    <a:pos x="407" y="2733"/>
                  </a:cxn>
                  <a:cxn ang="0">
                    <a:pos x="419" y="2458"/>
                  </a:cxn>
                  <a:cxn ang="0">
                    <a:pos x="425" y="2188"/>
                  </a:cxn>
                  <a:cxn ang="0">
                    <a:pos x="413" y="1924"/>
                  </a:cxn>
                  <a:cxn ang="0">
                    <a:pos x="413" y="1924"/>
                  </a:cxn>
                </a:cxnLst>
                <a:rect l="0" t="0" r="r" b="b"/>
                <a:pathLst>
                  <a:path w="425" h="4316">
                    <a:moveTo>
                      <a:pt x="413" y="1924"/>
                    </a:moveTo>
                    <a:lnTo>
                      <a:pt x="395" y="1690"/>
                    </a:lnTo>
                    <a:lnTo>
                      <a:pt x="365" y="1457"/>
                    </a:lnTo>
                    <a:lnTo>
                      <a:pt x="329" y="1229"/>
                    </a:lnTo>
                    <a:lnTo>
                      <a:pt x="281" y="1001"/>
                    </a:lnTo>
                    <a:lnTo>
                      <a:pt x="227" y="761"/>
                    </a:lnTo>
                    <a:lnTo>
                      <a:pt x="162" y="522"/>
                    </a:lnTo>
                    <a:lnTo>
                      <a:pt x="90" y="27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84" y="270"/>
                    </a:lnTo>
                    <a:lnTo>
                      <a:pt x="156" y="522"/>
                    </a:lnTo>
                    <a:lnTo>
                      <a:pt x="216" y="767"/>
                    </a:lnTo>
                    <a:lnTo>
                      <a:pt x="275" y="1001"/>
                    </a:lnTo>
                    <a:lnTo>
                      <a:pt x="317" y="1235"/>
                    </a:lnTo>
                    <a:lnTo>
                      <a:pt x="353" y="1463"/>
                    </a:lnTo>
                    <a:lnTo>
                      <a:pt x="383" y="1690"/>
                    </a:lnTo>
                    <a:lnTo>
                      <a:pt x="401" y="1924"/>
                    </a:lnTo>
                    <a:lnTo>
                      <a:pt x="413" y="2188"/>
                    </a:lnTo>
                    <a:lnTo>
                      <a:pt x="407" y="2458"/>
                    </a:lnTo>
                    <a:lnTo>
                      <a:pt x="395" y="2733"/>
                    </a:lnTo>
                    <a:lnTo>
                      <a:pt x="365" y="3021"/>
                    </a:lnTo>
                    <a:lnTo>
                      <a:pt x="329" y="3321"/>
                    </a:lnTo>
                    <a:lnTo>
                      <a:pt x="275" y="3639"/>
                    </a:lnTo>
                    <a:lnTo>
                      <a:pt x="204" y="3968"/>
                    </a:lnTo>
                    <a:lnTo>
                      <a:pt x="126" y="4316"/>
                    </a:lnTo>
                    <a:lnTo>
                      <a:pt x="138" y="4316"/>
                    </a:lnTo>
                    <a:lnTo>
                      <a:pt x="216" y="3968"/>
                    </a:lnTo>
                    <a:lnTo>
                      <a:pt x="287" y="3639"/>
                    </a:lnTo>
                    <a:lnTo>
                      <a:pt x="341" y="3321"/>
                    </a:lnTo>
                    <a:lnTo>
                      <a:pt x="377" y="3021"/>
                    </a:lnTo>
                    <a:lnTo>
                      <a:pt x="407" y="2733"/>
                    </a:lnTo>
                    <a:lnTo>
                      <a:pt x="419" y="2458"/>
                    </a:lnTo>
                    <a:lnTo>
                      <a:pt x="425" y="2188"/>
                    </a:lnTo>
                    <a:lnTo>
                      <a:pt x="413" y="1924"/>
                    </a:lnTo>
                    <a:lnTo>
                      <a:pt x="413" y="192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187" name="Freeform 11"/>
              <p:cNvSpPr>
                <a:spLocks/>
              </p:cNvSpPr>
              <p:nvPr/>
            </p:nvSpPr>
            <p:spPr bwMode="hidden">
              <a:xfrm>
                <a:off x="3946" y="0"/>
                <a:ext cx="558" cy="4316"/>
              </a:xfrm>
              <a:custGeom>
                <a:avLst/>
                <a:gdLst/>
                <a:ahLst/>
                <a:cxnLst>
                  <a:cxn ang="0">
                    <a:pos x="556" y="2020"/>
                  </a:cxn>
                  <a:cxn ang="0">
                    <a:pos x="538" y="1732"/>
                  </a:cxn>
                  <a:cxn ang="0">
                    <a:pos x="503" y="1445"/>
                  </a:cxn>
                  <a:cxn ang="0">
                    <a:pos x="455" y="1175"/>
                  </a:cxn>
                  <a:cxn ang="0">
                    <a:pos x="395" y="911"/>
                  </a:cxn>
                  <a:cxn ang="0">
                    <a:pos x="317" y="659"/>
                  </a:cxn>
                  <a:cxn ang="0">
                    <a:pos x="228" y="426"/>
                  </a:cxn>
                  <a:cxn ang="0">
                    <a:pos x="126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14" y="204"/>
                  </a:cxn>
                  <a:cxn ang="0">
                    <a:pos x="216" y="426"/>
                  </a:cxn>
                  <a:cxn ang="0">
                    <a:pos x="305" y="659"/>
                  </a:cxn>
                  <a:cxn ang="0">
                    <a:pos x="383" y="911"/>
                  </a:cxn>
                  <a:cxn ang="0">
                    <a:pos x="443" y="1175"/>
                  </a:cxn>
                  <a:cxn ang="0">
                    <a:pos x="491" y="1445"/>
                  </a:cxn>
                  <a:cxn ang="0">
                    <a:pos x="526" y="1732"/>
                  </a:cxn>
                  <a:cxn ang="0">
                    <a:pos x="544" y="2020"/>
                  </a:cxn>
                  <a:cxn ang="0">
                    <a:pos x="544" y="2326"/>
                  </a:cxn>
                  <a:cxn ang="0">
                    <a:pos x="532" y="2632"/>
                  </a:cxn>
                  <a:cxn ang="0">
                    <a:pos x="503" y="2931"/>
                  </a:cxn>
                  <a:cxn ang="0">
                    <a:pos x="455" y="3225"/>
                  </a:cxn>
                  <a:cxn ang="0">
                    <a:pos x="389" y="3513"/>
                  </a:cxn>
                  <a:cxn ang="0">
                    <a:pos x="311" y="3788"/>
                  </a:cxn>
                  <a:cxn ang="0">
                    <a:pos x="216" y="4058"/>
                  </a:cxn>
                  <a:cxn ang="0">
                    <a:pos x="102" y="4316"/>
                  </a:cxn>
                  <a:cxn ang="0">
                    <a:pos x="114" y="4316"/>
                  </a:cxn>
                  <a:cxn ang="0">
                    <a:pos x="228" y="4058"/>
                  </a:cxn>
                  <a:cxn ang="0">
                    <a:pos x="323" y="3788"/>
                  </a:cxn>
                  <a:cxn ang="0">
                    <a:pos x="401" y="3513"/>
                  </a:cxn>
                  <a:cxn ang="0">
                    <a:pos x="467" y="3225"/>
                  </a:cxn>
                  <a:cxn ang="0">
                    <a:pos x="515" y="2931"/>
                  </a:cxn>
                  <a:cxn ang="0">
                    <a:pos x="544" y="2632"/>
                  </a:cxn>
                  <a:cxn ang="0">
                    <a:pos x="556" y="2326"/>
                  </a:cxn>
                  <a:cxn ang="0">
                    <a:pos x="556" y="2020"/>
                  </a:cxn>
                  <a:cxn ang="0">
                    <a:pos x="556" y="2020"/>
                  </a:cxn>
                </a:cxnLst>
                <a:rect l="0" t="0" r="r" b="b"/>
                <a:pathLst>
                  <a:path w="556" h="4316">
                    <a:moveTo>
                      <a:pt x="556" y="2020"/>
                    </a:moveTo>
                    <a:lnTo>
                      <a:pt x="538" y="1732"/>
                    </a:lnTo>
                    <a:lnTo>
                      <a:pt x="503" y="1445"/>
                    </a:lnTo>
                    <a:lnTo>
                      <a:pt x="455" y="1175"/>
                    </a:lnTo>
                    <a:lnTo>
                      <a:pt x="395" y="911"/>
                    </a:lnTo>
                    <a:lnTo>
                      <a:pt x="317" y="659"/>
                    </a:lnTo>
                    <a:lnTo>
                      <a:pt x="228" y="426"/>
                    </a:lnTo>
                    <a:lnTo>
                      <a:pt x="126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14" y="204"/>
                    </a:lnTo>
                    <a:lnTo>
                      <a:pt x="216" y="426"/>
                    </a:lnTo>
                    <a:lnTo>
                      <a:pt x="305" y="659"/>
                    </a:lnTo>
                    <a:lnTo>
                      <a:pt x="383" y="911"/>
                    </a:lnTo>
                    <a:lnTo>
                      <a:pt x="443" y="1175"/>
                    </a:lnTo>
                    <a:lnTo>
                      <a:pt x="491" y="1445"/>
                    </a:lnTo>
                    <a:lnTo>
                      <a:pt x="526" y="1732"/>
                    </a:lnTo>
                    <a:lnTo>
                      <a:pt x="544" y="2020"/>
                    </a:lnTo>
                    <a:lnTo>
                      <a:pt x="544" y="2326"/>
                    </a:lnTo>
                    <a:lnTo>
                      <a:pt x="532" y="2632"/>
                    </a:lnTo>
                    <a:lnTo>
                      <a:pt x="503" y="2931"/>
                    </a:lnTo>
                    <a:lnTo>
                      <a:pt x="455" y="3225"/>
                    </a:lnTo>
                    <a:lnTo>
                      <a:pt x="389" y="3513"/>
                    </a:lnTo>
                    <a:lnTo>
                      <a:pt x="311" y="3788"/>
                    </a:lnTo>
                    <a:lnTo>
                      <a:pt x="216" y="4058"/>
                    </a:lnTo>
                    <a:lnTo>
                      <a:pt x="102" y="4316"/>
                    </a:lnTo>
                    <a:lnTo>
                      <a:pt x="114" y="4316"/>
                    </a:lnTo>
                    <a:lnTo>
                      <a:pt x="228" y="4058"/>
                    </a:lnTo>
                    <a:lnTo>
                      <a:pt x="323" y="3788"/>
                    </a:lnTo>
                    <a:lnTo>
                      <a:pt x="401" y="3513"/>
                    </a:lnTo>
                    <a:lnTo>
                      <a:pt x="467" y="3225"/>
                    </a:lnTo>
                    <a:lnTo>
                      <a:pt x="515" y="2931"/>
                    </a:lnTo>
                    <a:lnTo>
                      <a:pt x="544" y="2632"/>
                    </a:lnTo>
                    <a:lnTo>
                      <a:pt x="556" y="2326"/>
                    </a:lnTo>
                    <a:lnTo>
                      <a:pt x="556" y="2020"/>
                    </a:lnTo>
                    <a:lnTo>
                      <a:pt x="556" y="202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188" name="Freeform 12"/>
              <p:cNvSpPr>
                <a:spLocks/>
              </p:cNvSpPr>
              <p:nvPr/>
            </p:nvSpPr>
            <p:spPr bwMode="hidden">
              <a:xfrm>
                <a:off x="4246" y="0"/>
                <a:ext cx="690" cy="4316"/>
              </a:xfrm>
              <a:custGeom>
                <a:avLst/>
                <a:gdLst/>
                <a:ahLst/>
                <a:cxnLst>
                  <a:cxn ang="0">
                    <a:pos x="688" y="2086"/>
                  </a:cxn>
                  <a:cxn ang="0">
                    <a:pos x="670" y="1810"/>
                  </a:cxn>
                  <a:cxn ang="0">
                    <a:pos x="634" y="1541"/>
                  </a:cxn>
                  <a:cxn ang="0">
                    <a:pos x="574" y="1271"/>
                  </a:cxn>
                  <a:cxn ang="0">
                    <a:pos x="497" y="1007"/>
                  </a:cxn>
                  <a:cxn ang="0">
                    <a:pos x="401" y="749"/>
                  </a:cxn>
                  <a:cxn ang="0">
                    <a:pos x="293" y="492"/>
                  </a:cxn>
                  <a:cxn ang="0">
                    <a:pos x="162" y="24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50" y="240"/>
                  </a:cxn>
                  <a:cxn ang="0">
                    <a:pos x="281" y="492"/>
                  </a:cxn>
                  <a:cxn ang="0">
                    <a:pos x="389" y="749"/>
                  </a:cxn>
                  <a:cxn ang="0">
                    <a:pos x="485" y="1007"/>
                  </a:cxn>
                  <a:cxn ang="0">
                    <a:pos x="562" y="1271"/>
                  </a:cxn>
                  <a:cxn ang="0">
                    <a:pos x="622" y="1541"/>
                  </a:cxn>
                  <a:cxn ang="0">
                    <a:pos x="658" y="1810"/>
                  </a:cxn>
                  <a:cxn ang="0">
                    <a:pos x="676" y="2086"/>
                  </a:cxn>
                  <a:cxn ang="0">
                    <a:pos x="676" y="2368"/>
                  </a:cxn>
                  <a:cxn ang="0">
                    <a:pos x="658" y="2650"/>
                  </a:cxn>
                  <a:cxn ang="0">
                    <a:pos x="616" y="2931"/>
                  </a:cxn>
                  <a:cxn ang="0">
                    <a:pos x="556" y="3213"/>
                  </a:cxn>
                  <a:cxn ang="0">
                    <a:pos x="473" y="3495"/>
                  </a:cxn>
                  <a:cxn ang="0">
                    <a:pos x="371" y="3777"/>
                  </a:cxn>
                  <a:cxn ang="0">
                    <a:pos x="251" y="4046"/>
                  </a:cxn>
                  <a:cxn ang="0">
                    <a:pos x="114" y="4316"/>
                  </a:cxn>
                  <a:cxn ang="0">
                    <a:pos x="126" y="4316"/>
                  </a:cxn>
                  <a:cxn ang="0">
                    <a:pos x="263" y="4046"/>
                  </a:cxn>
                  <a:cxn ang="0">
                    <a:pos x="383" y="3777"/>
                  </a:cxn>
                  <a:cxn ang="0">
                    <a:pos x="485" y="3495"/>
                  </a:cxn>
                  <a:cxn ang="0">
                    <a:pos x="568" y="3219"/>
                  </a:cxn>
                  <a:cxn ang="0">
                    <a:pos x="628" y="2937"/>
                  </a:cxn>
                  <a:cxn ang="0">
                    <a:pos x="670" y="2656"/>
                  </a:cxn>
                  <a:cxn ang="0">
                    <a:pos x="688" y="2368"/>
                  </a:cxn>
                  <a:cxn ang="0">
                    <a:pos x="688" y="2086"/>
                  </a:cxn>
                  <a:cxn ang="0">
                    <a:pos x="688" y="2086"/>
                  </a:cxn>
                </a:cxnLst>
                <a:rect l="0" t="0" r="r" b="b"/>
                <a:pathLst>
                  <a:path w="688" h="4316">
                    <a:moveTo>
                      <a:pt x="688" y="2086"/>
                    </a:moveTo>
                    <a:lnTo>
                      <a:pt x="670" y="1810"/>
                    </a:lnTo>
                    <a:lnTo>
                      <a:pt x="634" y="1541"/>
                    </a:lnTo>
                    <a:lnTo>
                      <a:pt x="574" y="1271"/>
                    </a:lnTo>
                    <a:lnTo>
                      <a:pt x="497" y="1007"/>
                    </a:lnTo>
                    <a:lnTo>
                      <a:pt x="401" y="749"/>
                    </a:lnTo>
                    <a:lnTo>
                      <a:pt x="293" y="492"/>
                    </a:lnTo>
                    <a:lnTo>
                      <a:pt x="162" y="24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50" y="240"/>
                    </a:lnTo>
                    <a:lnTo>
                      <a:pt x="281" y="492"/>
                    </a:lnTo>
                    <a:lnTo>
                      <a:pt x="389" y="749"/>
                    </a:lnTo>
                    <a:lnTo>
                      <a:pt x="485" y="1007"/>
                    </a:lnTo>
                    <a:lnTo>
                      <a:pt x="562" y="1271"/>
                    </a:lnTo>
                    <a:lnTo>
                      <a:pt x="622" y="1541"/>
                    </a:lnTo>
                    <a:lnTo>
                      <a:pt x="658" y="1810"/>
                    </a:lnTo>
                    <a:lnTo>
                      <a:pt x="676" y="2086"/>
                    </a:lnTo>
                    <a:lnTo>
                      <a:pt x="676" y="2368"/>
                    </a:lnTo>
                    <a:lnTo>
                      <a:pt x="658" y="2650"/>
                    </a:lnTo>
                    <a:lnTo>
                      <a:pt x="616" y="2931"/>
                    </a:lnTo>
                    <a:lnTo>
                      <a:pt x="556" y="3213"/>
                    </a:lnTo>
                    <a:lnTo>
                      <a:pt x="473" y="3495"/>
                    </a:lnTo>
                    <a:lnTo>
                      <a:pt x="371" y="3777"/>
                    </a:lnTo>
                    <a:lnTo>
                      <a:pt x="251" y="4046"/>
                    </a:lnTo>
                    <a:lnTo>
                      <a:pt x="114" y="4316"/>
                    </a:lnTo>
                    <a:lnTo>
                      <a:pt x="126" y="4316"/>
                    </a:lnTo>
                    <a:lnTo>
                      <a:pt x="263" y="4046"/>
                    </a:lnTo>
                    <a:lnTo>
                      <a:pt x="383" y="3777"/>
                    </a:lnTo>
                    <a:lnTo>
                      <a:pt x="485" y="3495"/>
                    </a:lnTo>
                    <a:lnTo>
                      <a:pt x="568" y="3219"/>
                    </a:lnTo>
                    <a:lnTo>
                      <a:pt x="628" y="2937"/>
                    </a:lnTo>
                    <a:lnTo>
                      <a:pt x="670" y="2656"/>
                    </a:lnTo>
                    <a:lnTo>
                      <a:pt x="688" y="2368"/>
                    </a:lnTo>
                    <a:lnTo>
                      <a:pt x="688" y="2086"/>
                    </a:lnTo>
                    <a:lnTo>
                      <a:pt x="688" y="208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189" name="Freeform 13"/>
              <p:cNvSpPr>
                <a:spLocks/>
              </p:cNvSpPr>
              <p:nvPr/>
            </p:nvSpPr>
            <p:spPr bwMode="hidden">
              <a:xfrm>
                <a:off x="4522" y="0"/>
                <a:ext cx="864" cy="4316"/>
              </a:xfrm>
              <a:custGeom>
                <a:avLst/>
                <a:gdLst/>
                <a:ahLst/>
                <a:cxnLst>
                  <a:cxn ang="0">
                    <a:pos x="855" y="2128"/>
                  </a:cxn>
                  <a:cxn ang="0">
                    <a:pos x="831" y="1834"/>
                  </a:cxn>
                  <a:cxn ang="0">
                    <a:pos x="808" y="1684"/>
                  </a:cxn>
                  <a:cxn ang="0">
                    <a:pos x="784" y="1541"/>
                  </a:cxn>
                  <a:cxn ang="0">
                    <a:pos x="748" y="1397"/>
                  </a:cxn>
                  <a:cxn ang="0">
                    <a:pos x="712" y="1253"/>
                  </a:cxn>
                  <a:cxn ang="0">
                    <a:pos x="664" y="1115"/>
                  </a:cxn>
                  <a:cxn ang="0">
                    <a:pos x="610" y="977"/>
                  </a:cxn>
                  <a:cxn ang="0">
                    <a:pos x="491" y="719"/>
                  </a:cxn>
                  <a:cxn ang="0">
                    <a:pos x="353" y="468"/>
                  </a:cxn>
                  <a:cxn ang="0">
                    <a:pos x="192" y="228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80" y="228"/>
                  </a:cxn>
                  <a:cxn ang="0">
                    <a:pos x="341" y="468"/>
                  </a:cxn>
                  <a:cxn ang="0">
                    <a:pos x="479" y="719"/>
                  </a:cxn>
                  <a:cxn ang="0">
                    <a:pos x="598" y="983"/>
                  </a:cxn>
                  <a:cxn ang="0">
                    <a:pos x="652" y="1121"/>
                  </a:cxn>
                  <a:cxn ang="0">
                    <a:pos x="700" y="1259"/>
                  </a:cxn>
                  <a:cxn ang="0">
                    <a:pos x="736" y="1403"/>
                  </a:cxn>
                  <a:cxn ang="0">
                    <a:pos x="772" y="1547"/>
                  </a:cxn>
                  <a:cxn ang="0">
                    <a:pos x="802" y="1690"/>
                  </a:cxn>
                  <a:cxn ang="0">
                    <a:pos x="819" y="1834"/>
                  </a:cxn>
                  <a:cxn ang="0">
                    <a:pos x="837" y="1984"/>
                  </a:cxn>
                  <a:cxn ang="0">
                    <a:pos x="843" y="2128"/>
                  </a:cxn>
                  <a:cxn ang="0">
                    <a:pos x="849" y="2278"/>
                  </a:cxn>
                  <a:cxn ang="0">
                    <a:pos x="843" y="2428"/>
                  </a:cxn>
                  <a:cxn ang="0">
                    <a:pos x="831" y="2572"/>
                  </a:cxn>
                  <a:cxn ang="0">
                    <a:pos x="819" y="2721"/>
                  </a:cxn>
                  <a:cxn ang="0">
                    <a:pos x="796" y="2865"/>
                  </a:cxn>
                  <a:cxn ang="0">
                    <a:pos x="766" y="3015"/>
                  </a:cxn>
                  <a:cxn ang="0">
                    <a:pos x="724" y="3159"/>
                  </a:cxn>
                  <a:cxn ang="0">
                    <a:pos x="682" y="3303"/>
                  </a:cxn>
                  <a:cxn ang="0">
                    <a:pos x="586" y="3567"/>
                  </a:cxn>
                  <a:cxn ang="0">
                    <a:pos x="473" y="3824"/>
                  </a:cxn>
                  <a:cxn ang="0">
                    <a:pos x="335" y="4076"/>
                  </a:cxn>
                  <a:cxn ang="0">
                    <a:pos x="180" y="4316"/>
                  </a:cxn>
                  <a:cxn ang="0">
                    <a:pos x="192" y="4316"/>
                  </a:cxn>
                  <a:cxn ang="0">
                    <a:pos x="347" y="4076"/>
                  </a:cxn>
                  <a:cxn ang="0">
                    <a:pos x="485" y="3824"/>
                  </a:cxn>
                  <a:cxn ang="0">
                    <a:pos x="598" y="3573"/>
                  </a:cxn>
                  <a:cxn ang="0">
                    <a:pos x="694" y="3309"/>
                  </a:cxn>
                  <a:cxn ang="0">
                    <a:pos x="736" y="3165"/>
                  </a:cxn>
                  <a:cxn ang="0">
                    <a:pos x="778" y="3021"/>
                  </a:cxn>
                  <a:cxn ang="0">
                    <a:pos x="808" y="2871"/>
                  </a:cxn>
                  <a:cxn ang="0">
                    <a:pos x="831" y="2727"/>
                  </a:cxn>
                  <a:cxn ang="0">
                    <a:pos x="843" y="2578"/>
                  </a:cxn>
                  <a:cxn ang="0">
                    <a:pos x="855" y="2428"/>
                  </a:cxn>
                  <a:cxn ang="0">
                    <a:pos x="861" y="2278"/>
                  </a:cxn>
                  <a:cxn ang="0">
                    <a:pos x="855" y="2128"/>
                  </a:cxn>
                  <a:cxn ang="0">
                    <a:pos x="855" y="2128"/>
                  </a:cxn>
                </a:cxnLst>
                <a:rect l="0" t="0" r="r" b="b"/>
                <a:pathLst>
                  <a:path w="861" h="4316">
                    <a:moveTo>
                      <a:pt x="855" y="2128"/>
                    </a:moveTo>
                    <a:lnTo>
                      <a:pt x="831" y="1834"/>
                    </a:lnTo>
                    <a:lnTo>
                      <a:pt x="808" y="1684"/>
                    </a:lnTo>
                    <a:lnTo>
                      <a:pt x="784" y="1541"/>
                    </a:lnTo>
                    <a:lnTo>
                      <a:pt x="748" y="1397"/>
                    </a:lnTo>
                    <a:lnTo>
                      <a:pt x="712" y="1253"/>
                    </a:lnTo>
                    <a:lnTo>
                      <a:pt x="664" y="1115"/>
                    </a:lnTo>
                    <a:lnTo>
                      <a:pt x="610" y="977"/>
                    </a:lnTo>
                    <a:lnTo>
                      <a:pt x="491" y="719"/>
                    </a:lnTo>
                    <a:lnTo>
                      <a:pt x="353" y="468"/>
                    </a:lnTo>
                    <a:lnTo>
                      <a:pt x="192" y="228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80" y="228"/>
                    </a:lnTo>
                    <a:lnTo>
                      <a:pt x="341" y="468"/>
                    </a:lnTo>
                    <a:lnTo>
                      <a:pt x="479" y="719"/>
                    </a:lnTo>
                    <a:lnTo>
                      <a:pt x="598" y="983"/>
                    </a:lnTo>
                    <a:lnTo>
                      <a:pt x="652" y="1121"/>
                    </a:lnTo>
                    <a:lnTo>
                      <a:pt x="700" y="1259"/>
                    </a:lnTo>
                    <a:lnTo>
                      <a:pt x="736" y="1403"/>
                    </a:lnTo>
                    <a:lnTo>
                      <a:pt x="772" y="1547"/>
                    </a:lnTo>
                    <a:lnTo>
                      <a:pt x="802" y="1690"/>
                    </a:lnTo>
                    <a:lnTo>
                      <a:pt x="819" y="1834"/>
                    </a:lnTo>
                    <a:lnTo>
                      <a:pt x="837" y="1984"/>
                    </a:lnTo>
                    <a:lnTo>
                      <a:pt x="843" y="2128"/>
                    </a:lnTo>
                    <a:lnTo>
                      <a:pt x="849" y="2278"/>
                    </a:lnTo>
                    <a:lnTo>
                      <a:pt x="843" y="2428"/>
                    </a:lnTo>
                    <a:lnTo>
                      <a:pt x="831" y="2572"/>
                    </a:lnTo>
                    <a:lnTo>
                      <a:pt x="819" y="2721"/>
                    </a:lnTo>
                    <a:lnTo>
                      <a:pt x="796" y="2865"/>
                    </a:lnTo>
                    <a:lnTo>
                      <a:pt x="766" y="3015"/>
                    </a:lnTo>
                    <a:lnTo>
                      <a:pt x="724" y="3159"/>
                    </a:lnTo>
                    <a:lnTo>
                      <a:pt x="682" y="3303"/>
                    </a:lnTo>
                    <a:lnTo>
                      <a:pt x="586" y="3567"/>
                    </a:lnTo>
                    <a:lnTo>
                      <a:pt x="473" y="3824"/>
                    </a:lnTo>
                    <a:lnTo>
                      <a:pt x="335" y="4076"/>
                    </a:lnTo>
                    <a:lnTo>
                      <a:pt x="180" y="4316"/>
                    </a:lnTo>
                    <a:lnTo>
                      <a:pt x="192" y="4316"/>
                    </a:lnTo>
                    <a:lnTo>
                      <a:pt x="347" y="4076"/>
                    </a:lnTo>
                    <a:lnTo>
                      <a:pt x="485" y="3824"/>
                    </a:lnTo>
                    <a:lnTo>
                      <a:pt x="598" y="3573"/>
                    </a:lnTo>
                    <a:lnTo>
                      <a:pt x="694" y="3309"/>
                    </a:lnTo>
                    <a:lnTo>
                      <a:pt x="736" y="3165"/>
                    </a:lnTo>
                    <a:lnTo>
                      <a:pt x="778" y="3021"/>
                    </a:lnTo>
                    <a:lnTo>
                      <a:pt x="808" y="2871"/>
                    </a:lnTo>
                    <a:lnTo>
                      <a:pt x="831" y="2727"/>
                    </a:lnTo>
                    <a:lnTo>
                      <a:pt x="843" y="2578"/>
                    </a:lnTo>
                    <a:lnTo>
                      <a:pt x="855" y="2428"/>
                    </a:lnTo>
                    <a:lnTo>
                      <a:pt x="861" y="2278"/>
                    </a:lnTo>
                    <a:lnTo>
                      <a:pt x="855" y="2128"/>
                    </a:lnTo>
                    <a:lnTo>
                      <a:pt x="855" y="212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190" name="Freeform 14"/>
              <p:cNvSpPr>
                <a:spLocks/>
              </p:cNvSpPr>
              <p:nvPr/>
            </p:nvSpPr>
            <p:spPr bwMode="hidden">
              <a:xfrm>
                <a:off x="2399" y="0"/>
                <a:ext cx="150" cy="4316"/>
              </a:xfrm>
              <a:custGeom>
                <a:avLst/>
                <a:gdLst/>
                <a:ahLst/>
                <a:cxnLst>
                  <a:cxn ang="0">
                    <a:pos x="18" y="1942"/>
                  </a:cxn>
                  <a:cxn ang="0">
                    <a:pos x="30" y="1630"/>
                  </a:cxn>
                  <a:cxn ang="0">
                    <a:pos x="42" y="1331"/>
                  </a:cxn>
                  <a:cxn ang="0">
                    <a:pos x="59" y="1055"/>
                  </a:cxn>
                  <a:cxn ang="0">
                    <a:pos x="77" y="791"/>
                  </a:cxn>
                  <a:cxn ang="0">
                    <a:pos x="83" y="671"/>
                  </a:cxn>
                  <a:cxn ang="0">
                    <a:pos x="95" y="557"/>
                  </a:cxn>
                  <a:cxn ang="0">
                    <a:pos x="107" y="444"/>
                  </a:cxn>
                  <a:cxn ang="0">
                    <a:pos x="113" y="342"/>
                  </a:cxn>
                  <a:cxn ang="0">
                    <a:pos x="125" y="246"/>
                  </a:cxn>
                  <a:cxn ang="0">
                    <a:pos x="131" y="156"/>
                  </a:cxn>
                  <a:cxn ang="0">
                    <a:pos x="143" y="72"/>
                  </a:cxn>
                  <a:cxn ang="0">
                    <a:pos x="149" y="0"/>
                  </a:cxn>
                  <a:cxn ang="0">
                    <a:pos x="137" y="0"/>
                  </a:cxn>
                  <a:cxn ang="0">
                    <a:pos x="131" y="72"/>
                  </a:cxn>
                  <a:cxn ang="0">
                    <a:pos x="119" y="156"/>
                  </a:cxn>
                  <a:cxn ang="0">
                    <a:pos x="113" y="246"/>
                  </a:cxn>
                  <a:cxn ang="0">
                    <a:pos x="101" y="342"/>
                  </a:cxn>
                  <a:cxn ang="0">
                    <a:pos x="95" y="444"/>
                  </a:cxn>
                  <a:cxn ang="0">
                    <a:pos x="83" y="557"/>
                  </a:cxn>
                  <a:cxn ang="0">
                    <a:pos x="71" y="671"/>
                  </a:cxn>
                  <a:cxn ang="0">
                    <a:pos x="65" y="791"/>
                  </a:cxn>
                  <a:cxn ang="0">
                    <a:pos x="48" y="1055"/>
                  </a:cxn>
                  <a:cxn ang="0">
                    <a:pos x="30" y="1331"/>
                  </a:cxn>
                  <a:cxn ang="0">
                    <a:pos x="18" y="1630"/>
                  </a:cxn>
                  <a:cxn ang="0">
                    <a:pos x="6" y="1942"/>
                  </a:cxn>
                  <a:cxn ang="0">
                    <a:pos x="0" y="2278"/>
                  </a:cxn>
                  <a:cxn ang="0">
                    <a:pos x="6" y="2602"/>
                  </a:cxn>
                  <a:cxn ang="0">
                    <a:pos x="12" y="2919"/>
                  </a:cxn>
                  <a:cxn ang="0">
                    <a:pos x="24" y="3219"/>
                  </a:cxn>
                  <a:cxn ang="0">
                    <a:pos x="36" y="3513"/>
                  </a:cxn>
                  <a:cxn ang="0">
                    <a:pos x="59" y="3794"/>
                  </a:cxn>
                  <a:cxn ang="0">
                    <a:pos x="89" y="4058"/>
                  </a:cxn>
                  <a:cxn ang="0">
                    <a:pos x="125" y="4316"/>
                  </a:cxn>
                  <a:cxn ang="0">
                    <a:pos x="137" y="4316"/>
                  </a:cxn>
                  <a:cxn ang="0">
                    <a:pos x="101" y="4058"/>
                  </a:cxn>
                  <a:cxn ang="0">
                    <a:pos x="71" y="3794"/>
                  </a:cxn>
                  <a:cxn ang="0">
                    <a:pos x="48" y="3513"/>
                  </a:cxn>
                  <a:cxn ang="0">
                    <a:pos x="36" y="3225"/>
                  </a:cxn>
                  <a:cxn ang="0">
                    <a:pos x="24" y="2919"/>
                  </a:cxn>
                  <a:cxn ang="0">
                    <a:pos x="18" y="2608"/>
                  </a:cxn>
                  <a:cxn ang="0">
                    <a:pos x="12" y="2278"/>
                  </a:cxn>
                  <a:cxn ang="0">
                    <a:pos x="18" y="1942"/>
                  </a:cxn>
                  <a:cxn ang="0">
                    <a:pos x="18" y="1942"/>
                  </a:cxn>
                </a:cxnLst>
                <a:rect l="0" t="0" r="r" b="b"/>
                <a:pathLst>
                  <a:path w="149" h="4316">
                    <a:moveTo>
                      <a:pt x="18" y="1942"/>
                    </a:moveTo>
                    <a:lnTo>
                      <a:pt x="30" y="1630"/>
                    </a:lnTo>
                    <a:lnTo>
                      <a:pt x="42" y="1331"/>
                    </a:lnTo>
                    <a:lnTo>
                      <a:pt x="59" y="1055"/>
                    </a:lnTo>
                    <a:lnTo>
                      <a:pt x="77" y="791"/>
                    </a:lnTo>
                    <a:lnTo>
                      <a:pt x="83" y="671"/>
                    </a:lnTo>
                    <a:lnTo>
                      <a:pt x="95" y="557"/>
                    </a:lnTo>
                    <a:lnTo>
                      <a:pt x="107" y="444"/>
                    </a:lnTo>
                    <a:lnTo>
                      <a:pt x="113" y="342"/>
                    </a:lnTo>
                    <a:lnTo>
                      <a:pt x="125" y="246"/>
                    </a:lnTo>
                    <a:lnTo>
                      <a:pt x="131" y="156"/>
                    </a:lnTo>
                    <a:lnTo>
                      <a:pt x="143" y="72"/>
                    </a:lnTo>
                    <a:lnTo>
                      <a:pt x="149" y="0"/>
                    </a:lnTo>
                    <a:lnTo>
                      <a:pt x="137" y="0"/>
                    </a:lnTo>
                    <a:lnTo>
                      <a:pt x="131" y="72"/>
                    </a:lnTo>
                    <a:lnTo>
                      <a:pt x="119" y="156"/>
                    </a:lnTo>
                    <a:lnTo>
                      <a:pt x="113" y="246"/>
                    </a:lnTo>
                    <a:lnTo>
                      <a:pt x="101" y="342"/>
                    </a:lnTo>
                    <a:lnTo>
                      <a:pt x="95" y="444"/>
                    </a:lnTo>
                    <a:lnTo>
                      <a:pt x="83" y="557"/>
                    </a:lnTo>
                    <a:lnTo>
                      <a:pt x="71" y="671"/>
                    </a:lnTo>
                    <a:lnTo>
                      <a:pt x="65" y="791"/>
                    </a:lnTo>
                    <a:lnTo>
                      <a:pt x="48" y="1055"/>
                    </a:lnTo>
                    <a:lnTo>
                      <a:pt x="30" y="1331"/>
                    </a:lnTo>
                    <a:lnTo>
                      <a:pt x="18" y="1630"/>
                    </a:lnTo>
                    <a:lnTo>
                      <a:pt x="6" y="1942"/>
                    </a:lnTo>
                    <a:lnTo>
                      <a:pt x="0" y="2278"/>
                    </a:lnTo>
                    <a:lnTo>
                      <a:pt x="6" y="2602"/>
                    </a:lnTo>
                    <a:lnTo>
                      <a:pt x="12" y="2919"/>
                    </a:lnTo>
                    <a:lnTo>
                      <a:pt x="24" y="3219"/>
                    </a:lnTo>
                    <a:lnTo>
                      <a:pt x="36" y="3513"/>
                    </a:lnTo>
                    <a:lnTo>
                      <a:pt x="59" y="3794"/>
                    </a:lnTo>
                    <a:lnTo>
                      <a:pt x="89" y="4058"/>
                    </a:lnTo>
                    <a:lnTo>
                      <a:pt x="125" y="4316"/>
                    </a:lnTo>
                    <a:lnTo>
                      <a:pt x="137" y="4316"/>
                    </a:lnTo>
                    <a:lnTo>
                      <a:pt x="101" y="4058"/>
                    </a:lnTo>
                    <a:lnTo>
                      <a:pt x="71" y="3794"/>
                    </a:lnTo>
                    <a:lnTo>
                      <a:pt x="48" y="3513"/>
                    </a:lnTo>
                    <a:lnTo>
                      <a:pt x="36" y="3225"/>
                    </a:lnTo>
                    <a:lnTo>
                      <a:pt x="24" y="2919"/>
                    </a:lnTo>
                    <a:lnTo>
                      <a:pt x="18" y="2608"/>
                    </a:lnTo>
                    <a:lnTo>
                      <a:pt x="12" y="2278"/>
                    </a:lnTo>
                    <a:lnTo>
                      <a:pt x="18" y="1942"/>
                    </a:lnTo>
                    <a:lnTo>
                      <a:pt x="18" y="194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191" name="Freeform 15"/>
              <p:cNvSpPr>
                <a:spLocks/>
              </p:cNvSpPr>
              <p:nvPr/>
            </p:nvSpPr>
            <p:spPr bwMode="hidden">
              <a:xfrm>
                <a:off x="1967" y="0"/>
                <a:ext cx="300" cy="4316"/>
              </a:xfrm>
              <a:custGeom>
                <a:avLst/>
                <a:gdLst/>
                <a:ahLst/>
                <a:cxnLst>
                  <a:cxn ang="0">
                    <a:pos x="18" y="2062"/>
                  </a:cxn>
                  <a:cxn ang="0">
                    <a:pos x="30" y="1750"/>
                  </a:cxn>
                  <a:cxn ang="0">
                    <a:pos x="54" y="1451"/>
                  </a:cxn>
                  <a:cxn ang="0">
                    <a:pos x="84" y="1169"/>
                  </a:cxn>
                  <a:cxn ang="0">
                    <a:pos x="126" y="899"/>
                  </a:cxn>
                  <a:cxn ang="0">
                    <a:pos x="162" y="641"/>
                  </a:cxn>
                  <a:cxn ang="0">
                    <a:pos x="209" y="408"/>
                  </a:cxn>
                  <a:cxn ang="0">
                    <a:pos x="251" y="192"/>
                  </a:cxn>
                  <a:cxn ang="0">
                    <a:pos x="299" y="0"/>
                  </a:cxn>
                  <a:cxn ang="0">
                    <a:pos x="287" y="0"/>
                  </a:cxn>
                  <a:cxn ang="0">
                    <a:pos x="239" y="192"/>
                  </a:cxn>
                  <a:cxn ang="0">
                    <a:pos x="198" y="408"/>
                  </a:cxn>
                  <a:cxn ang="0">
                    <a:pos x="156" y="641"/>
                  </a:cxn>
                  <a:cxn ang="0">
                    <a:pos x="114" y="899"/>
                  </a:cxn>
                  <a:cxn ang="0">
                    <a:pos x="78" y="1169"/>
                  </a:cxn>
                  <a:cxn ang="0">
                    <a:pos x="48" y="1451"/>
                  </a:cxn>
                  <a:cxn ang="0">
                    <a:pos x="24" y="1750"/>
                  </a:cxn>
                  <a:cxn ang="0">
                    <a:pos x="6" y="2062"/>
                  </a:cxn>
                  <a:cxn ang="0">
                    <a:pos x="0" y="2374"/>
                  </a:cxn>
                  <a:cxn ang="0">
                    <a:pos x="12" y="2674"/>
                  </a:cxn>
                  <a:cxn ang="0">
                    <a:pos x="30" y="2973"/>
                  </a:cxn>
                  <a:cxn ang="0">
                    <a:pos x="54" y="3255"/>
                  </a:cxn>
                  <a:cxn ang="0">
                    <a:pos x="96" y="3537"/>
                  </a:cxn>
                  <a:cxn ang="0">
                    <a:pos x="144" y="3806"/>
                  </a:cxn>
                  <a:cxn ang="0">
                    <a:pos x="203" y="4064"/>
                  </a:cxn>
                  <a:cxn ang="0">
                    <a:pos x="275" y="4316"/>
                  </a:cxn>
                  <a:cxn ang="0">
                    <a:pos x="287" y="4316"/>
                  </a:cxn>
                  <a:cxn ang="0">
                    <a:pos x="215" y="4064"/>
                  </a:cxn>
                  <a:cxn ang="0">
                    <a:pos x="156" y="3806"/>
                  </a:cxn>
                  <a:cxn ang="0">
                    <a:pos x="108" y="3537"/>
                  </a:cxn>
                  <a:cxn ang="0">
                    <a:pos x="66" y="3261"/>
                  </a:cxn>
                  <a:cxn ang="0">
                    <a:pos x="42" y="2973"/>
                  </a:cxn>
                  <a:cxn ang="0">
                    <a:pos x="24" y="2680"/>
                  </a:cxn>
                  <a:cxn ang="0">
                    <a:pos x="12" y="2374"/>
                  </a:cxn>
                  <a:cxn ang="0">
                    <a:pos x="18" y="2062"/>
                  </a:cxn>
                  <a:cxn ang="0">
                    <a:pos x="18" y="2062"/>
                  </a:cxn>
                </a:cxnLst>
                <a:rect l="0" t="0" r="r" b="b"/>
                <a:pathLst>
                  <a:path w="299" h="4316">
                    <a:moveTo>
                      <a:pt x="18" y="2062"/>
                    </a:moveTo>
                    <a:lnTo>
                      <a:pt x="30" y="1750"/>
                    </a:lnTo>
                    <a:lnTo>
                      <a:pt x="54" y="1451"/>
                    </a:lnTo>
                    <a:lnTo>
                      <a:pt x="84" y="1169"/>
                    </a:lnTo>
                    <a:lnTo>
                      <a:pt x="126" y="899"/>
                    </a:lnTo>
                    <a:lnTo>
                      <a:pt x="162" y="641"/>
                    </a:lnTo>
                    <a:lnTo>
                      <a:pt x="209" y="408"/>
                    </a:lnTo>
                    <a:lnTo>
                      <a:pt x="251" y="192"/>
                    </a:lnTo>
                    <a:lnTo>
                      <a:pt x="299" y="0"/>
                    </a:lnTo>
                    <a:lnTo>
                      <a:pt x="287" y="0"/>
                    </a:lnTo>
                    <a:lnTo>
                      <a:pt x="239" y="192"/>
                    </a:lnTo>
                    <a:lnTo>
                      <a:pt x="198" y="408"/>
                    </a:lnTo>
                    <a:lnTo>
                      <a:pt x="156" y="641"/>
                    </a:lnTo>
                    <a:lnTo>
                      <a:pt x="114" y="899"/>
                    </a:lnTo>
                    <a:lnTo>
                      <a:pt x="78" y="1169"/>
                    </a:lnTo>
                    <a:lnTo>
                      <a:pt x="48" y="1451"/>
                    </a:lnTo>
                    <a:lnTo>
                      <a:pt x="24" y="1750"/>
                    </a:lnTo>
                    <a:lnTo>
                      <a:pt x="6" y="2062"/>
                    </a:lnTo>
                    <a:lnTo>
                      <a:pt x="0" y="2374"/>
                    </a:lnTo>
                    <a:lnTo>
                      <a:pt x="12" y="2674"/>
                    </a:lnTo>
                    <a:lnTo>
                      <a:pt x="30" y="2973"/>
                    </a:lnTo>
                    <a:lnTo>
                      <a:pt x="54" y="3255"/>
                    </a:lnTo>
                    <a:lnTo>
                      <a:pt x="96" y="3537"/>
                    </a:lnTo>
                    <a:lnTo>
                      <a:pt x="144" y="3806"/>
                    </a:lnTo>
                    <a:lnTo>
                      <a:pt x="203" y="4064"/>
                    </a:lnTo>
                    <a:lnTo>
                      <a:pt x="275" y="4316"/>
                    </a:lnTo>
                    <a:lnTo>
                      <a:pt x="287" y="4316"/>
                    </a:lnTo>
                    <a:lnTo>
                      <a:pt x="215" y="4064"/>
                    </a:lnTo>
                    <a:lnTo>
                      <a:pt x="156" y="3806"/>
                    </a:lnTo>
                    <a:lnTo>
                      <a:pt x="108" y="3537"/>
                    </a:lnTo>
                    <a:lnTo>
                      <a:pt x="66" y="3261"/>
                    </a:lnTo>
                    <a:lnTo>
                      <a:pt x="42" y="2973"/>
                    </a:lnTo>
                    <a:lnTo>
                      <a:pt x="24" y="2680"/>
                    </a:lnTo>
                    <a:lnTo>
                      <a:pt x="12" y="2374"/>
                    </a:lnTo>
                    <a:lnTo>
                      <a:pt x="18" y="2062"/>
                    </a:lnTo>
                    <a:lnTo>
                      <a:pt x="18" y="206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192" name="Freeform 16"/>
              <p:cNvSpPr>
                <a:spLocks/>
              </p:cNvSpPr>
              <p:nvPr/>
            </p:nvSpPr>
            <p:spPr bwMode="hidden">
              <a:xfrm>
                <a:off x="1566" y="0"/>
                <a:ext cx="425" cy="4316"/>
              </a:xfrm>
              <a:custGeom>
                <a:avLst/>
                <a:gdLst/>
                <a:ahLst/>
                <a:cxnLst>
                  <a:cxn ang="0">
                    <a:pos x="424" y="0"/>
                  </a:cxn>
                  <a:cxn ang="0">
                    <a:pos x="412" y="0"/>
                  </a:cxn>
                  <a:cxn ang="0">
                    <a:pos x="316" y="222"/>
                  </a:cxn>
                  <a:cxn ang="0">
                    <a:pos x="239" y="462"/>
                  </a:cxn>
                  <a:cxn ang="0">
                    <a:pos x="167" y="707"/>
                  </a:cxn>
                  <a:cxn ang="0">
                    <a:pos x="107" y="971"/>
                  </a:cxn>
                  <a:cxn ang="0">
                    <a:pos x="65" y="1247"/>
                  </a:cxn>
                  <a:cxn ang="0">
                    <a:pos x="29" y="1529"/>
                  </a:cxn>
                  <a:cxn ang="0">
                    <a:pos x="6" y="1822"/>
                  </a:cxn>
                  <a:cxn ang="0">
                    <a:pos x="0" y="2122"/>
                  </a:cxn>
                  <a:cxn ang="0">
                    <a:pos x="6" y="2404"/>
                  </a:cxn>
                  <a:cxn ang="0">
                    <a:pos x="24" y="2686"/>
                  </a:cxn>
                  <a:cxn ang="0">
                    <a:pos x="47" y="2961"/>
                  </a:cxn>
                  <a:cxn ang="0">
                    <a:pos x="89" y="3243"/>
                  </a:cxn>
                  <a:cxn ang="0">
                    <a:pos x="137" y="3519"/>
                  </a:cxn>
                  <a:cxn ang="0">
                    <a:pos x="197" y="3788"/>
                  </a:cxn>
                  <a:cxn ang="0">
                    <a:pos x="269" y="4058"/>
                  </a:cxn>
                  <a:cxn ang="0">
                    <a:pos x="346" y="4316"/>
                  </a:cxn>
                  <a:cxn ang="0">
                    <a:pos x="358" y="4316"/>
                  </a:cxn>
                  <a:cxn ang="0">
                    <a:pos x="281" y="4058"/>
                  </a:cxn>
                  <a:cxn ang="0">
                    <a:pos x="209" y="3788"/>
                  </a:cxn>
                  <a:cxn ang="0">
                    <a:pos x="149" y="3519"/>
                  </a:cxn>
                  <a:cxn ang="0">
                    <a:pos x="101" y="3243"/>
                  </a:cxn>
                  <a:cxn ang="0">
                    <a:pos x="59" y="2961"/>
                  </a:cxn>
                  <a:cxn ang="0">
                    <a:pos x="35" y="2686"/>
                  </a:cxn>
                  <a:cxn ang="0">
                    <a:pos x="18" y="2404"/>
                  </a:cxn>
                  <a:cxn ang="0">
                    <a:pos x="12" y="2122"/>
                  </a:cxn>
                  <a:cxn ang="0">
                    <a:pos x="18" y="1822"/>
                  </a:cxn>
                  <a:cxn ang="0">
                    <a:pos x="41" y="1529"/>
                  </a:cxn>
                  <a:cxn ang="0">
                    <a:pos x="71" y="1247"/>
                  </a:cxn>
                  <a:cxn ang="0">
                    <a:pos x="119" y="971"/>
                  </a:cxn>
                  <a:cxn ang="0">
                    <a:pos x="179" y="707"/>
                  </a:cxn>
                  <a:cxn ang="0">
                    <a:pos x="245" y="462"/>
                  </a:cxn>
                  <a:cxn ang="0">
                    <a:pos x="328" y="222"/>
                  </a:cxn>
                  <a:cxn ang="0">
                    <a:pos x="424" y="0"/>
                  </a:cxn>
                  <a:cxn ang="0">
                    <a:pos x="424" y="0"/>
                  </a:cxn>
                </a:cxnLst>
                <a:rect l="0" t="0" r="r" b="b"/>
                <a:pathLst>
                  <a:path w="424" h="4316">
                    <a:moveTo>
                      <a:pt x="424" y="0"/>
                    </a:moveTo>
                    <a:lnTo>
                      <a:pt x="412" y="0"/>
                    </a:lnTo>
                    <a:lnTo>
                      <a:pt x="316" y="222"/>
                    </a:lnTo>
                    <a:lnTo>
                      <a:pt x="239" y="462"/>
                    </a:lnTo>
                    <a:lnTo>
                      <a:pt x="167" y="707"/>
                    </a:lnTo>
                    <a:lnTo>
                      <a:pt x="107" y="971"/>
                    </a:lnTo>
                    <a:lnTo>
                      <a:pt x="65" y="1247"/>
                    </a:lnTo>
                    <a:lnTo>
                      <a:pt x="29" y="1529"/>
                    </a:lnTo>
                    <a:lnTo>
                      <a:pt x="6" y="1822"/>
                    </a:lnTo>
                    <a:lnTo>
                      <a:pt x="0" y="2122"/>
                    </a:lnTo>
                    <a:lnTo>
                      <a:pt x="6" y="2404"/>
                    </a:lnTo>
                    <a:lnTo>
                      <a:pt x="24" y="2686"/>
                    </a:lnTo>
                    <a:lnTo>
                      <a:pt x="47" y="2961"/>
                    </a:lnTo>
                    <a:lnTo>
                      <a:pt x="89" y="3243"/>
                    </a:lnTo>
                    <a:lnTo>
                      <a:pt x="137" y="3519"/>
                    </a:lnTo>
                    <a:lnTo>
                      <a:pt x="197" y="3788"/>
                    </a:lnTo>
                    <a:lnTo>
                      <a:pt x="269" y="4058"/>
                    </a:lnTo>
                    <a:lnTo>
                      <a:pt x="346" y="4316"/>
                    </a:lnTo>
                    <a:lnTo>
                      <a:pt x="358" y="4316"/>
                    </a:lnTo>
                    <a:lnTo>
                      <a:pt x="281" y="4058"/>
                    </a:lnTo>
                    <a:lnTo>
                      <a:pt x="209" y="3788"/>
                    </a:lnTo>
                    <a:lnTo>
                      <a:pt x="149" y="3519"/>
                    </a:lnTo>
                    <a:lnTo>
                      <a:pt x="101" y="3243"/>
                    </a:lnTo>
                    <a:lnTo>
                      <a:pt x="59" y="2961"/>
                    </a:lnTo>
                    <a:lnTo>
                      <a:pt x="35" y="2686"/>
                    </a:lnTo>
                    <a:lnTo>
                      <a:pt x="18" y="2404"/>
                    </a:lnTo>
                    <a:lnTo>
                      <a:pt x="12" y="2122"/>
                    </a:lnTo>
                    <a:lnTo>
                      <a:pt x="18" y="1822"/>
                    </a:lnTo>
                    <a:lnTo>
                      <a:pt x="41" y="1529"/>
                    </a:lnTo>
                    <a:lnTo>
                      <a:pt x="71" y="1247"/>
                    </a:lnTo>
                    <a:lnTo>
                      <a:pt x="119" y="971"/>
                    </a:lnTo>
                    <a:lnTo>
                      <a:pt x="179" y="707"/>
                    </a:lnTo>
                    <a:lnTo>
                      <a:pt x="245" y="462"/>
                    </a:lnTo>
                    <a:lnTo>
                      <a:pt x="328" y="222"/>
                    </a:lnTo>
                    <a:lnTo>
                      <a:pt x="424" y="0"/>
                    </a:lnTo>
                    <a:lnTo>
                      <a:pt x="4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193" name="Freeform 17"/>
              <p:cNvSpPr>
                <a:spLocks/>
              </p:cNvSpPr>
              <p:nvPr/>
            </p:nvSpPr>
            <p:spPr bwMode="hidden">
              <a:xfrm>
                <a:off x="1128" y="0"/>
                <a:ext cx="575" cy="4316"/>
              </a:xfrm>
              <a:custGeom>
                <a:avLst/>
                <a:gdLst/>
                <a:ahLst/>
                <a:cxnLst>
                  <a:cxn ang="0">
                    <a:pos x="12" y="2146"/>
                  </a:cxn>
                  <a:cxn ang="0">
                    <a:pos x="24" y="1846"/>
                  </a:cxn>
                  <a:cxn ang="0">
                    <a:pos x="54" y="1559"/>
                  </a:cxn>
                  <a:cxn ang="0">
                    <a:pos x="96" y="1277"/>
                  </a:cxn>
                  <a:cxn ang="0">
                    <a:pos x="162" y="1001"/>
                  </a:cxn>
                  <a:cxn ang="0">
                    <a:pos x="239" y="731"/>
                  </a:cxn>
                  <a:cxn ang="0">
                    <a:pos x="335" y="480"/>
                  </a:cxn>
                  <a:cxn ang="0">
                    <a:pos x="449" y="234"/>
                  </a:cxn>
                  <a:cxn ang="0">
                    <a:pos x="574" y="0"/>
                  </a:cxn>
                  <a:cxn ang="0">
                    <a:pos x="562" y="0"/>
                  </a:cxn>
                  <a:cxn ang="0">
                    <a:pos x="437" y="234"/>
                  </a:cxn>
                  <a:cxn ang="0">
                    <a:pos x="323" y="480"/>
                  </a:cxn>
                  <a:cxn ang="0">
                    <a:pos x="227" y="737"/>
                  </a:cxn>
                  <a:cxn ang="0">
                    <a:pos x="150" y="1001"/>
                  </a:cxn>
                  <a:cxn ang="0">
                    <a:pos x="84" y="1277"/>
                  </a:cxn>
                  <a:cxn ang="0">
                    <a:pos x="42" y="1559"/>
                  </a:cxn>
                  <a:cxn ang="0">
                    <a:pos x="12" y="1852"/>
                  </a:cxn>
                  <a:cxn ang="0">
                    <a:pos x="0" y="2146"/>
                  </a:cxn>
                  <a:cxn ang="0">
                    <a:pos x="6" y="2434"/>
                  </a:cxn>
                  <a:cxn ang="0">
                    <a:pos x="30" y="2715"/>
                  </a:cxn>
                  <a:cxn ang="0">
                    <a:pos x="66" y="2997"/>
                  </a:cxn>
                  <a:cxn ang="0">
                    <a:pos x="120" y="3273"/>
                  </a:cxn>
                  <a:cxn ang="0">
                    <a:pos x="191" y="3549"/>
                  </a:cxn>
                  <a:cxn ang="0">
                    <a:pos x="275" y="3812"/>
                  </a:cxn>
                  <a:cxn ang="0">
                    <a:pos x="371" y="4070"/>
                  </a:cxn>
                  <a:cxn ang="0">
                    <a:pos x="484" y="4316"/>
                  </a:cxn>
                  <a:cxn ang="0">
                    <a:pos x="496" y="4316"/>
                  </a:cxn>
                  <a:cxn ang="0">
                    <a:pos x="383" y="4070"/>
                  </a:cxn>
                  <a:cxn ang="0">
                    <a:pos x="287" y="3812"/>
                  </a:cxn>
                  <a:cxn ang="0">
                    <a:pos x="203" y="3549"/>
                  </a:cxn>
                  <a:cxn ang="0">
                    <a:pos x="132" y="3273"/>
                  </a:cxn>
                  <a:cxn ang="0">
                    <a:pos x="78" y="2997"/>
                  </a:cxn>
                  <a:cxn ang="0">
                    <a:pos x="42" y="2715"/>
                  </a:cxn>
                  <a:cxn ang="0">
                    <a:pos x="18" y="2434"/>
                  </a:cxn>
                  <a:cxn ang="0">
                    <a:pos x="12" y="2146"/>
                  </a:cxn>
                  <a:cxn ang="0">
                    <a:pos x="12" y="2146"/>
                  </a:cxn>
                </a:cxnLst>
                <a:rect l="0" t="0" r="r" b="b"/>
                <a:pathLst>
                  <a:path w="574" h="4316">
                    <a:moveTo>
                      <a:pt x="12" y="2146"/>
                    </a:moveTo>
                    <a:lnTo>
                      <a:pt x="24" y="1846"/>
                    </a:lnTo>
                    <a:lnTo>
                      <a:pt x="54" y="1559"/>
                    </a:lnTo>
                    <a:lnTo>
                      <a:pt x="96" y="1277"/>
                    </a:lnTo>
                    <a:lnTo>
                      <a:pt x="162" y="1001"/>
                    </a:lnTo>
                    <a:lnTo>
                      <a:pt x="239" y="731"/>
                    </a:lnTo>
                    <a:lnTo>
                      <a:pt x="335" y="480"/>
                    </a:lnTo>
                    <a:lnTo>
                      <a:pt x="449" y="234"/>
                    </a:lnTo>
                    <a:lnTo>
                      <a:pt x="574" y="0"/>
                    </a:lnTo>
                    <a:lnTo>
                      <a:pt x="562" y="0"/>
                    </a:lnTo>
                    <a:lnTo>
                      <a:pt x="437" y="234"/>
                    </a:lnTo>
                    <a:lnTo>
                      <a:pt x="323" y="480"/>
                    </a:lnTo>
                    <a:lnTo>
                      <a:pt x="227" y="737"/>
                    </a:lnTo>
                    <a:lnTo>
                      <a:pt x="150" y="1001"/>
                    </a:lnTo>
                    <a:lnTo>
                      <a:pt x="84" y="1277"/>
                    </a:lnTo>
                    <a:lnTo>
                      <a:pt x="42" y="1559"/>
                    </a:lnTo>
                    <a:lnTo>
                      <a:pt x="12" y="1852"/>
                    </a:lnTo>
                    <a:lnTo>
                      <a:pt x="0" y="2146"/>
                    </a:lnTo>
                    <a:lnTo>
                      <a:pt x="6" y="2434"/>
                    </a:lnTo>
                    <a:lnTo>
                      <a:pt x="30" y="2715"/>
                    </a:lnTo>
                    <a:lnTo>
                      <a:pt x="66" y="2997"/>
                    </a:lnTo>
                    <a:lnTo>
                      <a:pt x="120" y="3273"/>
                    </a:lnTo>
                    <a:lnTo>
                      <a:pt x="191" y="3549"/>
                    </a:lnTo>
                    <a:lnTo>
                      <a:pt x="275" y="3812"/>
                    </a:lnTo>
                    <a:lnTo>
                      <a:pt x="371" y="4070"/>
                    </a:lnTo>
                    <a:lnTo>
                      <a:pt x="484" y="4316"/>
                    </a:lnTo>
                    <a:lnTo>
                      <a:pt x="496" y="4316"/>
                    </a:lnTo>
                    <a:lnTo>
                      <a:pt x="383" y="4070"/>
                    </a:lnTo>
                    <a:lnTo>
                      <a:pt x="287" y="3812"/>
                    </a:lnTo>
                    <a:lnTo>
                      <a:pt x="203" y="3549"/>
                    </a:lnTo>
                    <a:lnTo>
                      <a:pt x="132" y="3273"/>
                    </a:lnTo>
                    <a:lnTo>
                      <a:pt x="78" y="2997"/>
                    </a:lnTo>
                    <a:lnTo>
                      <a:pt x="42" y="2715"/>
                    </a:lnTo>
                    <a:lnTo>
                      <a:pt x="18" y="2434"/>
                    </a:lnTo>
                    <a:lnTo>
                      <a:pt x="12" y="2146"/>
                    </a:lnTo>
                    <a:lnTo>
                      <a:pt x="12" y="214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194" name="Freeform 18"/>
              <p:cNvSpPr>
                <a:spLocks/>
              </p:cNvSpPr>
              <p:nvPr/>
            </p:nvSpPr>
            <p:spPr bwMode="hidden">
              <a:xfrm>
                <a:off x="702" y="0"/>
                <a:ext cx="737" cy="4316"/>
              </a:xfrm>
              <a:custGeom>
                <a:avLst/>
                <a:gdLst/>
                <a:ahLst/>
                <a:cxnLst>
                  <a:cxn ang="0">
                    <a:pos x="12" y="2098"/>
                  </a:cxn>
                  <a:cxn ang="0">
                    <a:pos x="29" y="1798"/>
                  </a:cxn>
                  <a:cxn ang="0">
                    <a:pos x="71" y="1505"/>
                  </a:cxn>
                  <a:cxn ang="0">
                    <a:pos x="131" y="1223"/>
                  </a:cxn>
                  <a:cxn ang="0">
                    <a:pos x="215" y="941"/>
                  </a:cxn>
                  <a:cxn ang="0">
                    <a:pos x="316" y="689"/>
                  </a:cxn>
                  <a:cxn ang="0">
                    <a:pos x="442" y="444"/>
                  </a:cxn>
                  <a:cxn ang="0">
                    <a:pos x="580" y="216"/>
                  </a:cxn>
                  <a:cxn ang="0">
                    <a:pos x="735" y="0"/>
                  </a:cxn>
                  <a:cxn ang="0">
                    <a:pos x="723" y="0"/>
                  </a:cxn>
                  <a:cxn ang="0">
                    <a:pos x="568" y="210"/>
                  </a:cxn>
                  <a:cxn ang="0">
                    <a:pos x="430" y="438"/>
                  </a:cxn>
                  <a:cxn ang="0">
                    <a:pos x="311" y="683"/>
                  </a:cxn>
                  <a:cxn ang="0">
                    <a:pos x="209" y="941"/>
                  </a:cxn>
                  <a:cxn ang="0">
                    <a:pos x="125" y="1217"/>
                  </a:cxn>
                  <a:cxn ang="0">
                    <a:pos x="59" y="1505"/>
                  </a:cxn>
                  <a:cxn ang="0">
                    <a:pos x="18" y="1798"/>
                  </a:cxn>
                  <a:cxn ang="0">
                    <a:pos x="0" y="2098"/>
                  </a:cxn>
                  <a:cxn ang="0">
                    <a:pos x="6" y="2404"/>
                  </a:cxn>
                  <a:cxn ang="0">
                    <a:pos x="29" y="2709"/>
                  </a:cxn>
                  <a:cxn ang="0">
                    <a:pos x="77" y="3015"/>
                  </a:cxn>
                  <a:cxn ang="0">
                    <a:pos x="149" y="3315"/>
                  </a:cxn>
                  <a:cxn ang="0">
                    <a:pos x="227" y="3573"/>
                  </a:cxn>
                  <a:cxn ang="0">
                    <a:pos x="316" y="3824"/>
                  </a:cxn>
                  <a:cxn ang="0">
                    <a:pos x="424" y="4076"/>
                  </a:cxn>
                  <a:cxn ang="0">
                    <a:pos x="544" y="4316"/>
                  </a:cxn>
                  <a:cxn ang="0">
                    <a:pos x="556" y="4316"/>
                  </a:cxn>
                  <a:cxn ang="0">
                    <a:pos x="436" y="4076"/>
                  </a:cxn>
                  <a:cxn ang="0">
                    <a:pos x="328" y="3824"/>
                  </a:cxn>
                  <a:cxn ang="0">
                    <a:pos x="239" y="3573"/>
                  </a:cxn>
                  <a:cxn ang="0">
                    <a:pos x="161" y="3315"/>
                  </a:cxn>
                  <a:cxn ang="0">
                    <a:pos x="89" y="3015"/>
                  </a:cxn>
                  <a:cxn ang="0">
                    <a:pos x="41" y="2709"/>
                  </a:cxn>
                  <a:cxn ang="0">
                    <a:pos x="18" y="2404"/>
                  </a:cxn>
                  <a:cxn ang="0">
                    <a:pos x="12" y="2098"/>
                  </a:cxn>
                  <a:cxn ang="0">
                    <a:pos x="12" y="2098"/>
                  </a:cxn>
                </a:cxnLst>
                <a:rect l="0" t="0" r="r" b="b"/>
                <a:pathLst>
                  <a:path w="735" h="4316">
                    <a:moveTo>
                      <a:pt x="12" y="2098"/>
                    </a:moveTo>
                    <a:lnTo>
                      <a:pt x="29" y="1798"/>
                    </a:lnTo>
                    <a:lnTo>
                      <a:pt x="71" y="1505"/>
                    </a:lnTo>
                    <a:lnTo>
                      <a:pt x="131" y="1223"/>
                    </a:lnTo>
                    <a:lnTo>
                      <a:pt x="215" y="941"/>
                    </a:lnTo>
                    <a:lnTo>
                      <a:pt x="316" y="689"/>
                    </a:lnTo>
                    <a:lnTo>
                      <a:pt x="442" y="444"/>
                    </a:lnTo>
                    <a:lnTo>
                      <a:pt x="580" y="216"/>
                    </a:lnTo>
                    <a:lnTo>
                      <a:pt x="735" y="0"/>
                    </a:lnTo>
                    <a:lnTo>
                      <a:pt x="723" y="0"/>
                    </a:lnTo>
                    <a:lnTo>
                      <a:pt x="568" y="210"/>
                    </a:lnTo>
                    <a:lnTo>
                      <a:pt x="430" y="438"/>
                    </a:lnTo>
                    <a:lnTo>
                      <a:pt x="311" y="683"/>
                    </a:lnTo>
                    <a:lnTo>
                      <a:pt x="209" y="941"/>
                    </a:lnTo>
                    <a:lnTo>
                      <a:pt x="125" y="1217"/>
                    </a:lnTo>
                    <a:lnTo>
                      <a:pt x="59" y="1505"/>
                    </a:lnTo>
                    <a:lnTo>
                      <a:pt x="18" y="1798"/>
                    </a:lnTo>
                    <a:lnTo>
                      <a:pt x="0" y="2098"/>
                    </a:lnTo>
                    <a:lnTo>
                      <a:pt x="6" y="2404"/>
                    </a:lnTo>
                    <a:lnTo>
                      <a:pt x="29" y="2709"/>
                    </a:lnTo>
                    <a:lnTo>
                      <a:pt x="77" y="3015"/>
                    </a:lnTo>
                    <a:lnTo>
                      <a:pt x="149" y="3315"/>
                    </a:lnTo>
                    <a:lnTo>
                      <a:pt x="227" y="3573"/>
                    </a:lnTo>
                    <a:lnTo>
                      <a:pt x="316" y="3824"/>
                    </a:lnTo>
                    <a:lnTo>
                      <a:pt x="424" y="4076"/>
                    </a:lnTo>
                    <a:lnTo>
                      <a:pt x="544" y="4316"/>
                    </a:lnTo>
                    <a:lnTo>
                      <a:pt x="556" y="4316"/>
                    </a:lnTo>
                    <a:lnTo>
                      <a:pt x="436" y="4076"/>
                    </a:lnTo>
                    <a:lnTo>
                      <a:pt x="328" y="3824"/>
                    </a:lnTo>
                    <a:lnTo>
                      <a:pt x="239" y="3573"/>
                    </a:lnTo>
                    <a:lnTo>
                      <a:pt x="161" y="3315"/>
                    </a:lnTo>
                    <a:lnTo>
                      <a:pt x="89" y="3015"/>
                    </a:lnTo>
                    <a:lnTo>
                      <a:pt x="41" y="2709"/>
                    </a:lnTo>
                    <a:lnTo>
                      <a:pt x="18" y="2404"/>
                    </a:lnTo>
                    <a:lnTo>
                      <a:pt x="12" y="2098"/>
                    </a:lnTo>
                    <a:lnTo>
                      <a:pt x="12" y="209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195" name="Freeform 19"/>
              <p:cNvSpPr>
                <a:spLocks/>
              </p:cNvSpPr>
              <p:nvPr/>
            </p:nvSpPr>
            <p:spPr bwMode="hidden">
              <a:xfrm>
                <a:off x="288" y="0"/>
                <a:ext cx="840" cy="4316"/>
              </a:xfrm>
              <a:custGeom>
                <a:avLst/>
                <a:gdLst/>
                <a:ahLst/>
                <a:cxnLst>
                  <a:cxn ang="0">
                    <a:pos x="18" y="1948"/>
                  </a:cxn>
                  <a:cxn ang="0">
                    <a:pos x="48" y="1708"/>
                  </a:cxn>
                  <a:cxn ang="0">
                    <a:pos x="96" y="1475"/>
                  </a:cxn>
                  <a:cxn ang="0">
                    <a:pos x="161" y="1235"/>
                  </a:cxn>
                  <a:cxn ang="0">
                    <a:pos x="251" y="995"/>
                  </a:cxn>
                  <a:cxn ang="0">
                    <a:pos x="365" y="755"/>
                  </a:cxn>
                  <a:cxn ang="0">
                    <a:pos x="496" y="510"/>
                  </a:cxn>
                  <a:cxn ang="0">
                    <a:pos x="658" y="258"/>
                  </a:cxn>
                  <a:cxn ang="0">
                    <a:pos x="741" y="132"/>
                  </a:cxn>
                  <a:cxn ang="0">
                    <a:pos x="837" y="0"/>
                  </a:cxn>
                  <a:cxn ang="0">
                    <a:pos x="825" y="0"/>
                  </a:cxn>
                  <a:cxn ang="0">
                    <a:pos x="729" y="132"/>
                  </a:cxn>
                  <a:cxn ang="0">
                    <a:pos x="640" y="258"/>
                  </a:cxn>
                  <a:cxn ang="0">
                    <a:pos x="562" y="384"/>
                  </a:cxn>
                  <a:cxn ang="0">
                    <a:pos x="484" y="510"/>
                  </a:cxn>
                  <a:cxn ang="0">
                    <a:pos x="353" y="755"/>
                  </a:cxn>
                  <a:cxn ang="0">
                    <a:pos x="239" y="995"/>
                  </a:cxn>
                  <a:cxn ang="0">
                    <a:pos x="150" y="1235"/>
                  </a:cxn>
                  <a:cxn ang="0">
                    <a:pos x="84" y="1469"/>
                  </a:cxn>
                  <a:cxn ang="0">
                    <a:pos x="36" y="1702"/>
                  </a:cxn>
                  <a:cxn ang="0">
                    <a:pos x="6" y="1942"/>
                  </a:cxn>
                  <a:cxn ang="0">
                    <a:pos x="0" y="2200"/>
                  </a:cxn>
                  <a:cxn ang="0">
                    <a:pos x="12" y="2470"/>
                  </a:cxn>
                  <a:cxn ang="0">
                    <a:pos x="48" y="2739"/>
                  </a:cxn>
                  <a:cxn ang="0">
                    <a:pos x="114" y="3027"/>
                  </a:cxn>
                  <a:cxn ang="0">
                    <a:pos x="150" y="3171"/>
                  </a:cxn>
                  <a:cxn ang="0">
                    <a:pos x="197" y="3321"/>
                  </a:cxn>
                  <a:cxn ang="0">
                    <a:pos x="245" y="3477"/>
                  </a:cxn>
                  <a:cxn ang="0">
                    <a:pos x="305" y="3639"/>
                  </a:cxn>
                  <a:cxn ang="0">
                    <a:pos x="365" y="3800"/>
                  </a:cxn>
                  <a:cxn ang="0">
                    <a:pos x="437" y="3968"/>
                  </a:cxn>
                  <a:cxn ang="0">
                    <a:pos x="508" y="4136"/>
                  </a:cxn>
                  <a:cxn ang="0">
                    <a:pos x="592" y="4316"/>
                  </a:cxn>
                  <a:cxn ang="0">
                    <a:pos x="604" y="4316"/>
                  </a:cxn>
                  <a:cxn ang="0">
                    <a:pos x="520" y="4136"/>
                  </a:cxn>
                  <a:cxn ang="0">
                    <a:pos x="448" y="3968"/>
                  </a:cxn>
                  <a:cxn ang="0">
                    <a:pos x="377" y="3800"/>
                  </a:cxn>
                  <a:cxn ang="0">
                    <a:pos x="317" y="3639"/>
                  </a:cxn>
                  <a:cxn ang="0">
                    <a:pos x="257" y="3477"/>
                  </a:cxn>
                  <a:cxn ang="0">
                    <a:pos x="209" y="3327"/>
                  </a:cxn>
                  <a:cxn ang="0">
                    <a:pos x="161" y="3171"/>
                  </a:cxn>
                  <a:cxn ang="0">
                    <a:pos x="126" y="3027"/>
                  </a:cxn>
                  <a:cxn ang="0">
                    <a:pos x="60" y="2739"/>
                  </a:cxn>
                  <a:cxn ang="0">
                    <a:pos x="24" y="2470"/>
                  </a:cxn>
                  <a:cxn ang="0">
                    <a:pos x="12" y="2206"/>
                  </a:cxn>
                  <a:cxn ang="0">
                    <a:pos x="18" y="1948"/>
                  </a:cxn>
                  <a:cxn ang="0">
                    <a:pos x="18" y="1948"/>
                  </a:cxn>
                </a:cxnLst>
                <a:rect l="0" t="0" r="r" b="b"/>
                <a:pathLst>
                  <a:path w="837" h="4316">
                    <a:moveTo>
                      <a:pt x="18" y="1948"/>
                    </a:moveTo>
                    <a:lnTo>
                      <a:pt x="48" y="1708"/>
                    </a:lnTo>
                    <a:lnTo>
                      <a:pt x="96" y="1475"/>
                    </a:lnTo>
                    <a:lnTo>
                      <a:pt x="161" y="1235"/>
                    </a:lnTo>
                    <a:lnTo>
                      <a:pt x="251" y="995"/>
                    </a:lnTo>
                    <a:lnTo>
                      <a:pt x="365" y="755"/>
                    </a:lnTo>
                    <a:lnTo>
                      <a:pt x="496" y="510"/>
                    </a:lnTo>
                    <a:lnTo>
                      <a:pt x="658" y="258"/>
                    </a:lnTo>
                    <a:lnTo>
                      <a:pt x="741" y="132"/>
                    </a:lnTo>
                    <a:lnTo>
                      <a:pt x="837" y="0"/>
                    </a:lnTo>
                    <a:lnTo>
                      <a:pt x="825" y="0"/>
                    </a:lnTo>
                    <a:lnTo>
                      <a:pt x="729" y="132"/>
                    </a:lnTo>
                    <a:lnTo>
                      <a:pt x="640" y="258"/>
                    </a:lnTo>
                    <a:lnTo>
                      <a:pt x="562" y="384"/>
                    </a:lnTo>
                    <a:lnTo>
                      <a:pt x="484" y="510"/>
                    </a:lnTo>
                    <a:lnTo>
                      <a:pt x="353" y="755"/>
                    </a:lnTo>
                    <a:lnTo>
                      <a:pt x="239" y="995"/>
                    </a:lnTo>
                    <a:lnTo>
                      <a:pt x="150" y="1235"/>
                    </a:lnTo>
                    <a:lnTo>
                      <a:pt x="84" y="1469"/>
                    </a:lnTo>
                    <a:lnTo>
                      <a:pt x="36" y="1702"/>
                    </a:lnTo>
                    <a:lnTo>
                      <a:pt x="6" y="1942"/>
                    </a:lnTo>
                    <a:lnTo>
                      <a:pt x="0" y="2200"/>
                    </a:lnTo>
                    <a:lnTo>
                      <a:pt x="12" y="2470"/>
                    </a:lnTo>
                    <a:lnTo>
                      <a:pt x="48" y="2739"/>
                    </a:lnTo>
                    <a:lnTo>
                      <a:pt x="114" y="3027"/>
                    </a:lnTo>
                    <a:lnTo>
                      <a:pt x="150" y="3171"/>
                    </a:lnTo>
                    <a:lnTo>
                      <a:pt x="197" y="3321"/>
                    </a:lnTo>
                    <a:lnTo>
                      <a:pt x="245" y="3477"/>
                    </a:lnTo>
                    <a:lnTo>
                      <a:pt x="305" y="3639"/>
                    </a:lnTo>
                    <a:lnTo>
                      <a:pt x="365" y="3800"/>
                    </a:lnTo>
                    <a:lnTo>
                      <a:pt x="437" y="3968"/>
                    </a:lnTo>
                    <a:lnTo>
                      <a:pt x="508" y="4136"/>
                    </a:lnTo>
                    <a:lnTo>
                      <a:pt x="592" y="4316"/>
                    </a:lnTo>
                    <a:lnTo>
                      <a:pt x="604" y="4316"/>
                    </a:lnTo>
                    <a:lnTo>
                      <a:pt x="520" y="4136"/>
                    </a:lnTo>
                    <a:lnTo>
                      <a:pt x="448" y="3968"/>
                    </a:lnTo>
                    <a:lnTo>
                      <a:pt x="377" y="3800"/>
                    </a:lnTo>
                    <a:lnTo>
                      <a:pt x="317" y="3639"/>
                    </a:lnTo>
                    <a:lnTo>
                      <a:pt x="257" y="3477"/>
                    </a:lnTo>
                    <a:lnTo>
                      <a:pt x="209" y="3327"/>
                    </a:lnTo>
                    <a:lnTo>
                      <a:pt x="161" y="3171"/>
                    </a:lnTo>
                    <a:lnTo>
                      <a:pt x="126" y="3027"/>
                    </a:lnTo>
                    <a:lnTo>
                      <a:pt x="60" y="2739"/>
                    </a:lnTo>
                    <a:lnTo>
                      <a:pt x="24" y="2470"/>
                    </a:lnTo>
                    <a:lnTo>
                      <a:pt x="12" y="2206"/>
                    </a:lnTo>
                    <a:lnTo>
                      <a:pt x="18" y="1948"/>
                    </a:lnTo>
                    <a:lnTo>
                      <a:pt x="18" y="194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50196" name="Freeform 20"/>
            <p:cNvSpPr>
              <a:spLocks/>
            </p:cNvSpPr>
            <p:nvPr/>
          </p:nvSpPr>
          <p:spPr bwMode="hidden">
            <a:xfrm>
              <a:off x="6" y="2901"/>
              <a:ext cx="606" cy="1415"/>
            </a:xfrm>
            <a:custGeom>
              <a:avLst/>
              <a:gdLst/>
              <a:ahLst/>
              <a:cxnLst>
                <a:cxn ang="0">
                  <a:pos x="0" y="54"/>
                </a:cxn>
                <a:cxn ang="0">
                  <a:pos x="42" y="228"/>
                </a:cxn>
                <a:cxn ang="0">
                  <a:pos x="96" y="402"/>
                </a:cxn>
                <a:cxn ang="0">
                  <a:pos x="161" y="576"/>
                </a:cxn>
                <a:cxn ang="0">
                  <a:pos x="227" y="744"/>
                </a:cxn>
                <a:cxn ang="0">
                  <a:pos x="305" y="917"/>
                </a:cxn>
                <a:cxn ang="0">
                  <a:pos x="389" y="1085"/>
                </a:cxn>
                <a:cxn ang="0">
                  <a:pos x="484" y="1253"/>
                </a:cxn>
                <a:cxn ang="0">
                  <a:pos x="586" y="1415"/>
                </a:cxn>
                <a:cxn ang="0">
                  <a:pos x="604" y="1415"/>
                </a:cxn>
                <a:cxn ang="0">
                  <a:pos x="496" y="1247"/>
                </a:cxn>
                <a:cxn ang="0">
                  <a:pos x="401" y="1073"/>
                </a:cxn>
                <a:cxn ang="0">
                  <a:pos x="311" y="899"/>
                </a:cxn>
                <a:cxn ang="0">
                  <a:pos x="233" y="720"/>
                </a:cxn>
                <a:cxn ang="0">
                  <a:pos x="161" y="546"/>
                </a:cxn>
                <a:cxn ang="0">
                  <a:pos x="102" y="366"/>
                </a:cxn>
                <a:cxn ang="0">
                  <a:pos x="48" y="180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0" y="54"/>
                </a:cxn>
              </a:cxnLst>
              <a:rect l="0" t="0" r="r" b="b"/>
              <a:pathLst>
                <a:path w="604" h="1415">
                  <a:moveTo>
                    <a:pt x="0" y="54"/>
                  </a:moveTo>
                  <a:lnTo>
                    <a:pt x="42" y="228"/>
                  </a:lnTo>
                  <a:lnTo>
                    <a:pt x="96" y="402"/>
                  </a:lnTo>
                  <a:lnTo>
                    <a:pt x="161" y="576"/>
                  </a:lnTo>
                  <a:lnTo>
                    <a:pt x="227" y="744"/>
                  </a:lnTo>
                  <a:lnTo>
                    <a:pt x="305" y="917"/>
                  </a:lnTo>
                  <a:lnTo>
                    <a:pt x="389" y="1085"/>
                  </a:lnTo>
                  <a:lnTo>
                    <a:pt x="484" y="1253"/>
                  </a:lnTo>
                  <a:lnTo>
                    <a:pt x="586" y="1415"/>
                  </a:lnTo>
                  <a:lnTo>
                    <a:pt x="604" y="1415"/>
                  </a:lnTo>
                  <a:lnTo>
                    <a:pt x="496" y="1247"/>
                  </a:lnTo>
                  <a:lnTo>
                    <a:pt x="401" y="1073"/>
                  </a:lnTo>
                  <a:lnTo>
                    <a:pt x="311" y="899"/>
                  </a:lnTo>
                  <a:lnTo>
                    <a:pt x="233" y="720"/>
                  </a:lnTo>
                  <a:lnTo>
                    <a:pt x="161" y="546"/>
                  </a:lnTo>
                  <a:lnTo>
                    <a:pt x="102" y="366"/>
                  </a:lnTo>
                  <a:lnTo>
                    <a:pt x="48" y="180"/>
                  </a:lnTo>
                  <a:lnTo>
                    <a:pt x="0" y="0"/>
                  </a:lnTo>
                  <a:lnTo>
                    <a:pt x="0" y="54"/>
                  </a:lnTo>
                  <a:lnTo>
                    <a:pt x="0" y="54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50197" name="Freeform 21"/>
            <p:cNvSpPr>
              <a:spLocks/>
            </p:cNvSpPr>
            <p:nvPr/>
          </p:nvSpPr>
          <p:spPr bwMode="hidden">
            <a:xfrm>
              <a:off x="6" y="3890"/>
              <a:ext cx="228" cy="426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108" y="240"/>
                </a:cxn>
                <a:cxn ang="0">
                  <a:pos x="215" y="426"/>
                </a:cxn>
                <a:cxn ang="0">
                  <a:pos x="227" y="426"/>
                </a:cxn>
                <a:cxn ang="0">
                  <a:pos x="167" y="330"/>
                </a:cxn>
                <a:cxn ang="0">
                  <a:pos x="114" y="222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0" y="30"/>
                </a:cxn>
              </a:cxnLst>
              <a:rect l="0" t="0" r="r" b="b"/>
              <a:pathLst>
                <a:path w="227" h="426">
                  <a:moveTo>
                    <a:pt x="0" y="30"/>
                  </a:moveTo>
                  <a:lnTo>
                    <a:pt x="108" y="240"/>
                  </a:lnTo>
                  <a:lnTo>
                    <a:pt x="215" y="426"/>
                  </a:lnTo>
                  <a:lnTo>
                    <a:pt x="227" y="426"/>
                  </a:lnTo>
                  <a:lnTo>
                    <a:pt x="167" y="330"/>
                  </a:lnTo>
                  <a:lnTo>
                    <a:pt x="114" y="222"/>
                  </a:lnTo>
                  <a:lnTo>
                    <a:pt x="0" y="0"/>
                  </a:lnTo>
                  <a:lnTo>
                    <a:pt x="0" y="30"/>
                  </a:lnTo>
                  <a:lnTo>
                    <a:pt x="0" y="3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50198" name="Freeform 22"/>
            <p:cNvSpPr>
              <a:spLocks/>
            </p:cNvSpPr>
            <p:nvPr/>
          </p:nvSpPr>
          <p:spPr bwMode="hidden">
            <a:xfrm>
              <a:off x="4776" y="0"/>
              <a:ext cx="984" cy="1786"/>
            </a:xfrm>
            <a:custGeom>
              <a:avLst/>
              <a:gdLst/>
              <a:ahLst/>
              <a:cxnLst>
                <a:cxn ang="0">
                  <a:pos x="981" y="1786"/>
                </a:cxn>
                <a:cxn ang="0">
                  <a:pos x="981" y="1720"/>
                </a:cxn>
                <a:cxn ang="0">
                  <a:pos x="969" y="1666"/>
                </a:cxn>
                <a:cxn ang="0">
                  <a:pos x="957" y="1613"/>
                </a:cxn>
                <a:cxn ang="0">
                  <a:pos x="921" y="1487"/>
                </a:cxn>
                <a:cxn ang="0">
                  <a:pos x="885" y="1361"/>
                </a:cxn>
                <a:cxn ang="0">
                  <a:pos x="796" y="1121"/>
                </a:cxn>
                <a:cxn ang="0">
                  <a:pos x="682" y="899"/>
                </a:cxn>
                <a:cxn ang="0">
                  <a:pos x="562" y="689"/>
                </a:cxn>
                <a:cxn ang="0">
                  <a:pos x="431" y="498"/>
                </a:cxn>
                <a:cxn ang="0">
                  <a:pos x="293" y="318"/>
                </a:cxn>
                <a:cxn ang="0">
                  <a:pos x="150" y="15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38" y="150"/>
                </a:cxn>
                <a:cxn ang="0">
                  <a:pos x="275" y="318"/>
                </a:cxn>
                <a:cxn ang="0">
                  <a:pos x="413" y="498"/>
                </a:cxn>
                <a:cxn ang="0">
                  <a:pos x="545" y="689"/>
                </a:cxn>
                <a:cxn ang="0">
                  <a:pos x="670" y="899"/>
                </a:cxn>
                <a:cxn ang="0">
                  <a:pos x="778" y="1121"/>
                </a:cxn>
                <a:cxn ang="0">
                  <a:pos x="873" y="1361"/>
                </a:cxn>
                <a:cxn ang="0">
                  <a:pos x="909" y="1487"/>
                </a:cxn>
                <a:cxn ang="0">
                  <a:pos x="945" y="1619"/>
                </a:cxn>
                <a:cxn ang="0">
                  <a:pos x="963" y="1702"/>
                </a:cxn>
                <a:cxn ang="0">
                  <a:pos x="981" y="1786"/>
                </a:cxn>
                <a:cxn ang="0">
                  <a:pos x="981" y="1786"/>
                </a:cxn>
              </a:cxnLst>
              <a:rect l="0" t="0" r="r" b="b"/>
              <a:pathLst>
                <a:path w="981" h="1786">
                  <a:moveTo>
                    <a:pt x="981" y="1786"/>
                  </a:moveTo>
                  <a:lnTo>
                    <a:pt x="981" y="1720"/>
                  </a:lnTo>
                  <a:lnTo>
                    <a:pt x="969" y="1666"/>
                  </a:lnTo>
                  <a:lnTo>
                    <a:pt x="957" y="1613"/>
                  </a:lnTo>
                  <a:lnTo>
                    <a:pt x="921" y="1487"/>
                  </a:lnTo>
                  <a:lnTo>
                    <a:pt x="885" y="1361"/>
                  </a:lnTo>
                  <a:lnTo>
                    <a:pt x="796" y="1121"/>
                  </a:lnTo>
                  <a:lnTo>
                    <a:pt x="682" y="899"/>
                  </a:lnTo>
                  <a:lnTo>
                    <a:pt x="562" y="689"/>
                  </a:lnTo>
                  <a:lnTo>
                    <a:pt x="431" y="498"/>
                  </a:lnTo>
                  <a:lnTo>
                    <a:pt x="293" y="318"/>
                  </a:lnTo>
                  <a:lnTo>
                    <a:pt x="150" y="15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38" y="150"/>
                  </a:lnTo>
                  <a:lnTo>
                    <a:pt x="275" y="318"/>
                  </a:lnTo>
                  <a:lnTo>
                    <a:pt x="413" y="498"/>
                  </a:lnTo>
                  <a:lnTo>
                    <a:pt x="545" y="689"/>
                  </a:lnTo>
                  <a:lnTo>
                    <a:pt x="670" y="899"/>
                  </a:lnTo>
                  <a:lnTo>
                    <a:pt x="778" y="1121"/>
                  </a:lnTo>
                  <a:lnTo>
                    <a:pt x="873" y="1361"/>
                  </a:lnTo>
                  <a:lnTo>
                    <a:pt x="909" y="1487"/>
                  </a:lnTo>
                  <a:lnTo>
                    <a:pt x="945" y="1619"/>
                  </a:lnTo>
                  <a:lnTo>
                    <a:pt x="963" y="1702"/>
                  </a:lnTo>
                  <a:lnTo>
                    <a:pt x="981" y="1786"/>
                  </a:lnTo>
                  <a:lnTo>
                    <a:pt x="981" y="178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50199" name="Freeform 23"/>
            <p:cNvSpPr>
              <a:spLocks/>
            </p:cNvSpPr>
            <p:nvPr/>
          </p:nvSpPr>
          <p:spPr bwMode="hidden">
            <a:xfrm>
              <a:off x="5041" y="0"/>
              <a:ext cx="719" cy="845"/>
            </a:xfrm>
            <a:custGeom>
              <a:avLst/>
              <a:gdLst/>
              <a:ahLst/>
              <a:cxnLst>
                <a:cxn ang="0">
                  <a:pos x="717" y="845"/>
                </a:cxn>
                <a:cxn ang="0">
                  <a:pos x="717" y="821"/>
                </a:cxn>
                <a:cxn ang="0">
                  <a:pos x="574" y="605"/>
                </a:cxn>
                <a:cxn ang="0">
                  <a:pos x="406" y="396"/>
                </a:cxn>
                <a:cxn ang="0">
                  <a:pos x="221" y="192"/>
                </a:cxn>
                <a:cxn ang="0">
                  <a:pos x="17" y="0"/>
                </a:cxn>
                <a:cxn ang="0">
                  <a:pos x="0" y="0"/>
                </a:cxn>
                <a:cxn ang="0">
                  <a:pos x="209" y="198"/>
                </a:cxn>
                <a:cxn ang="0">
                  <a:pos x="400" y="408"/>
                </a:cxn>
                <a:cxn ang="0">
                  <a:pos x="568" y="623"/>
                </a:cxn>
                <a:cxn ang="0">
                  <a:pos x="717" y="845"/>
                </a:cxn>
                <a:cxn ang="0">
                  <a:pos x="717" y="845"/>
                </a:cxn>
              </a:cxnLst>
              <a:rect l="0" t="0" r="r" b="b"/>
              <a:pathLst>
                <a:path w="717" h="845">
                  <a:moveTo>
                    <a:pt x="717" y="845"/>
                  </a:moveTo>
                  <a:lnTo>
                    <a:pt x="717" y="821"/>
                  </a:lnTo>
                  <a:lnTo>
                    <a:pt x="574" y="605"/>
                  </a:lnTo>
                  <a:lnTo>
                    <a:pt x="406" y="396"/>
                  </a:lnTo>
                  <a:lnTo>
                    <a:pt x="221" y="192"/>
                  </a:lnTo>
                  <a:lnTo>
                    <a:pt x="17" y="0"/>
                  </a:lnTo>
                  <a:lnTo>
                    <a:pt x="0" y="0"/>
                  </a:lnTo>
                  <a:lnTo>
                    <a:pt x="209" y="198"/>
                  </a:lnTo>
                  <a:lnTo>
                    <a:pt x="400" y="408"/>
                  </a:lnTo>
                  <a:lnTo>
                    <a:pt x="568" y="623"/>
                  </a:lnTo>
                  <a:lnTo>
                    <a:pt x="717" y="845"/>
                  </a:lnTo>
                  <a:lnTo>
                    <a:pt x="717" y="84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50200" name="Freeform 24"/>
            <p:cNvSpPr>
              <a:spLocks/>
            </p:cNvSpPr>
            <p:nvPr/>
          </p:nvSpPr>
          <p:spPr bwMode="hidden">
            <a:xfrm>
              <a:off x="5352" y="0"/>
              <a:ext cx="408" cy="414"/>
            </a:xfrm>
            <a:custGeom>
              <a:avLst/>
              <a:gdLst/>
              <a:ahLst/>
              <a:cxnLst>
                <a:cxn ang="0">
                  <a:pos x="407" y="414"/>
                </a:cxn>
                <a:cxn ang="0">
                  <a:pos x="407" y="396"/>
                </a:cxn>
                <a:cxn ang="0">
                  <a:pos x="222" y="192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08" y="102"/>
                </a:cxn>
                <a:cxn ang="0">
                  <a:pos x="216" y="204"/>
                </a:cxn>
                <a:cxn ang="0">
                  <a:pos x="407" y="414"/>
                </a:cxn>
                <a:cxn ang="0">
                  <a:pos x="407" y="414"/>
                </a:cxn>
              </a:cxnLst>
              <a:rect l="0" t="0" r="r" b="b"/>
              <a:pathLst>
                <a:path w="407" h="414">
                  <a:moveTo>
                    <a:pt x="407" y="414"/>
                  </a:moveTo>
                  <a:lnTo>
                    <a:pt x="407" y="396"/>
                  </a:lnTo>
                  <a:lnTo>
                    <a:pt x="222" y="192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08" y="102"/>
                  </a:lnTo>
                  <a:lnTo>
                    <a:pt x="216" y="204"/>
                  </a:lnTo>
                  <a:lnTo>
                    <a:pt x="407" y="414"/>
                  </a:lnTo>
                  <a:lnTo>
                    <a:pt x="407" y="41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50201" name="Freeform 25"/>
            <p:cNvSpPr>
              <a:spLocks/>
            </p:cNvSpPr>
            <p:nvPr/>
          </p:nvSpPr>
          <p:spPr bwMode="hidden">
            <a:xfrm>
              <a:off x="6" y="0"/>
              <a:ext cx="858" cy="1409"/>
            </a:xfrm>
            <a:custGeom>
              <a:avLst/>
              <a:gdLst/>
              <a:ahLst/>
              <a:cxnLst>
                <a:cxn ang="0">
                  <a:pos x="0" y="1361"/>
                </a:cxn>
                <a:cxn ang="0">
                  <a:pos x="0" y="1409"/>
                </a:cxn>
                <a:cxn ang="0">
                  <a:pos x="54" y="1211"/>
                </a:cxn>
                <a:cxn ang="0">
                  <a:pos x="126" y="1013"/>
                </a:cxn>
                <a:cxn ang="0">
                  <a:pos x="215" y="827"/>
                </a:cxn>
                <a:cxn ang="0">
                  <a:pos x="311" y="647"/>
                </a:cxn>
                <a:cxn ang="0">
                  <a:pos x="431" y="474"/>
                </a:cxn>
                <a:cxn ang="0">
                  <a:pos x="556" y="312"/>
                </a:cxn>
                <a:cxn ang="0">
                  <a:pos x="700" y="150"/>
                </a:cxn>
                <a:cxn ang="0">
                  <a:pos x="855" y="0"/>
                </a:cxn>
                <a:cxn ang="0">
                  <a:pos x="837" y="0"/>
                </a:cxn>
                <a:cxn ang="0">
                  <a:pos x="688" y="144"/>
                </a:cxn>
                <a:cxn ang="0">
                  <a:pos x="550" y="300"/>
                </a:cxn>
                <a:cxn ang="0">
                  <a:pos x="425" y="462"/>
                </a:cxn>
                <a:cxn ang="0">
                  <a:pos x="311" y="629"/>
                </a:cxn>
                <a:cxn ang="0">
                  <a:pos x="215" y="803"/>
                </a:cxn>
                <a:cxn ang="0">
                  <a:pos x="132" y="983"/>
                </a:cxn>
                <a:cxn ang="0">
                  <a:pos x="60" y="1169"/>
                </a:cxn>
                <a:cxn ang="0">
                  <a:pos x="0" y="1361"/>
                </a:cxn>
                <a:cxn ang="0">
                  <a:pos x="0" y="1361"/>
                </a:cxn>
              </a:cxnLst>
              <a:rect l="0" t="0" r="r" b="b"/>
              <a:pathLst>
                <a:path w="855" h="1409">
                  <a:moveTo>
                    <a:pt x="0" y="1361"/>
                  </a:moveTo>
                  <a:lnTo>
                    <a:pt x="0" y="1409"/>
                  </a:lnTo>
                  <a:lnTo>
                    <a:pt x="54" y="1211"/>
                  </a:lnTo>
                  <a:lnTo>
                    <a:pt x="126" y="1013"/>
                  </a:lnTo>
                  <a:lnTo>
                    <a:pt x="215" y="827"/>
                  </a:lnTo>
                  <a:lnTo>
                    <a:pt x="311" y="647"/>
                  </a:lnTo>
                  <a:lnTo>
                    <a:pt x="431" y="474"/>
                  </a:lnTo>
                  <a:lnTo>
                    <a:pt x="556" y="312"/>
                  </a:lnTo>
                  <a:lnTo>
                    <a:pt x="700" y="150"/>
                  </a:lnTo>
                  <a:lnTo>
                    <a:pt x="855" y="0"/>
                  </a:lnTo>
                  <a:lnTo>
                    <a:pt x="837" y="0"/>
                  </a:lnTo>
                  <a:lnTo>
                    <a:pt x="688" y="144"/>
                  </a:lnTo>
                  <a:lnTo>
                    <a:pt x="550" y="300"/>
                  </a:lnTo>
                  <a:lnTo>
                    <a:pt x="425" y="462"/>
                  </a:lnTo>
                  <a:lnTo>
                    <a:pt x="311" y="629"/>
                  </a:lnTo>
                  <a:lnTo>
                    <a:pt x="215" y="803"/>
                  </a:lnTo>
                  <a:lnTo>
                    <a:pt x="132" y="983"/>
                  </a:lnTo>
                  <a:lnTo>
                    <a:pt x="60" y="1169"/>
                  </a:lnTo>
                  <a:lnTo>
                    <a:pt x="0" y="1361"/>
                  </a:lnTo>
                  <a:lnTo>
                    <a:pt x="0" y="1361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50202" name="Freeform 26"/>
            <p:cNvSpPr>
              <a:spLocks/>
            </p:cNvSpPr>
            <p:nvPr/>
          </p:nvSpPr>
          <p:spPr bwMode="hidden">
            <a:xfrm>
              <a:off x="6" y="0"/>
              <a:ext cx="588" cy="599"/>
            </a:xfrm>
            <a:custGeom>
              <a:avLst/>
              <a:gdLst/>
              <a:ahLst/>
              <a:cxnLst>
                <a:cxn ang="0">
                  <a:pos x="586" y="0"/>
                </a:cxn>
                <a:cxn ang="0">
                  <a:pos x="568" y="0"/>
                </a:cxn>
                <a:cxn ang="0">
                  <a:pos x="407" y="132"/>
                </a:cxn>
                <a:cxn ang="0">
                  <a:pos x="257" y="270"/>
                </a:cxn>
                <a:cxn ang="0">
                  <a:pos x="120" y="420"/>
                </a:cxn>
                <a:cxn ang="0">
                  <a:pos x="0" y="575"/>
                </a:cxn>
                <a:cxn ang="0">
                  <a:pos x="0" y="599"/>
                </a:cxn>
                <a:cxn ang="0">
                  <a:pos x="120" y="432"/>
                </a:cxn>
                <a:cxn ang="0">
                  <a:pos x="257" y="282"/>
                </a:cxn>
                <a:cxn ang="0">
                  <a:pos x="413" y="138"/>
                </a:cxn>
                <a:cxn ang="0">
                  <a:pos x="586" y="0"/>
                </a:cxn>
                <a:cxn ang="0">
                  <a:pos x="586" y="0"/>
                </a:cxn>
              </a:cxnLst>
              <a:rect l="0" t="0" r="r" b="b"/>
              <a:pathLst>
                <a:path w="586" h="599">
                  <a:moveTo>
                    <a:pt x="586" y="0"/>
                  </a:moveTo>
                  <a:lnTo>
                    <a:pt x="568" y="0"/>
                  </a:lnTo>
                  <a:lnTo>
                    <a:pt x="407" y="132"/>
                  </a:lnTo>
                  <a:lnTo>
                    <a:pt x="257" y="270"/>
                  </a:lnTo>
                  <a:lnTo>
                    <a:pt x="120" y="420"/>
                  </a:lnTo>
                  <a:lnTo>
                    <a:pt x="0" y="575"/>
                  </a:lnTo>
                  <a:lnTo>
                    <a:pt x="0" y="599"/>
                  </a:lnTo>
                  <a:lnTo>
                    <a:pt x="120" y="432"/>
                  </a:lnTo>
                  <a:lnTo>
                    <a:pt x="257" y="282"/>
                  </a:lnTo>
                  <a:lnTo>
                    <a:pt x="413" y="138"/>
                  </a:lnTo>
                  <a:lnTo>
                    <a:pt x="586" y="0"/>
                  </a:lnTo>
                  <a:lnTo>
                    <a:pt x="58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50203" name="Freeform 27"/>
            <p:cNvSpPr>
              <a:spLocks/>
            </p:cNvSpPr>
            <p:nvPr/>
          </p:nvSpPr>
          <p:spPr bwMode="hidden">
            <a:xfrm>
              <a:off x="6" y="0"/>
              <a:ext cx="270" cy="252"/>
            </a:xfrm>
            <a:custGeom>
              <a:avLst/>
              <a:gdLst/>
              <a:ahLst/>
              <a:cxnLst>
                <a:cxn ang="0">
                  <a:pos x="269" y="0"/>
                </a:cxn>
                <a:cxn ang="0">
                  <a:pos x="251" y="0"/>
                </a:cxn>
                <a:cxn ang="0">
                  <a:pos x="120" y="114"/>
                </a:cxn>
                <a:cxn ang="0">
                  <a:pos x="60" y="174"/>
                </a:cxn>
                <a:cxn ang="0">
                  <a:pos x="0" y="234"/>
                </a:cxn>
                <a:cxn ang="0">
                  <a:pos x="0" y="252"/>
                </a:cxn>
                <a:cxn ang="0">
                  <a:pos x="126" y="120"/>
                </a:cxn>
                <a:cxn ang="0">
                  <a:pos x="269" y="0"/>
                </a:cxn>
                <a:cxn ang="0">
                  <a:pos x="269" y="0"/>
                </a:cxn>
              </a:cxnLst>
              <a:rect l="0" t="0" r="r" b="b"/>
              <a:pathLst>
                <a:path w="269" h="252">
                  <a:moveTo>
                    <a:pt x="269" y="0"/>
                  </a:moveTo>
                  <a:lnTo>
                    <a:pt x="251" y="0"/>
                  </a:lnTo>
                  <a:lnTo>
                    <a:pt x="120" y="114"/>
                  </a:lnTo>
                  <a:lnTo>
                    <a:pt x="60" y="174"/>
                  </a:lnTo>
                  <a:lnTo>
                    <a:pt x="0" y="234"/>
                  </a:lnTo>
                  <a:lnTo>
                    <a:pt x="0" y="252"/>
                  </a:lnTo>
                  <a:lnTo>
                    <a:pt x="126" y="120"/>
                  </a:lnTo>
                  <a:lnTo>
                    <a:pt x="269" y="0"/>
                  </a:lnTo>
                  <a:lnTo>
                    <a:pt x="269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50204" name="Line 28"/>
            <p:cNvSpPr>
              <a:spLocks noChangeShapeType="1"/>
            </p:cNvSpPr>
            <p:nvPr/>
          </p:nvSpPr>
          <p:spPr bwMode="hidden">
            <a:xfrm>
              <a:off x="1" y="2749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50205" name="Line 29"/>
            <p:cNvSpPr>
              <a:spLocks noChangeShapeType="1"/>
            </p:cNvSpPr>
            <p:nvPr/>
          </p:nvSpPr>
          <p:spPr bwMode="hidden">
            <a:xfrm>
              <a:off x="1" y="2356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50206" name="Line 30"/>
            <p:cNvSpPr>
              <a:spLocks noChangeShapeType="1"/>
            </p:cNvSpPr>
            <p:nvPr/>
          </p:nvSpPr>
          <p:spPr bwMode="hidden">
            <a:xfrm>
              <a:off x="1" y="3142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grpSp>
          <p:nvGrpSpPr>
            <p:cNvPr id="2071" name="Group 31"/>
            <p:cNvGrpSpPr>
              <a:grpSpLocks/>
            </p:cNvGrpSpPr>
            <p:nvPr/>
          </p:nvGrpSpPr>
          <p:grpSpPr bwMode="auto">
            <a:xfrm>
              <a:off x="1" y="392"/>
              <a:ext cx="5758" cy="1571"/>
              <a:chOff x="1" y="392"/>
              <a:chExt cx="5758" cy="1571"/>
            </a:xfrm>
          </p:grpSpPr>
          <p:sp>
            <p:nvSpPr>
              <p:cNvPr id="50208" name="Line 32"/>
              <p:cNvSpPr>
                <a:spLocks noChangeShapeType="1"/>
              </p:cNvSpPr>
              <p:nvPr/>
            </p:nvSpPr>
            <p:spPr bwMode="hidden">
              <a:xfrm>
                <a:off x="1" y="784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209" name="Line 33"/>
              <p:cNvSpPr>
                <a:spLocks noChangeShapeType="1"/>
              </p:cNvSpPr>
              <p:nvPr/>
            </p:nvSpPr>
            <p:spPr bwMode="hidden">
              <a:xfrm>
                <a:off x="1" y="1963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210" name="Line 34"/>
              <p:cNvSpPr>
                <a:spLocks noChangeShapeType="1"/>
              </p:cNvSpPr>
              <p:nvPr/>
            </p:nvSpPr>
            <p:spPr bwMode="hidden">
              <a:xfrm>
                <a:off x="1" y="1570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211" name="Line 35"/>
              <p:cNvSpPr>
                <a:spLocks noChangeShapeType="1"/>
              </p:cNvSpPr>
              <p:nvPr/>
            </p:nvSpPr>
            <p:spPr bwMode="hidden">
              <a:xfrm>
                <a:off x="1" y="1177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212" name="Line 36"/>
              <p:cNvSpPr>
                <a:spLocks noChangeShapeType="1"/>
              </p:cNvSpPr>
              <p:nvPr/>
            </p:nvSpPr>
            <p:spPr bwMode="hidden">
              <a:xfrm>
                <a:off x="1" y="392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50213" name="Line 37"/>
            <p:cNvSpPr>
              <a:spLocks noChangeShapeType="1"/>
            </p:cNvSpPr>
            <p:nvPr/>
          </p:nvSpPr>
          <p:spPr bwMode="hidden">
            <a:xfrm>
              <a:off x="1" y="3928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50214" name="Line 38"/>
            <p:cNvSpPr>
              <a:spLocks noChangeShapeType="1"/>
            </p:cNvSpPr>
            <p:nvPr/>
          </p:nvSpPr>
          <p:spPr bwMode="hidden">
            <a:xfrm>
              <a:off x="1" y="3535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</p:grpSp>
      <p:sp>
        <p:nvSpPr>
          <p:cNvPr id="50215" name="Rectangle 39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50216" name="Rectangle 40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0217" name="Rectangle 4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0218" name="Rectangle 4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2B1FDEE-53A2-4F3F-ABE6-10C10001738B}" type="slidenum">
              <a:rPr lang="ru-RU" altLang="ru-RU" smtClean="0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FFFFFF"/>
              </a:solidFill>
            </a:endParaRPr>
          </a:p>
        </p:txBody>
      </p:sp>
      <p:sp>
        <p:nvSpPr>
          <p:cNvPr id="50219" name="Rectangle 4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267137653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991" r:id="rId1"/>
    <p:sldLayoutId id="2147483992" r:id="rId2"/>
    <p:sldLayoutId id="2147483993" r:id="rId3"/>
    <p:sldLayoutId id="2147483994" r:id="rId4"/>
    <p:sldLayoutId id="2147483995" r:id="rId5"/>
    <p:sldLayoutId id="2147483996" r:id="rId6"/>
    <p:sldLayoutId id="2147483997" r:id="rId7"/>
    <p:sldLayoutId id="2147483998" r:id="rId8"/>
    <p:sldLayoutId id="2147483999" r:id="rId9"/>
    <p:sldLayoutId id="2147484000" r:id="rId10"/>
    <p:sldLayoutId id="2147484001" r:id="rId11"/>
    <p:sldLayoutId id="2147484002" r:id="rId12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anose="05000000000000000000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anose="05000000000000000000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anose="05000000000000000000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2"/>
          <p:cNvGrpSpPr>
            <a:grpSpLocks/>
          </p:cNvGrpSpPr>
          <p:nvPr/>
        </p:nvGrpSpPr>
        <p:grpSpPr bwMode="auto">
          <a:xfrm>
            <a:off x="1588" y="0"/>
            <a:ext cx="9148762" cy="6851650"/>
            <a:chOff x="1" y="0"/>
            <a:chExt cx="5763" cy="4316"/>
          </a:xfrm>
        </p:grpSpPr>
        <p:sp>
          <p:nvSpPr>
            <p:cNvPr id="50179" name="Freeform 3"/>
            <p:cNvSpPr>
              <a:spLocks/>
            </p:cNvSpPr>
            <p:nvPr/>
          </p:nvSpPr>
          <p:spPr bwMode="hidden">
            <a:xfrm>
              <a:off x="5045" y="2626"/>
              <a:ext cx="719" cy="1690"/>
            </a:xfrm>
            <a:custGeom>
              <a:avLst/>
              <a:gdLst/>
              <a:ahLst/>
              <a:cxnLst>
                <a:cxn ang="0">
                  <a:pos x="717" y="72"/>
                </a:cxn>
                <a:cxn ang="0">
                  <a:pos x="717" y="0"/>
                </a:cxn>
                <a:cxn ang="0">
                  <a:pos x="699" y="101"/>
                </a:cxn>
                <a:cxn ang="0">
                  <a:pos x="675" y="209"/>
                </a:cxn>
                <a:cxn ang="0">
                  <a:pos x="627" y="389"/>
                </a:cxn>
                <a:cxn ang="0">
                  <a:pos x="574" y="569"/>
                </a:cxn>
                <a:cxn ang="0">
                  <a:pos x="502" y="749"/>
                </a:cxn>
                <a:cxn ang="0">
                  <a:pos x="424" y="935"/>
                </a:cxn>
                <a:cxn ang="0">
                  <a:pos x="334" y="1121"/>
                </a:cxn>
                <a:cxn ang="0">
                  <a:pos x="233" y="1312"/>
                </a:cxn>
                <a:cxn ang="0">
                  <a:pos x="125" y="1498"/>
                </a:cxn>
                <a:cxn ang="0">
                  <a:pos x="0" y="1690"/>
                </a:cxn>
                <a:cxn ang="0">
                  <a:pos x="11" y="1690"/>
                </a:cxn>
                <a:cxn ang="0">
                  <a:pos x="137" y="1498"/>
                </a:cxn>
                <a:cxn ang="0">
                  <a:pos x="245" y="1312"/>
                </a:cxn>
                <a:cxn ang="0">
                  <a:pos x="346" y="1121"/>
                </a:cxn>
                <a:cxn ang="0">
                  <a:pos x="436" y="935"/>
                </a:cxn>
                <a:cxn ang="0">
                  <a:pos x="514" y="749"/>
                </a:cxn>
                <a:cxn ang="0">
                  <a:pos x="585" y="569"/>
                </a:cxn>
                <a:cxn ang="0">
                  <a:pos x="639" y="389"/>
                </a:cxn>
                <a:cxn ang="0">
                  <a:pos x="687" y="209"/>
                </a:cxn>
                <a:cxn ang="0">
                  <a:pos x="705" y="143"/>
                </a:cxn>
                <a:cxn ang="0">
                  <a:pos x="717" y="72"/>
                </a:cxn>
                <a:cxn ang="0">
                  <a:pos x="717" y="72"/>
                </a:cxn>
              </a:cxnLst>
              <a:rect l="0" t="0" r="r" b="b"/>
              <a:pathLst>
                <a:path w="717" h="1690">
                  <a:moveTo>
                    <a:pt x="717" y="72"/>
                  </a:moveTo>
                  <a:lnTo>
                    <a:pt x="717" y="0"/>
                  </a:lnTo>
                  <a:lnTo>
                    <a:pt x="699" y="101"/>
                  </a:lnTo>
                  <a:lnTo>
                    <a:pt x="675" y="209"/>
                  </a:lnTo>
                  <a:lnTo>
                    <a:pt x="627" y="389"/>
                  </a:lnTo>
                  <a:lnTo>
                    <a:pt x="574" y="569"/>
                  </a:lnTo>
                  <a:lnTo>
                    <a:pt x="502" y="749"/>
                  </a:lnTo>
                  <a:lnTo>
                    <a:pt x="424" y="935"/>
                  </a:lnTo>
                  <a:lnTo>
                    <a:pt x="334" y="1121"/>
                  </a:lnTo>
                  <a:lnTo>
                    <a:pt x="233" y="1312"/>
                  </a:lnTo>
                  <a:lnTo>
                    <a:pt x="125" y="1498"/>
                  </a:lnTo>
                  <a:lnTo>
                    <a:pt x="0" y="1690"/>
                  </a:lnTo>
                  <a:lnTo>
                    <a:pt x="11" y="1690"/>
                  </a:lnTo>
                  <a:lnTo>
                    <a:pt x="137" y="1498"/>
                  </a:lnTo>
                  <a:lnTo>
                    <a:pt x="245" y="1312"/>
                  </a:lnTo>
                  <a:lnTo>
                    <a:pt x="346" y="1121"/>
                  </a:lnTo>
                  <a:lnTo>
                    <a:pt x="436" y="935"/>
                  </a:lnTo>
                  <a:lnTo>
                    <a:pt x="514" y="749"/>
                  </a:lnTo>
                  <a:lnTo>
                    <a:pt x="585" y="569"/>
                  </a:lnTo>
                  <a:lnTo>
                    <a:pt x="639" y="389"/>
                  </a:lnTo>
                  <a:lnTo>
                    <a:pt x="687" y="209"/>
                  </a:lnTo>
                  <a:lnTo>
                    <a:pt x="705" y="143"/>
                  </a:lnTo>
                  <a:lnTo>
                    <a:pt x="717" y="72"/>
                  </a:lnTo>
                  <a:lnTo>
                    <a:pt x="717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50180" name="Freeform 4"/>
            <p:cNvSpPr>
              <a:spLocks/>
            </p:cNvSpPr>
            <p:nvPr/>
          </p:nvSpPr>
          <p:spPr bwMode="hidden">
            <a:xfrm>
              <a:off x="5386" y="3794"/>
              <a:ext cx="378" cy="522"/>
            </a:xfrm>
            <a:custGeom>
              <a:avLst/>
              <a:gdLst/>
              <a:ahLst/>
              <a:cxnLst>
                <a:cxn ang="0">
                  <a:pos x="377" y="0"/>
                </a:cxn>
                <a:cxn ang="0">
                  <a:pos x="293" y="132"/>
                </a:cxn>
                <a:cxn ang="0">
                  <a:pos x="204" y="264"/>
                </a:cxn>
                <a:cxn ang="0">
                  <a:pos x="102" y="396"/>
                </a:cxn>
                <a:cxn ang="0">
                  <a:pos x="0" y="522"/>
                </a:cxn>
                <a:cxn ang="0">
                  <a:pos x="12" y="522"/>
                </a:cxn>
                <a:cxn ang="0">
                  <a:pos x="114" y="402"/>
                </a:cxn>
                <a:cxn ang="0">
                  <a:pos x="204" y="282"/>
                </a:cxn>
                <a:cxn ang="0">
                  <a:pos x="377" y="24"/>
                </a:cxn>
                <a:cxn ang="0">
                  <a:pos x="377" y="0"/>
                </a:cxn>
                <a:cxn ang="0">
                  <a:pos x="377" y="0"/>
                </a:cxn>
              </a:cxnLst>
              <a:rect l="0" t="0" r="r" b="b"/>
              <a:pathLst>
                <a:path w="377" h="522">
                  <a:moveTo>
                    <a:pt x="377" y="0"/>
                  </a:moveTo>
                  <a:lnTo>
                    <a:pt x="293" y="132"/>
                  </a:lnTo>
                  <a:lnTo>
                    <a:pt x="204" y="264"/>
                  </a:lnTo>
                  <a:lnTo>
                    <a:pt x="102" y="396"/>
                  </a:lnTo>
                  <a:lnTo>
                    <a:pt x="0" y="522"/>
                  </a:lnTo>
                  <a:lnTo>
                    <a:pt x="12" y="522"/>
                  </a:lnTo>
                  <a:lnTo>
                    <a:pt x="114" y="402"/>
                  </a:lnTo>
                  <a:lnTo>
                    <a:pt x="204" y="282"/>
                  </a:lnTo>
                  <a:lnTo>
                    <a:pt x="377" y="24"/>
                  </a:lnTo>
                  <a:lnTo>
                    <a:pt x="377" y="0"/>
                  </a:lnTo>
                  <a:lnTo>
                    <a:pt x="3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50181" name="Freeform 5"/>
            <p:cNvSpPr>
              <a:spLocks/>
            </p:cNvSpPr>
            <p:nvPr/>
          </p:nvSpPr>
          <p:spPr bwMode="hidden">
            <a:xfrm>
              <a:off x="5680" y="4214"/>
              <a:ext cx="84" cy="102"/>
            </a:xfrm>
            <a:custGeom>
              <a:avLst/>
              <a:gdLst/>
              <a:ahLst/>
              <a:cxnLst>
                <a:cxn ang="0">
                  <a:pos x="0" y="102"/>
                </a:cxn>
                <a:cxn ang="0">
                  <a:pos x="18" y="102"/>
                </a:cxn>
                <a:cxn ang="0">
                  <a:pos x="48" y="60"/>
                </a:cxn>
                <a:cxn ang="0">
                  <a:pos x="84" y="24"/>
                </a:cxn>
                <a:cxn ang="0">
                  <a:pos x="84" y="0"/>
                </a:cxn>
                <a:cxn ang="0">
                  <a:pos x="42" y="54"/>
                </a:cxn>
                <a:cxn ang="0">
                  <a:pos x="0" y="102"/>
                </a:cxn>
                <a:cxn ang="0">
                  <a:pos x="0" y="102"/>
                </a:cxn>
              </a:cxnLst>
              <a:rect l="0" t="0" r="r" b="b"/>
              <a:pathLst>
                <a:path w="84" h="102">
                  <a:moveTo>
                    <a:pt x="0" y="102"/>
                  </a:moveTo>
                  <a:lnTo>
                    <a:pt x="18" y="102"/>
                  </a:lnTo>
                  <a:lnTo>
                    <a:pt x="48" y="60"/>
                  </a:lnTo>
                  <a:lnTo>
                    <a:pt x="84" y="24"/>
                  </a:lnTo>
                  <a:lnTo>
                    <a:pt x="84" y="0"/>
                  </a:lnTo>
                  <a:lnTo>
                    <a:pt x="42" y="54"/>
                  </a:lnTo>
                  <a:lnTo>
                    <a:pt x="0" y="102"/>
                  </a:lnTo>
                  <a:lnTo>
                    <a:pt x="0" y="10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grpSp>
          <p:nvGrpSpPr>
            <p:cNvPr id="2059" name="Group 6"/>
            <p:cNvGrpSpPr>
              <a:grpSpLocks/>
            </p:cNvGrpSpPr>
            <p:nvPr/>
          </p:nvGrpSpPr>
          <p:grpSpPr bwMode="auto">
            <a:xfrm>
              <a:off x="288" y="0"/>
              <a:ext cx="5098" cy="4316"/>
              <a:chOff x="288" y="0"/>
              <a:chExt cx="5098" cy="4316"/>
            </a:xfrm>
          </p:grpSpPr>
          <p:sp>
            <p:nvSpPr>
              <p:cNvPr id="50183" name="Freeform 7"/>
              <p:cNvSpPr>
                <a:spLocks/>
              </p:cNvSpPr>
              <p:nvPr/>
            </p:nvSpPr>
            <p:spPr bwMode="hidden">
              <a:xfrm>
                <a:off x="2789" y="0"/>
                <a:ext cx="72" cy="431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0" y="4316"/>
                  </a:cxn>
                  <a:cxn ang="0">
                    <a:pos x="72" y="4316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72" h="4316">
                    <a:moveTo>
                      <a:pt x="0" y="0"/>
                    </a:moveTo>
                    <a:lnTo>
                      <a:pt x="60" y="4316"/>
                    </a:lnTo>
                    <a:lnTo>
                      <a:pt x="72" y="4316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184" name="Freeform 8"/>
              <p:cNvSpPr>
                <a:spLocks/>
              </p:cNvSpPr>
              <p:nvPr/>
            </p:nvSpPr>
            <p:spPr bwMode="hidden">
              <a:xfrm>
                <a:off x="3089" y="0"/>
                <a:ext cx="174" cy="4316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12" y="0"/>
                  </a:cxn>
                  <a:cxn ang="0">
                    <a:pos x="42" y="216"/>
                  </a:cxn>
                  <a:cxn ang="0">
                    <a:pos x="72" y="444"/>
                  </a:cxn>
                  <a:cxn ang="0">
                    <a:pos x="96" y="689"/>
                  </a:cxn>
                  <a:cxn ang="0">
                    <a:pos x="120" y="947"/>
                  </a:cxn>
                  <a:cxn ang="0">
                    <a:pos x="132" y="1211"/>
                  </a:cxn>
                  <a:cxn ang="0">
                    <a:pos x="150" y="1487"/>
                  </a:cxn>
                  <a:cxn ang="0">
                    <a:pos x="156" y="1768"/>
                  </a:cxn>
                  <a:cxn ang="0">
                    <a:pos x="162" y="2062"/>
                  </a:cxn>
                  <a:cxn ang="0">
                    <a:pos x="156" y="2644"/>
                  </a:cxn>
                  <a:cxn ang="0">
                    <a:pos x="126" y="3225"/>
                  </a:cxn>
                  <a:cxn ang="0">
                    <a:pos x="108" y="3507"/>
                  </a:cxn>
                  <a:cxn ang="0">
                    <a:pos x="78" y="3788"/>
                  </a:cxn>
                  <a:cxn ang="0">
                    <a:pos x="42" y="4058"/>
                  </a:cxn>
                  <a:cxn ang="0">
                    <a:pos x="0" y="4316"/>
                  </a:cxn>
                  <a:cxn ang="0">
                    <a:pos x="12" y="4316"/>
                  </a:cxn>
                  <a:cxn ang="0">
                    <a:pos x="54" y="4058"/>
                  </a:cxn>
                  <a:cxn ang="0">
                    <a:pos x="90" y="3782"/>
                  </a:cxn>
                  <a:cxn ang="0">
                    <a:pos x="120" y="3507"/>
                  </a:cxn>
                  <a:cxn ang="0">
                    <a:pos x="138" y="3219"/>
                  </a:cxn>
                  <a:cxn ang="0">
                    <a:pos x="168" y="2638"/>
                  </a:cxn>
                  <a:cxn ang="0">
                    <a:pos x="174" y="2056"/>
                  </a:cxn>
                  <a:cxn ang="0">
                    <a:pos x="168" y="1768"/>
                  </a:cxn>
                  <a:cxn ang="0">
                    <a:pos x="162" y="1487"/>
                  </a:cxn>
                  <a:cxn ang="0">
                    <a:pos x="144" y="1211"/>
                  </a:cxn>
                  <a:cxn ang="0">
                    <a:pos x="132" y="941"/>
                  </a:cxn>
                  <a:cxn ang="0">
                    <a:pos x="108" y="689"/>
                  </a:cxn>
                  <a:cxn ang="0">
                    <a:pos x="84" y="444"/>
                  </a:cxn>
                  <a:cxn ang="0">
                    <a:pos x="54" y="216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174" h="4316">
                    <a:moveTo>
                      <a:pt x="24" y="0"/>
                    </a:moveTo>
                    <a:lnTo>
                      <a:pt x="12" y="0"/>
                    </a:lnTo>
                    <a:lnTo>
                      <a:pt x="42" y="216"/>
                    </a:lnTo>
                    <a:lnTo>
                      <a:pt x="72" y="444"/>
                    </a:lnTo>
                    <a:lnTo>
                      <a:pt x="96" y="689"/>
                    </a:lnTo>
                    <a:lnTo>
                      <a:pt x="120" y="947"/>
                    </a:lnTo>
                    <a:lnTo>
                      <a:pt x="132" y="1211"/>
                    </a:lnTo>
                    <a:lnTo>
                      <a:pt x="150" y="1487"/>
                    </a:lnTo>
                    <a:lnTo>
                      <a:pt x="156" y="1768"/>
                    </a:lnTo>
                    <a:lnTo>
                      <a:pt x="162" y="2062"/>
                    </a:lnTo>
                    <a:lnTo>
                      <a:pt x="156" y="2644"/>
                    </a:lnTo>
                    <a:lnTo>
                      <a:pt x="126" y="3225"/>
                    </a:lnTo>
                    <a:lnTo>
                      <a:pt x="108" y="3507"/>
                    </a:lnTo>
                    <a:lnTo>
                      <a:pt x="78" y="3788"/>
                    </a:lnTo>
                    <a:lnTo>
                      <a:pt x="42" y="4058"/>
                    </a:lnTo>
                    <a:lnTo>
                      <a:pt x="0" y="4316"/>
                    </a:lnTo>
                    <a:lnTo>
                      <a:pt x="12" y="4316"/>
                    </a:lnTo>
                    <a:lnTo>
                      <a:pt x="54" y="4058"/>
                    </a:lnTo>
                    <a:lnTo>
                      <a:pt x="90" y="3782"/>
                    </a:lnTo>
                    <a:lnTo>
                      <a:pt x="120" y="3507"/>
                    </a:lnTo>
                    <a:lnTo>
                      <a:pt x="138" y="3219"/>
                    </a:lnTo>
                    <a:lnTo>
                      <a:pt x="168" y="2638"/>
                    </a:lnTo>
                    <a:lnTo>
                      <a:pt x="174" y="2056"/>
                    </a:lnTo>
                    <a:lnTo>
                      <a:pt x="168" y="1768"/>
                    </a:lnTo>
                    <a:lnTo>
                      <a:pt x="162" y="1487"/>
                    </a:lnTo>
                    <a:lnTo>
                      <a:pt x="144" y="1211"/>
                    </a:lnTo>
                    <a:lnTo>
                      <a:pt x="132" y="941"/>
                    </a:lnTo>
                    <a:lnTo>
                      <a:pt x="108" y="689"/>
                    </a:lnTo>
                    <a:lnTo>
                      <a:pt x="84" y="444"/>
                    </a:lnTo>
                    <a:lnTo>
                      <a:pt x="54" y="216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185" name="Freeform 9"/>
              <p:cNvSpPr>
                <a:spLocks/>
              </p:cNvSpPr>
              <p:nvPr/>
            </p:nvSpPr>
            <p:spPr bwMode="hidden">
              <a:xfrm>
                <a:off x="3358" y="0"/>
                <a:ext cx="337" cy="4316"/>
              </a:xfrm>
              <a:custGeom>
                <a:avLst/>
                <a:gdLst/>
                <a:ahLst/>
                <a:cxnLst>
                  <a:cxn ang="0">
                    <a:pos x="329" y="2014"/>
                  </a:cxn>
                  <a:cxn ang="0">
                    <a:pos x="317" y="1726"/>
                  </a:cxn>
                  <a:cxn ang="0">
                    <a:pos x="293" y="1445"/>
                  </a:cxn>
                  <a:cxn ang="0">
                    <a:pos x="263" y="1175"/>
                  </a:cxn>
                  <a:cxn ang="0">
                    <a:pos x="228" y="917"/>
                  </a:cxn>
                  <a:cxn ang="0">
                    <a:pos x="186" y="665"/>
                  </a:cxn>
                  <a:cxn ang="0">
                    <a:pos x="132" y="432"/>
                  </a:cxn>
                  <a:cxn ang="0">
                    <a:pos x="78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66" y="204"/>
                  </a:cxn>
                  <a:cxn ang="0">
                    <a:pos x="120" y="432"/>
                  </a:cxn>
                  <a:cxn ang="0">
                    <a:pos x="174" y="665"/>
                  </a:cxn>
                  <a:cxn ang="0">
                    <a:pos x="216" y="917"/>
                  </a:cxn>
                  <a:cxn ang="0">
                    <a:pos x="251" y="1175"/>
                  </a:cxn>
                  <a:cxn ang="0">
                    <a:pos x="281" y="1445"/>
                  </a:cxn>
                  <a:cxn ang="0">
                    <a:pos x="305" y="1726"/>
                  </a:cxn>
                  <a:cxn ang="0">
                    <a:pos x="317" y="2014"/>
                  </a:cxn>
                  <a:cxn ang="0">
                    <a:pos x="323" y="2314"/>
                  </a:cxn>
                  <a:cxn ang="0">
                    <a:pos x="317" y="2608"/>
                  </a:cxn>
                  <a:cxn ang="0">
                    <a:pos x="305" y="2907"/>
                  </a:cxn>
                  <a:cxn ang="0">
                    <a:pos x="281" y="3201"/>
                  </a:cxn>
                  <a:cxn ang="0">
                    <a:pos x="257" y="3489"/>
                  </a:cxn>
                  <a:cxn ang="0">
                    <a:pos x="216" y="3777"/>
                  </a:cxn>
                  <a:cxn ang="0">
                    <a:pos x="174" y="4052"/>
                  </a:cxn>
                  <a:cxn ang="0">
                    <a:pos x="120" y="4316"/>
                  </a:cxn>
                  <a:cxn ang="0">
                    <a:pos x="132" y="4316"/>
                  </a:cxn>
                  <a:cxn ang="0">
                    <a:pos x="186" y="4052"/>
                  </a:cxn>
                  <a:cxn ang="0">
                    <a:pos x="228" y="3777"/>
                  </a:cxn>
                  <a:cxn ang="0">
                    <a:pos x="269" y="3489"/>
                  </a:cxn>
                  <a:cxn ang="0">
                    <a:pos x="293" y="3201"/>
                  </a:cxn>
                  <a:cxn ang="0">
                    <a:pos x="317" y="2907"/>
                  </a:cxn>
                  <a:cxn ang="0">
                    <a:pos x="329" y="2608"/>
                  </a:cxn>
                  <a:cxn ang="0">
                    <a:pos x="335" y="2314"/>
                  </a:cxn>
                  <a:cxn ang="0">
                    <a:pos x="329" y="2014"/>
                  </a:cxn>
                  <a:cxn ang="0">
                    <a:pos x="329" y="2014"/>
                  </a:cxn>
                </a:cxnLst>
                <a:rect l="0" t="0" r="r" b="b"/>
                <a:pathLst>
                  <a:path w="335" h="4316">
                    <a:moveTo>
                      <a:pt x="329" y="2014"/>
                    </a:moveTo>
                    <a:lnTo>
                      <a:pt x="317" y="1726"/>
                    </a:lnTo>
                    <a:lnTo>
                      <a:pt x="293" y="1445"/>
                    </a:lnTo>
                    <a:lnTo>
                      <a:pt x="263" y="1175"/>
                    </a:lnTo>
                    <a:lnTo>
                      <a:pt x="228" y="917"/>
                    </a:lnTo>
                    <a:lnTo>
                      <a:pt x="186" y="665"/>
                    </a:lnTo>
                    <a:lnTo>
                      <a:pt x="132" y="432"/>
                    </a:lnTo>
                    <a:lnTo>
                      <a:pt x="78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66" y="204"/>
                    </a:lnTo>
                    <a:lnTo>
                      <a:pt x="120" y="432"/>
                    </a:lnTo>
                    <a:lnTo>
                      <a:pt x="174" y="665"/>
                    </a:lnTo>
                    <a:lnTo>
                      <a:pt x="216" y="917"/>
                    </a:lnTo>
                    <a:lnTo>
                      <a:pt x="251" y="1175"/>
                    </a:lnTo>
                    <a:lnTo>
                      <a:pt x="281" y="1445"/>
                    </a:lnTo>
                    <a:lnTo>
                      <a:pt x="305" y="1726"/>
                    </a:lnTo>
                    <a:lnTo>
                      <a:pt x="317" y="2014"/>
                    </a:lnTo>
                    <a:lnTo>
                      <a:pt x="323" y="2314"/>
                    </a:lnTo>
                    <a:lnTo>
                      <a:pt x="317" y="2608"/>
                    </a:lnTo>
                    <a:lnTo>
                      <a:pt x="305" y="2907"/>
                    </a:lnTo>
                    <a:lnTo>
                      <a:pt x="281" y="3201"/>
                    </a:lnTo>
                    <a:lnTo>
                      <a:pt x="257" y="3489"/>
                    </a:lnTo>
                    <a:lnTo>
                      <a:pt x="216" y="3777"/>
                    </a:lnTo>
                    <a:lnTo>
                      <a:pt x="174" y="4052"/>
                    </a:lnTo>
                    <a:lnTo>
                      <a:pt x="120" y="4316"/>
                    </a:lnTo>
                    <a:lnTo>
                      <a:pt x="132" y="4316"/>
                    </a:lnTo>
                    <a:lnTo>
                      <a:pt x="186" y="4052"/>
                    </a:lnTo>
                    <a:lnTo>
                      <a:pt x="228" y="3777"/>
                    </a:lnTo>
                    <a:lnTo>
                      <a:pt x="269" y="3489"/>
                    </a:lnTo>
                    <a:lnTo>
                      <a:pt x="293" y="3201"/>
                    </a:lnTo>
                    <a:lnTo>
                      <a:pt x="317" y="2907"/>
                    </a:lnTo>
                    <a:lnTo>
                      <a:pt x="329" y="2608"/>
                    </a:lnTo>
                    <a:lnTo>
                      <a:pt x="335" y="2314"/>
                    </a:lnTo>
                    <a:lnTo>
                      <a:pt x="329" y="2014"/>
                    </a:lnTo>
                    <a:lnTo>
                      <a:pt x="329" y="20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186" name="Freeform 10"/>
              <p:cNvSpPr>
                <a:spLocks/>
              </p:cNvSpPr>
              <p:nvPr/>
            </p:nvSpPr>
            <p:spPr bwMode="hidden">
              <a:xfrm>
                <a:off x="3676" y="0"/>
                <a:ext cx="427" cy="4316"/>
              </a:xfrm>
              <a:custGeom>
                <a:avLst/>
                <a:gdLst/>
                <a:ahLst/>
                <a:cxnLst>
                  <a:cxn ang="0">
                    <a:pos x="413" y="1924"/>
                  </a:cxn>
                  <a:cxn ang="0">
                    <a:pos x="395" y="1690"/>
                  </a:cxn>
                  <a:cxn ang="0">
                    <a:pos x="365" y="1457"/>
                  </a:cxn>
                  <a:cxn ang="0">
                    <a:pos x="329" y="1229"/>
                  </a:cxn>
                  <a:cxn ang="0">
                    <a:pos x="281" y="1001"/>
                  </a:cxn>
                  <a:cxn ang="0">
                    <a:pos x="227" y="761"/>
                  </a:cxn>
                  <a:cxn ang="0">
                    <a:pos x="162" y="522"/>
                  </a:cxn>
                  <a:cxn ang="0">
                    <a:pos x="90" y="27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84" y="270"/>
                  </a:cxn>
                  <a:cxn ang="0">
                    <a:pos x="156" y="522"/>
                  </a:cxn>
                  <a:cxn ang="0">
                    <a:pos x="216" y="767"/>
                  </a:cxn>
                  <a:cxn ang="0">
                    <a:pos x="275" y="1001"/>
                  </a:cxn>
                  <a:cxn ang="0">
                    <a:pos x="317" y="1235"/>
                  </a:cxn>
                  <a:cxn ang="0">
                    <a:pos x="353" y="1463"/>
                  </a:cxn>
                  <a:cxn ang="0">
                    <a:pos x="383" y="1690"/>
                  </a:cxn>
                  <a:cxn ang="0">
                    <a:pos x="401" y="1924"/>
                  </a:cxn>
                  <a:cxn ang="0">
                    <a:pos x="413" y="2188"/>
                  </a:cxn>
                  <a:cxn ang="0">
                    <a:pos x="407" y="2458"/>
                  </a:cxn>
                  <a:cxn ang="0">
                    <a:pos x="395" y="2733"/>
                  </a:cxn>
                  <a:cxn ang="0">
                    <a:pos x="365" y="3021"/>
                  </a:cxn>
                  <a:cxn ang="0">
                    <a:pos x="329" y="3321"/>
                  </a:cxn>
                  <a:cxn ang="0">
                    <a:pos x="275" y="3639"/>
                  </a:cxn>
                  <a:cxn ang="0">
                    <a:pos x="204" y="3968"/>
                  </a:cxn>
                  <a:cxn ang="0">
                    <a:pos x="126" y="4316"/>
                  </a:cxn>
                  <a:cxn ang="0">
                    <a:pos x="138" y="4316"/>
                  </a:cxn>
                  <a:cxn ang="0">
                    <a:pos x="216" y="3968"/>
                  </a:cxn>
                  <a:cxn ang="0">
                    <a:pos x="287" y="3639"/>
                  </a:cxn>
                  <a:cxn ang="0">
                    <a:pos x="341" y="3321"/>
                  </a:cxn>
                  <a:cxn ang="0">
                    <a:pos x="377" y="3021"/>
                  </a:cxn>
                  <a:cxn ang="0">
                    <a:pos x="407" y="2733"/>
                  </a:cxn>
                  <a:cxn ang="0">
                    <a:pos x="419" y="2458"/>
                  </a:cxn>
                  <a:cxn ang="0">
                    <a:pos x="425" y="2188"/>
                  </a:cxn>
                  <a:cxn ang="0">
                    <a:pos x="413" y="1924"/>
                  </a:cxn>
                  <a:cxn ang="0">
                    <a:pos x="413" y="1924"/>
                  </a:cxn>
                </a:cxnLst>
                <a:rect l="0" t="0" r="r" b="b"/>
                <a:pathLst>
                  <a:path w="425" h="4316">
                    <a:moveTo>
                      <a:pt x="413" y="1924"/>
                    </a:moveTo>
                    <a:lnTo>
                      <a:pt x="395" y="1690"/>
                    </a:lnTo>
                    <a:lnTo>
                      <a:pt x="365" y="1457"/>
                    </a:lnTo>
                    <a:lnTo>
                      <a:pt x="329" y="1229"/>
                    </a:lnTo>
                    <a:lnTo>
                      <a:pt x="281" y="1001"/>
                    </a:lnTo>
                    <a:lnTo>
                      <a:pt x="227" y="761"/>
                    </a:lnTo>
                    <a:lnTo>
                      <a:pt x="162" y="522"/>
                    </a:lnTo>
                    <a:lnTo>
                      <a:pt x="90" y="27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84" y="270"/>
                    </a:lnTo>
                    <a:lnTo>
                      <a:pt x="156" y="522"/>
                    </a:lnTo>
                    <a:lnTo>
                      <a:pt x="216" y="767"/>
                    </a:lnTo>
                    <a:lnTo>
                      <a:pt x="275" y="1001"/>
                    </a:lnTo>
                    <a:lnTo>
                      <a:pt x="317" y="1235"/>
                    </a:lnTo>
                    <a:lnTo>
                      <a:pt x="353" y="1463"/>
                    </a:lnTo>
                    <a:lnTo>
                      <a:pt x="383" y="1690"/>
                    </a:lnTo>
                    <a:lnTo>
                      <a:pt x="401" y="1924"/>
                    </a:lnTo>
                    <a:lnTo>
                      <a:pt x="413" y="2188"/>
                    </a:lnTo>
                    <a:lnTo>
                      <a:pt x="407" y="2458"/>
                    </a:lnTo>
                    <a:lnTo>
                      <a:pt x="395" y="2733"/>
                    </a:lnTo>
                    <a:lnTo>
                      <a:pt x="365" y="3021"/>
                    </a:lnTo>
                    <a:lnTo>
                      <a:pt x="329" y="3321"/>
                    </a:lnTo>
                    <a:lnTo>
                      <a:pt x="275" y="3639"/>
                    </a:lnTo>
                    <a:lnTo>
                      <a:pt x="204" y="3968"/>
                    </a:lnTo>
                    <a:lnTo>
                      <a:pt x="126" y="4316"/>
                    </a:lnTo>
                    <a:lnTo>
                      <a:pt x="138" y="4316"/>
                    </a:lnTo>
                    <a:lnTo>
                      <a:pt x="216" y="3968"/>
                    </a:lnTo>
                    <a:lnTo>
                      <a:pt x="287" y="3639"/>
                    </a:lnTo>
                    <a:lnTo>
                      <a:pt x="341" y="3321"/>
                    </a:lnTo>
                    <a:lnTo>
                      <a:pt x="377" y="3021"/>
                    </a:lnTo>
                    <a:lnTo>
                      <a:pt x="407" y="2733"/>
                    </a:lnTo>
                    <a:lnTo>
                      <a:pt x="419" y="2458"/>
                    </a:lnTo>
                    <a:lnTo>
                      <a:pt x="425" y="2188"/>
                    </a:lnTo>
                    <a:lnTo>
                      <a:pt x="413" y="1924"/>
                    </a:lnTo>
                    <a:lnTo>
                      <a:pt x="413" y="192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187" name="Freeform 11"/>
              <p:cNvSpPr>
                <a:spLocks/>
              </p:cNvSpPr>
              <p:nvPr/>
            </p:nvSpPr>
            <p:spPr bwMode="hidden">
              <a:xfrm>
                <a:off x="3946" y="0"/>
                <a:ext cx="558" cy="4316"/>
              </a:xfrm>
              <a:custGeom>
                <a:avLst/>
                <a:gdLst/>
                <a:ahLst/>
                <a:cxnLst>
                  <a:cxn ang="0">
                    <a:pos x="556" y="2020"/>
                  </a:cxn>
                  <a:cxn ang="0">
                    <a:pos x="538" y="1732"/>
                  </a:cxn>
                  <a:cxn ang="0">
                    <a:pos x="503" y="1445"/>
                  </a:cxn>
                  <a:cxn ang="0">
                    <a:pos x="455" y="1175"/>
                  </a:cxn>
                  <a:cxn ang="0">
                    <a:pos x="395" y="911"/>
                  </a:cxn>
                  <a:cxn ang="0">
                    <a:pos x="317" y="659"/>
                  </a:cxn>
                  <a:cxn ang="0">
                    <a:pos x="228" y="426"/>
                  </a:cxn>
                  <a:cxn ang="0">
                    <a:pos x="126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14" y="204"/>
                  </a:cxn>
                  <a:cxn ang="0">
                    <a:pos x="216" y="426"/>
                  </a:cxn>
                  <a:cxn ang="0">
                    <a:pos x="305" y="659"/>
                  </a:cxn>
                  <a:cxn ang="0">
                    <a:pos x="383" y="911"/>
                  </a:cxn>
                  <a:cxn ang="0">
                    <a:pos x="443" y="1175"/>
                  </a:cxn>
                  <a:cxn ang="0">
                    <a:pos x="491" y="1445"/>
                  </a:cxn>
                  <a:cxn ang="0">
                    <a:pos x="526" y="1732"/>
                  </a:cxn>
                  <a:cxn ang="0">
                    <a:pos x="544" y="2020"/>
                  </a:cxn>
                  <a:cxn ang="0">
                    <a:pos x="544" y="2326"/>
                  </a:cxn>
                  <a:cxn ang="0">
                    <a:pos x="532" y="2632"/>
                  </a:cxn>
                  <a:cxn ang="0">
                    <a:pos x="503" y="2931"/>
                  </a:cxn>
                  <a:cxn ang="0">
                    <a:pos x="455" y="3225"/>
                  </a:cxn>
                  <a:cxn ang="0">
                    <a:pos x="389" y="3513"/>
                  </a:cxn>
                  <a:cxn ang="0">
                    <a:pos x="311" y="3788"/>
                  </a:cxn>
                  <a:cxn ang="0">
                    <a:pos x="216" y="4058"/>
                  </a:cxn>
                  <a:cxn ang="0">
                    <a:pos x="102" y="4316"/>
                  </a:cxn>
                  <a:cxn ang="0">
                    <a:pos x="114" y="4316"/>
                  </a:cxn>
                  <a:cxn ang="0">
                    <a:pos x="228" y="4058"/>
                  </a:cxn>
                  <a:cxn ang="0">
                    <a:pos x="323" y="3788"/>
                  </a:cxn>
                  <a:cxn ang="0">
                    <a:pos x="401" y="3513"/>
                  </a:cxn>
                  <a:cxn ang="0">
                    <a:pos x="467" y="3225"/>
                  </a:cxn>
                  <a:cxn ang="0">
                    <a:pos x="515" y="2931"/>
                  </a:cxn>
                  <a:cxn ang="0">
                    <a:pos x="544" y="2632"/>
                  </a:cxn>
                  <a:cxn ang="0">
                    <a:pos x="556" y="2326"/>
                  </a:cxn>
                  <a:cxn ang="0">
                    <a:pos x="556" y="2020"/>
                  </a:cxn>
                  <a:cxn ang="0">
                    <a:pos x="556" y="2020"/>
                  </a:cxn>
                </a:cxnLst>
                <a:rect l="0" t="0" r="r" b="b"/>
                <a:pathLst>
                  <a:path w="556" h="4316">
                    <a:moveTo>
                      <a:pt x="556" y="2020"/>
                    </a:moveTo>
                    <a:lnTo>
                      <a:pt x="538" y="1732"/>
                    </a:lnTo>
                    <a:lnTo>
                      <a:pt x="503" y="1445"/>
                    </a:lnTo>
                    <a:lnTo>
                      <a:pt x="455" y="1175"/>
                    </a:lnTo>
                    <a:lnTo>
                      <a:pt x="395" y="911"/>
                    </a:lnTo>
                    <a:lnTo>
                      <a:pt x="317" y="659"/>
                    </a:lnTo>
                    <a:lnTo>
                      <a:pt x="228" y="426"/>
                    </a:lnTo>
                    <a:lnTo>
                      <a:pt x="126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14" y="204"/>
                    </a:lnTo>
                    <a:lnTo>
                      <a:pt x="216" y="426"/>
                    </a:lnTo>
                    <a:lnTo>
                      <a:pt x="305" y="659"/>
                    </a:lnTo>
                    <a:lnTo>
                      <a:pt x="383" y="911"/>
                    </a:lnTo>
                    <a:lnTo>
                      <a:pt x="443" y="1175"/>
                    </a:lnTo>
                    <a:lnTo>
                      <a:pt x="491" y="1445"/>
                    </a:lnTo>
                    <a:lnTo>
                      <a:pt x="526" y="1732"/>
                    </a:lnTo>
                    <a:lnTo>
                      <a:pt x="544" y="2020"/>
                    </a:lnTo>
                    <a:lnTo>
                      <a:pt x="544" y="2326"/>
                    </a:lnTo>
                    <a:lnTo>
                      <a:pt x="532" y="2632"/>
                    </a:lnTo>
                    <a:lnTo>
                      <a:pt x="503" y="2931"/>
                    </a:lnTo>
                    <a:lnTo>
                      <a:pt x="455" y="3225"/>
                    </a:lnTo>
                    <a:lnTo>
                      <a:pt x="389" y="3513"/>
                    </a:lnTo>
                    <a:lnTo>
                      <a:pt x="311" y="3788"/>
                    </a:lnTo>
                    <a:lnTo>
                      <a:pt x="216" y="4058"/>
                    </a:lnTo>
                    <a:lnTo>
                      <a:pt x="102" y="4316"/>
                    </a:lnTo>
                    <a:lnTo>
                      <a:pt x="114" y="4316"/>
                    </a:lnTo>
                    <a:lnTo>
                      <a:pt x="228" y="4058"/>
                    </a:lnTo>
                    <a:lnTo>
                      <a:pt x="323" y="3788"/>
                    </a:lnTo>
                    <a:lnTo>
                      <a:pt x="401" y="3513"/>
                    </a:lnTo>
                    <a:lnTo>
                      <a:pt x="467" y="3225"/>
                    </a:lnTo>
                    <a:lnTo>
                      <a:pt x="515" y="2931"/>
                    </a:lnTo>
                    <a:lnTo>
                      <a:pt x="544" y="2632"/>
                    </a:lnTo>
                    <a:lnTo>
                      <a:pt x="556" y="2326"/>
                    </a:lnTo>
                    <a:lnTo>
                      <a:pt x="556" y="2020"/>
                    </a:lnTo>
                    <a:lnTo>
                      <a:pt x="556" y="202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188" name="Freeform 12"/>
              <p:cNvSpPr>
                <a:spLocks/>
              </p:cNvSpPr>
              <p:nvPr/>
            </p:nvSpPr>
            <p:spPr bwMode="hidden">
              <a:xfrm>
                <a:off x="4246" y="0"/>
                <a:ext cx="690" cy="4316"/>
              </a:xfrm>
              <a:custGeom>
                <a:avLst/>
                <a:gdLst/>
                <a:ahLst/>
                <a:cxnLst>
                  <a:cxn ang="0">
                    <a:pos x="688" y="2086"/>
                  </a:cxn>
                  <a:cxn ang="0">
                    <a:pos x="670" y="1810"/>
                  </a:cxn>
                  <a:cxn ang="0">
                    <a:pos x="634" y="1541"/>
                  </a:cxn>
                  <a:cxn ang="0">
                    <a:pos x="574" y="1271"/>
                  </a:cxn>
                  <a:cxn ang="0">
                    <a:pos x="497" y="1007"/>
                  </a:cxn>
                  <a:cxn ang="0">
                    <a:pos x="401" y="749"/>
                  </a:cxn>
                  <a:cxn ang="0">
                    <a:pos x="293" y="492"/>
                  </a:cxn>
                  <a:cxn ang="0">
                    <a:pos x="162" y="24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50" y="240"/>
                  </a:cxn>
                  <a:cxn ang="0">
                    <a:pos x="281" y="492"/>
                  </a:cxn>
                  <a:cxn ang="0">
                    <a:pos x="389" y="749"/>
                  </a:cxn>
                  <a:cxn ang="0">
                    <a:pos x="485" y="1007"/>
                  </a:cxn>
                  <a:cxn ang="0">
                    <a:pos x="562" y="1271"/>
                  </a:cxn>
                  <a:cxn ang="0">
                    <a:pos x="622" y="1541"/>
                  </a:cxn>
                  <a:cxn ang="0">
                    <a:pos x="658" y="1810"/>
                  </a:cxn>
                  <a:cxn ang="0">
                    <a:pos x="676" y="2086"/>
                  </a:cxn>
                  <a:cxn ang="0">
                    <a:pos x="676" y="2368"/>
                  </a:cxn>
                  <a:cxn ang="0">
                    <a:pos x="658" y="2650"/>
                  </a:cxn>
                  <a:cxn ang="0">
                    <a:pos x="616" y="2931"/>
                  </a:cxn>
                  <a:cxn ang="0">
                    <a:pos x="556" y="3213"/>
                  </a:cxn>
                  <a:cxn ang="0">
                    <a:pos x="473" y="3495"/>
                  </a:cxn>
                  <a:cxn ang="0">
                    <a:pos x="371" y="3777"/>
                  </a:cxn>
                  <a:cxn ang="0">
                    <a:pos x="251" y="4046"/>
                  </a:cxn>
                  <a:cxn ang="0">
                    <a:pos x="114" y="4316"/>
                  </a:cxn>
                  <a:cxn ang="0">
                    <a:pos x="126" y="4316"/>
                  </a:cxn>
                  <a:cxn ang="0">
                    <a:pos x="263" y="4046"/>
                  </a:cxn>
                  <a:cxn ang="0">
                    <a:pos x="383" y="3777"/>
                  </a:cxn>
                  <a:cxn ang="0">
                    <a:pos x="485" y="3495"/>
                  </a:cxn>
                  <a:cxn ang="0">
                    <a:pos x="568" y="3219"/>
                  </a:cxn>
                  <a:cxn ang="0">
                    <a:pos x="628" y="2937"/>
                  </a:cxn>
                  <a:cxn ang="0">
                    <a:pos x="670" y="2656"/>
                  </a:cxn>
                  <a:cxn ang="0">
                    <a:pos x="688" y="2368"/>
                  </a:cxn>
                  <a:cxn ang="0">
                    <a:pos x="688" y="2086"/>
                  </a:cxn>
                  <a:cxn ang="0">
                    <a:pos x="688" y="2086"/>
                  </a:cxn>
                </a:cxnLst>
                <a:rect l="0" t="0" r="r" b="b"/>
                <a:pathLst>
                  <a:path w="688" h="4316">
                    <a:moveTo>
                      <a:pt x="688" y="2086"/>
                    </a:moveTo>
                    <a:lnTo>
                      <a:pt x="670" y="1810"/>
                    </a:lnTo>
                    <a:lnTo>
                      <a:pt x="634" y="1541"/>
                    </a:lnTo>
                    <a:lnTo>
                      <a:pt x="574" y="1271"/>
                    </a:lnTo>
                    <a:lnTo>
                      <a:pt x="497" y="1007"/>
                    </a:lnTo>
                    <a:lnTo>
                      <a:pt x="401" y="749"/>
                    </a:lnTo>
                    <a:lnTo>
                      <a:pt x="293" y="492"/>
                    </a:lnTo>
                    <a:lnTo>
                      <a:pt x="162" y="24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50" y="240"/>
                    </a:lnTo>
                    <a:lnTo>
                      <a:pt x="281" y="492"/>
                    </a:lnTo>
                    <a:lnTo>
                      <a:pt x="389" y="749"/>
                    </a:lnTo>
                    <a:lnTo>
                      <a:pt x="485" y="1007"/>
                    </a:lnTo>
                    <a:lnTo>
                      <a:pt x="562" y="1271"/>
                    </a:lnTo>
                    <a:lnTo>
                      <a:pt x="622" y="1541"/>
                    </a:lnTo>
                    <a:lnTo>
                      <a:pt x="658" y="1810"/>
                    </a:lnTo>
                    <a:lnTo>
                      <a:pt x="676" y="2086"/>
                    </a:lnTo>
                    <a:lnTo>
                      <a:pt x="676" y="2368"/>
                    </a:lnTo>
                    <a:lnTo>
                      <a:pt x="658" y="2650"/>
                    </a:lnTo>
                    <a:lnTo>
                      <a:pt x="616" y="2931"/>
                    </a:lnTo>
                    <a:lnTo>
                      <a:pt x="556" y="3213"/>
                    </a:lnTo>
                    <a:lnTo>
                      <a:pt x="473" y="3495"/>
                    </a:lnTo>
                    <a:lnTo>
                      <a:pt x="371" y="3777"/>
                    </a:lnTo>
                    <a:lnTo>
                      <a:pt x="251" y="4046"/>
                    </a:lnTo>
                    <a:lnTo>
                      <a:pt x="114" y="4316"/>
                    </a:lnTo>
                    <a:lnTo>
                      <a:pt x="126" y="4316"/>
                    </a:lnTo>
                    <a:lnTo>
                      <a:pt x="263" y="4046"/>
                    </a:lnTo>
                    <a:lnTo>
                      <a:pt x="383" y="3777"/>
                    </a:lnTo>
                    <a:lnTo>
                      <a:pt x="485" y="3495"/>
                    </a:lnTo>
                    <a:lnTo>
                      <a:pt x="568" y="3219"/>
                    </a:lnTo>
                    <a:lnTo>
                      <a:pt x="628" y="2937"/>
                    </a:lnTo>
                    <a:lnTo>
                      <a:pt x="670" y="2656"/>
                    </a:lnTo>
                    <a:lnTo>
                      <a:pt x="688" y="2368"/>
                    </a:lnTo>
                    <a:lnTo>
                      <a:pt x="688" y="2086"/>
                    </a:lnTo>
                    <a:lnTo>
                      <a:pt x="688" y="208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189" name="Freeform 13"/>
              <p:cNvSpPr>
                <a:spLocks/>
              </p:cNvSpPr>
              <p:nvPr/>
            </p:nvSpPr>
            <p:spPr bwMode="hidden">
              <a:xfrm>
                <a:off x="4522" y="0"/>
                <a:ext cx="864" cy="4316"/>
              </a:xfrm>
              <a:custGeom>
                <a:avLst/>
                <a:gdLst/>
                <a:ahLst/>
                <a:cxnLst>
                  <a:cxn ang="0">
                    <a:pos x="855" y="2128"/>
                  </a:cxn>
                  <a:cxn ang="0">
                    <a:pos x="831" y="1834"/>
                  </a:cxn>
                  <a:cxn ang="0">
                    <a:pos x="808" y="1684"/>
                  </a:cxn>
                  <a:cxn ang="0">
                    <a:pos x="784" y="1541"/>
                  </a:cxn>
                  <a:cxn ang="0">
                    <a:pos x="748" y="1397"/>
                  </a:cxn>
                  <a:cxn ang="0">
                    <a:pos x="712" y="1253"/>
                  </a:cxn>
                  <a:cxn ang="0">
                    <a:pos x="664" y="1115"/>
                  </a:cxn>
                  <a:cxn ang="0">
                    <a:pos x="610" y="977"/>
                  </a:cxn>
                  <a:cxn ang="0">
                    <a:pos x="491" y="719"/>
                  </a:cxn>
                  <a:cxn ang="0">
                    <a:pos x="353" y="468"/>
                  </a:cxn>
                  <a:cxn ang="0">
                    <a:pos x="192" y="228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80" y="228"/>
                  </a:cxn>
                  <a:cxn ang="0">
                    <a:pos x="341" y="468"/>
                  </a:cxn>
                  <a:cxn ang="0">
                    <a:pos x="479" y="719"/>
                  </a:cxn>
                  <a:cxn ang="0">
                    <a:pos x="598" y="983"/>
                  </a:cxn>
                  <a:cxn ang="0">
                    <a:pos x="652" y="1121"/>
                  </a:cxn>
                  <a:cxn ang="0">
                    <a:pos x="700" y="1259"/>
                  </a:cxn>
                  <a:cxn ang="0">
                    <a:pos x="736" y="1403"/>
                  </a:cxn>
                  <a:cxn ang="0">
                    <a:pos x="772" y="1547"/>
                  </a:cxn>
                  <a:cxn ang="0">
                    <a:pos x="802" y="1690"/>
                  </a:cxn>
                  <a:cxn ang="0">
                    <a:pos x="819" y="1834"/>
                  </a:cxn>
                  <a:cxn ang="0">
                    <a:pos x="837" y="1984"/>
                  </a:cxn>
                  <a:cxn ang="0">
                    <a:pos x="843" y="2128"/>
                  </a:cxn>
                  <a:cxn ang="0">
                    <a:pos x="849" y="2278"/>
                  </a:cxn>
                  <a:cxn ang="0">
                    <a:pos x="843" y="2428"/>
                  </a:cxn>
                  <a:cxn ang="0">
                    <a:pos x="831" y="2572"/>
                  </a:cxn>
                  <a:cxn ang="0">
                    <a:pos x="819" y="2721"/>
                  </a:cxn>
                  <a:cxn ang="0">
                    <a:pos x="796" y="2865"/>
                  </a:cxn>
                  <a:cxn ang="0">
                    <a:pos x="766" y="3015"/>
                  </a:cxn>
                  <a:cxn ang="0">
                    <a:pos x="724" y="3159"/>
                  </a:cxn>
                  <a:cxn ang="0">
                    <a:pos x="682" y="3303"/>
                  </a:cxn>
                  <a:cxn ang="0">
                    <a:pos x="586" y="3567"/>
                  </a:cxn>
                  <a:cxn ang="0">
                    <a:pos x="473" y="3824"/>
                  </a:cxn>
                  <a:cxn ang="0">
                    <a:pos x="335" y="4076"/>
                  </a:cxn>
                  <a:cxn ang="0">
                    <a:pos x="180" y="4316"/>
                  </a:cxn>
                  <a:cxn ang="0">
                    <a:pos x="192" y="4316"/>
                  </a:cxn>
                  <a:cxn ang="0">
                    <a:pos x="347" y="4076"/>
                  </a:cxn>
                  <a:cxn ang="0">
                    <a:pos x="485" y="3824"/>
                  </a:cxn>
                  <a:cxn ang="0">
                    <a:pos x="598" y="3573"/>
                  </a:cxn>
                  <a:cxn ang="0">
                    <a:pos x="694" y="3309"/>
                  </a:cxn>
                  <a:cxn ang="0">
                    <a:pos x="736" y="3165"/>
                  </a:cxn>
                  <a:cxn ang="0">
                    <a:pos x="778" y="3021"/>
                  </a:cxn>
                  <a:cxn ang="0">
                    <a:pos x="808" y="2871"/>
                  </a:cxn>
                  <a:cxn ang="0">
                    <a:pos x="831" y="2727"/>
                  </a:cxn>
                  <a:cxn ang="0">
                    <a:pos x="843" y="2578"/>
                  </a:cxn>
                  <a:cxn ang="0">
                    <a:pos x="855" y="2428"/>
                  </a:cxn>
                  <a:cxn ang="0">
                    <a:pos x="861" y="2278"/>
                  </a:cxn>
                  <a:cxn ang="0">
                    <a:pos x="855" y="2128"/>
                  </a:cxn>
                  <a:cxn ang="0">
                    <a:pos x="855" y="2128"/>
                  </a:cxn>
                </a:cxnLst>
                <a:rect l="0" t="0" r="r" b="b"/>
                <a:pathLst>
                  <a:path w="861" h="4316">
                    <a:moveTo>
                      <a:pt x="855" y="2128"/>
                    </a:moveTo>
                    <a:lnTo>
                      <a:pt x="831" y="1834"/>
                    </a:lnTo>
                    <a:lnTo>
                      <a:pt x="808" y="1684"/>
                    </a:lnTo>
                    <a:lnTo>
                      <a:pt x="784" y="1541"/>
                    </a:lnTo>
                    <a:lnTo>
                      <a:pt x="748" y="1397"/>
                    </a:lnTo>
                    <a:lnTo>
                      <a:pt x="712" y="1253"/>
                    </a:lnTo>
                    <a:lnTo>
                      <a:pt x="664" y="1115"/>
                    </a:lnTo>
                    <a:lnTo>
                      <a:pt x="610" y="977"/>
                    </a:lnTo>
                    <a:lnTo>
                      <a:pt x="491" y="719"/>
                    </a:lnTo>
                    <a:lnTo>
                      <a:pt x="353" y="468"/>
                    </a:lnTo>
                    <a:lnTo>
                      <a:pt x="192" y="228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80" y="228"/>
                    </a:lnTo>
                    <a:lnTo>
                      <a:pt x="341" y="468"/>
                    </a:lnTo>
                    <a:lnTo>
                      <a:pt x="479" y="719"/>
                    </a:lnTo>
                    <a:lnTo>
                      <a:pt x="598" y="983"/>
                    </a:lnTo>
                    <a:lnTo>
                      <a:pt x="652" y="1121"/>
                    </a:lnTo>
                    <a:lnTo>
                      <a:pt x="700" y="1259"/>
                    </a:lnTo>
                    <a:lnTo>
                      <a:pt x="736" y="1403"/>
                    </a:lnTo>
                    <a:lnTo>
                      <a:pt x="772" y="1547"/>
                    </a:lnTo>
                    <a:lnTo>
                      <a:pt x="802" y="1690"/>
                    </a:lnTo>
                    <a:lnTo>
                      <a:pt x="819" y="1834"/>
                    </a:lnTo>
                    <a:lnTo>
                      <a:pt x="837" y="1984"/>
                    </a:lnTo>
                    <a:lnTo>
                      <a:pt x="843" y="2128"/>
                    </a:lnTo>
                    <a:lnTo>
                      <a:pt x="849" y="2278"/>
                    </a:lnTo>
                    <a:lnTo>
                      <a:pt x="843" y="2428"/>
                    </a:lnTo>
                    <a:lnTo>
                      <a:pt x="831" y="2572"/>
                    </a:lnTo>
                    <a:lnTo>
                      <a:pt x="819" y="2721"/>
                    </a:lnTo>
                    <a:lnTo>
                      <a:pt x="796" y="2865"/>
                    </a:lnTo>
                    <a:lnTo>
                      <a:pt x="766" y="3015"/>
                    </a:lnTo>
                    <a:lnTo>
                      <a:pt x="724" y="3159"/>
                    </a:lnTo>
                    <a:lnTo>
                      <a:pt x="682" y="3303"/>
                    </a:lnTo>
                    <a:lnTo>
                      <a:pt x="586" y="3567"/>
                    </a:lnTo>
                    <a:lnTo>
                      <a:pt x="473" y="3824"/>
                    </a:lnTo>
                    <a:lnTo>
                      <a:pt x="335" y="4076"/>
                    </a:lnTo>
                    <a:lnTo>
                      <a:pt x="180" y="4316"/>
                    </a:lnTo>
                    <a:lnTo>
                      <a:pt x="192" y="4316"/>
                    </a:lnTo>
                    <a:lnTo>
                      <a:pt x="347" y="4076"/>
                    </a:lnTo>
                    <a:lnTo>
                      <a:pt x="485" y="3824"/>
                    </a:lnTo>
                    <a:lnTo>
                      <a:pt x="598" y="3573"/>
                    </a:lnTo>
                    <a:lnTo>
                      <a:pt x="694" y="3309"/>
                    </a:lnTo>
                    <a:lnTo>
                      <a:pt x="736" y="3165"/>
                    </a:lnTo>
                    <a:lnTo>
                      <a:pt x="778" y="3021"/>
                    </a:lnTo>
                    <a:lnTo>
                      <a:pt x="808" y="2871"/>
                    </a:lnTo>
                    <a:lnTo>
                      <a:pt x="831" y="2727"/>
                    </a:lnTo>
                    <a:lnTo>
                      <a:pt x="843" y="2578"/>
                    </a:lnTo>
                    <a:lnTo>
                      <a:pt x="855" y="2428"/>
                    </a:lnTo>
                    <a:lnTo>
                      <a:pt x="861" y="2278"/>
                    </a:lnTo>
                    <a:lnTo>
                      <a:pt x="855" y="2128"/>
                    </a:lnTo>
                    <a:lnTo>
                      <a:pt x="855" y="212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190" name="Freeform 14"/>
              <p:cNvSpPr>
                <a:spLocks/>
              </p:cNvSpPr>
              <p:nvPr/>
            </p:nvSpPr>
            <p:spPr bwMode="hidden">
              <a:xfrm>
                <a:off x="2399" y="0"/>
                <a:ext cx="150" cy="4316"/>
              </a:xfrm>
              <a:custGeom>
                <a:avLst/>
                <a:gdLst/>
                <a:ahLst/>
                <a:cxnLst>
                  <a:cxn ang="0">
                    <a:pos x="18" y="1942"/>
                  </a:cxn>
                  <a:cxn ang="0">
                    <a:pos x="30" y="1630"/>
                  </a:cxn>
                  <a:cxn ang="0">
                    <a:pos x="42" y="1331"/>
                  </a:cxn>
                  <a:cxn ang="0">
                    <a:pos x="59" y="1055"/>
                  </a:cxn>
                  <a:cxn ang="0">
                    <a:pos x="77" y="791"/>
                  </a:cxn>
                  <a:cxn ang="0">
                    <a:pos x="83" y="671"/>
                  </a:cxn>
                  <a:cxn ang="0">
                    <a:pos x="95" y="557"/>
                  </a:cxn>
                  <a:cxn ang="0">
                    <a:pos x="107" y="444"/>
                  </a:cxn>
                  <a:cxn ang="0">
                    <a:pos x="113" y="342"/>
                  </a:cxn>
                  <a:cxn ang="0">
                    <a:pos x="125" y="246"/>
                  </a:cxn>
                  <a:cxn ang="0">
                    <a:pos x="131" y="156"/>
                  </a:cxn>
                  <a:cxn ang="0">
                    <a:pos x="143" y="72"/>
                  </a:cxn>
                  <a:cxn ang="0">
                    <a:pos x="149" y="0"/>
                  </a:cxn>
                  <a:cxn ang="0">
                    <a:pos x="137" y="0"/>
                  </a:cxn>
                  <a:cxn ang="0">
                    <a:pos x="131" y="72"/>
                  </a:cxn>
                  <a:cxn ang="0">
                    <a:pos x="119" y="156"/>
                  </a:cxn>
                  <a:cxn ang="0">
                    <a:pos x="113" y="246"/>
                  </a:cxn>
                  <a:cxn ang="0">
                    <a:pos x="101" y="342"/>
                  </a:cxn>
                  <a:cxn ang="0">
                    <a:pos x="95" y="444"/>
                  </a:cxn>
                  <a:cxn ang="0">
                    <a:pos x="83" y="557"/>
                  </a:cxn>
                  <a:cxn ang="0">
                    <a:pos x="71" y="671"/>
                  </a:cxn>
                  <a:cxn ang="0">
                    <a:pos x="65" y="791"/>
                  </a:cxn>
                  <a:cxn ang="0">
                    <a:pos x="48" y="1055"/>
                  </a:cxn>
                  <a:cxn ang="0">
                    <a:pos x="30" y="1331"/>
                  </a:cxn>
                  <a:cxn ang="0">
                    <a:pos x="18" y="1630"/>
                  </a:cxn>
                  <a:cxn ang="0">
                    <a:pos x="6" y="1942"/>
                  </a:cxn>
                  <a:cxn ang="0">
                    <a:pos x="0" y="2278"/>
                  </a:cxn>
                  <a:cxn ang="0">
                    <a:pos x="6" y="2602"/>
                  </a:cxn>
                  <a:cxn ang="0">
                    <a:pos x="12" y="2919"/>
                  </a:cxn>
                  <a:cxn ang="0">
                    <a:pos x="24" y="3219"/>
                  </a:cxn>
                  <a:cxn ang="0">
                    <a:pos x="36" y="3513"/>
                  </a:cxn>
                  <a:cxn ang="0">
                    <a:pos x="59" y="3794"/>
                  </a:cxn>
                  <a:cxn ang="0">
                    <a:pos x="89" y="4058"/>
                  </a:cxn>
                  <a:cxn ang="0">
                    <a:pos x="125" y="4316"/>
                  </a:cxn>
                  <a:cxn ang="0">
                    <a:pos x="137" y="4316"/>
                  </a:cxn>
                  <a:cxn ang="0">
                    <a:pos x="101" y="4058"/>
                  </a:cxn>
                  <a:cxn ang="0">
                    <a:pos x="71" y="3794"/>
                  </a:cxn>
                  <a:cxn ang="0">
                    <a:pos x="48" y="3513"/>
                  </a:cxn>
                  <a:cxn ang="0">
                    <a:pos x="36" y="3225"/>
                  </a:cxn>
                  <a:cxn ang="0">
                    <a:pos x="24" y="2919"/>
                  </a:cxn>
                  <a:cxn ang="0">
                    <a:pos x="18" y="2608"/>
                  </a:cxn>
                  <a:cxn ang="0">
                    <a:pos x="12" y="2278"/>
                  </a:cxn>
                  <a:cxn ang="0">
                    <a:pos x="18" y="1942"/>
                  </a:cxn>
                  <a:cxn ang="0">
                    <a:pos x="18" y="1942"/>
                  </a:cxn>
                </a:cxnLst>
                <a:rect l="0" t="0" r="r" b="b"/>
                <a:pathLst>
                  <a:path w="149" h="4316">
                    <a:moveTo>
                      <a:pt x="18" y="1942"/>
                    </a:moveTo>
                    <a:lnTo>
                      <a:pt x="30" y="1630"/>
                    </a:lnTo>
                    <a:lnTo>
                      <a:pt x="42" y="1331"/>
                    </a:lnTo>
                    <a:lnTo>
                      <a:pt x="59" y="1055"/>
                    </a:lnTo>
                    <a:lnTo>
                      <a:pt x="77" y="791"/>
                    </a:lnTo>
                    <a:lnTo>
                      <a:pt x="83" y="671"/>
                    </a:lnTo>
                    <a:lnTo>
                      <a:pt x="95" y="557"/>
                    </a:lnTo>
                    <a:lnTo>
                      <a:pt x="107" y="444"/>
                    </a:lnTo>
                    <a:lnTo>
                      <a:pt x="113" y="342"/>
                    </a:lnTo>
                    <a:lnTo>
                      <a:pt x="125" y="246"/>
                    </a:lnTo>
                    <a:lnTo>
                      <a:pt x="131" y="156"/>
                    </a:lnTo>
                    <a:lnTo>
                      <a:pt x="143" y="72"/>
                    </a:lnTo>
                    <a:lnTo>
                      <a:pt x="149" y="0"/>
                    </a:lnTo>
                    <a:lnTo>
                      <a:pt x="137" y="0"/>
                    </a:lnTo>
                    <a:lnTo>
                      <a:pt x="131" y="72"/>
                    </a:lnTo>
                    <a:lnTo>
                      <a:pt x="119" y="156"/>
                    </a:lnTo>
                    <a:lnTo>
                      <a:pt x="113" y="246"/>
                    </a:lnTo>
                    <a:lnTo>
                      <a:pt x="101" y="342"/>
                    </a:lnTo>
                    <a:lnTo>
                      <a:pt x="95" y="444"/>
                    </a:lnTo>
                    <a:lnTo>
                      <a:pt x="83" y="557"/>
                    </a:lnTo>
                    <a:lnTo>
                      <a:pt x="71" y="671"/>
                    </a:lnTo>
                    <a:lnTo>
                      <a:pt x="65" y="791"/>
                    </a:lnTo>
                    <a:lnTo>
                      <a:pt x="48" y="1055"/>
                    </a:lnTo>
                    <a:lnTo>
                      <a:pt x="30" y="1331"/>
                    </a:lnTo>
                    <a:lnTo>
                      <a:pt x="18" y="1630"/>
                    </a:lnTo>
                    <a:lnTo>
                      <a:pt x="6" y="1942"/>
                    </a:lnTo>
                    <a:lnTo>
                      <a:pt x="0" y="2278"/>
                    </a:lnTo>
                    <a:lnTo>
                      <a:pt x="6" y="2602"/>
                    </a:lnTo>
                    <a:lnTo>
                      <a:pt x="12" y="2919"/>
                    </a:lnTo>
                    <a:lnTo>
                      <a:pt x="24" y="3219"/>
                    </a:lnTo>
                    <a:lnTo>
                      <a:pt x="36" y="3513"/>
                    </a:lnTo>
                    <a:lnTo>
                      <a:pt x="59" y="3794"/>
                    </a:lnTo>
                    <a:lnTo>
                      <a:pt x="89" y="4058"/>
                    </a:lnTo>
                    <a:lnTo>
                      <a:pt x="125" y="4316"/>
                    </a:lnTo>
                    <a:lnTo>
                      <a:pt x="137" y="4316"/>
                    </a:lnTo>
                    <a:lnTo>
                      <a:pt x="101" y="4058"/>
                    </a:lnTo>
                    <a:lnTo>
                      <a:pt x="71" y="3794"/>
                    </a:lnTo>
                    <a:lnTo>
                      <a:pt x="48" y="3513"/>
                    </a:lnTo>
                    <a:lnTo>
                      <a:pt x="36" y="3225"/>
                    </a:lnTo>
                    <a:lnTo>
                      <a:pt x="24" y="2919"/>
                    </a:lnTo>
                    <a:lnTo>
                      <a:pt x="18" y="2608"/>
                    </a:lnTo>
                    <a:lnTo>
                      <a:pt x="12" y="2278"/>
                    </a:lnTo>
                    <a:lnTo>
                      <a:pt x="18" y="1942"/>
                    </a:lnTo>
                    <a:lnTo>
                      <a:pt x="18" y="194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191" name="Freeform 15"/>
              <p:cNvSpPr>
                <a:spLocks/>
              </p:cNvSpPr>
              <p:nvPr/>
            </p:nvSpPr>
            <p:spPr bwMode="hidden">
              <a:xfrm>
                <a:off x="1967" y="0"/>
                <a:ext cx="300" cy="4316"/>
              </a:xfrm>
              <a:custGeom>
                <a:avLst/>
                <a:gdLst/>
                <a:ahLst/>
                <a:cxnLst>
                  <a:cxn ang="0">
                    <a:pos x="18" y="2062"/>
                  </a:cxn>
                  <a:cxn ang="0">
                    <a:pos x="30" y="1750"/>
                  </a:cxn>
                  <a:cxn ang="0">
                    <a:pos x="54" y="1451"/>
                  </a:cxn>
                  <a:cxn ang="0">
                    <a:pos x="84" y="1169"/>
                  </a:cxn>
                  <a:cxn ang="0">
                    <a:pos x="126" y="899"/>
                  </a:cxn>
                  <a:cxn ang="0">
                    <a:pos x="162" y="641"/>
                  </a:cxn>
                  <a:cxn ang="0">
                    <a:pos x="209" y="408"/>
                  </a:cxn>
                  <a:cxn ang="0">
                    <a:pos x="251" y="192"/>
                  </a:cxn>
                  <a:cxn ang="0">
                    <a:pos x="299" y="0"/>
                  </a:cxn>
                  <a:cxn ang="0">
                    <a:pos x="287" y="0"/>
                  </a:cxn>
                  <a:cxn ang="0">
                    <a:pos x="239" y="192"/>
                  </a:cxn>
                  <a:cxn ang="0">
                    <a:pos x="198" y="408"/>
                  </a:cxn>
                  <a:cxn ang="0">
                    <a:pos x="156" y="641"/>
                  </a:cxn>
                  <a:cxn ang="0">
                    <a:pos x="114" y="899"/>
                  </a:cxn>
                  <a:cxn ang="0">
                    <a:pos x="78" y="1169"/>
                  </a:cxn>
                  <a:cxn ang="0">
                    <a:pos x="48" y="1451"/>
                  </a:cxn>
                  <a:cxn ang="0">
                    <a:pos x="24" y="1750"/>
                  </a:cxn>
                  <a:cxn ang="0">
                    <a:pos x="6" y="2062"/>
                  </a:cxn>
                  <a:cxn ang="0">
                    <a:pos x="0" y="2374"/>
                  </a:cxn>
                  <a:cxn ang="0">
                    <a:pos x="12" y="2674"/>
                  </a:cxn>
                  <a:cxn ang="0">
                    <a:pos x="30" y="2973"/>
                  </a:cxn>
                  <a:cxn ang="0">
                    <a:pos x="54" y="3255"/>
                  </a:cxn>
                  <a:cxn ang="0">
                    <a:pos x="96" y="3537"/>
                  </a:cxn>
                  <a:cxn ang="0">
                    <a:pos x="144" y="3806"/>
                  </a:cxn>
                  <a:cxn ang="0">
                    <a:pos x="203" y="4064"/>
                  </a:cxn>
                  <a:cxn ang="0">
                    <a:pos x="275" y="4316"/>
                  </a:cxn>
                  <a:cxn ang="0">
                    <a:pos x="287" y="4316"/>
                  </a:cxn>
                  <a:cxn ang="0">
                    <a:pos x="215" y="4064"/>
                  </a:cxn>
                  <a:cxn ang="0">
                    <a:pos x="156" y="3806"/>
                  </a:cxn>
                  <a:cxn ang="0">
                    <a:pos x="108" y="3537"/>
                  </a:cxn>
                  <a:cxn ang="0">
                    <a:pos x="66" y="3261"/>
                  </a:cxn>
                  <a:cxn ang="0">
                    <a:pos x="42" y="2973"/>
                  </a:cxn>
                  <a:cxn ang="0">
                    <a:pos x="24" y="2680"/>
                  </a:cxn>
                  <a:cxn ang="0">
                    <a:pos x="12" y="2374"/>
                  </a:cxn>
                  <a:cxn ang="0">
                    <a:pos x="18" y="2062"/>
                  </a:cxn>
                  <a:cxn ang="0">
                    <a:pos x="18" y="2062"/>
                  </a:cxn>
                </a:cxnLst>
                <a:rect l="0" t="0" r="r" b="b"/>
                <a:pathLst>
                  <a:path w="299" h="4316">
                    <a:moveTo>
                      <a:pt x="18" y="2062"/>
                    </a:moveTo>
                    <a:lnTo>
                      <a:pt x="30" y="1750"/>
                    </a:lnTo>
                    <a:lnTo>
                      <a:pt x="54" y="1451"/>
                    </a:lnTo>
                    <a:lnTo>
                      <a:pt x="84" y="1169"/>
                    </a:lnTo>
                    <a:lnTo>
                      <a:pt x="126" y="899"/>
                    </a:lnTo>
                    <a:lnTo>
                      <a:pt x="162" y="641"/>
                    </a:lnTo>
                    <a:lnTo>
                      <a:pt x="209" y="408"/>
                    </a:lnTo>
                    <a:lnTo>
                      <a:pt x="251" y="192"/>
                    </a:lnTo>
                    <a:lnTo>
                      <a:pt x="299" y="0"/>
                    </a:lnTo>
                    <a:lnTo>
                      <a:pt x="287" y="0"/>
                    </a:lnTo>
                    <a:lnTo>
                      <a:pt x="239" y="192"/>
                    </a:lnTo>
                    <a:lnTo>
                      <a:pt x="198" y="408"/>
                    </a:lnTo>
                    <a:lnTo>
                      <a:pt x="156" y="641"/>
                    </a:lnTo>
                    <a:lnTo>
                      <a:pt x="114" y="899"/>
                    </a:lnTo>
                    <a:lnTo>
                      <a:pt x="78" y="1169"/>
                    </a:lnTo>
                    <a:lnTo>
                      <a:pt x="48" y="1451"/>
                    </a:lnTo>
                    <a:lnTo>
                      <a:pt x="24" y="1750"/>
                    </a:lnTo>
                    <a:lnTo>
                      <a:pt x="6" y="2062"/>
                    </a:lnTo>
                    <a:lnTo>
                      <a:pt x="0" y="2374"/>
                    </a:lnTo>
                    <a:lnTo>
                      <a:pt x="12" y="2674"/>
                    </a:lnTo>
                    <a:lnTo>
                      <a:pt x="30" y="2973"/>
                    </a:lnTo>
                    <a:lnTo>
                      <a:pt x="54" y="3255"/>
                    </a:lnTo>
                    <a:lnTo>
                      <a:pt x="96" y="3537"/>
                    </a:lnTo>
                    <a:lnTo>
                      <a:pt x="144" y="3806"/>
                    </a:lnTo>
                    <a:lnTo>
                      <a:pt x="203" y="4064"/>
                    </a:lnTo>
                    <a:lnTo>
                      <a:pt x="275" y="4316"/>
                    </a:lnTo>
                    <a:lnTo>
                      <a:pt x="287" y="4316"/>
                    </a:lnTo>
                    <a:lnTo>
                      <a:pt x="215" y="4064"/>
                    </a:lnTo>
                    <a:lnTo>
                      <a:pt x="156" y="3806"/>
                    </a:lnTo>
                    <a:lnTo>
                      <a:pt x="108" y="3537"/>
                    </a:lnTo>
                    <a:lnTo>
                      <a:pt x="66" y="3261"/>
                    </a:lnTo>
                    <a:lnTo>
                      <a:pt x="42" y="2973"/>
                    </a:lnTo>
                    <a:lnTo>
                      <a:pt x="24" y="2680"/>
                    </a:lnTo>
                    <a:lnTo>
                      <a:pt x="12" y="2374"/>
                    </a:lnTo>
                    <a:lnTo>
                      <a:pt x="18" y="2062"/>
                    </a:lnTo>
                    <a:lnTo>
                      <a:pt x="18" y="206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192" name="Freeform 16"/>
              <p:cNvSpPr>
                <a:spLocks/>
              </p:cNvSpPr>
              <p:nvPr/>
            </p:nvSpPr>
            <p:spPr bwMode="hidden">
              <a:xfrm>
                <a:off x="1566" y="0"/>
                <a:ext cx="425" cy="4316"/>
              </a:xfrm>
              <a:custGeom>
                <a:avLst/>
                <a:gdLst/>
                <a:ahLst/>
                <a:cxnLst>
                  <a:cxn ang="0">
                    <a:pos x="424" y="0"/>
                  </a:cxn>
                  <a:cxn ang="0">
                    <a:pos x="412" y="0"/>
                  </a:cxn>
                  <a:cxn ang="0">
                    <a:pos x="316" y="222"/>
                  </a:cxn>
                  <a:cxn ang="0">
                    <a:pos x="239" y="462"/>
                  </a:cxn>
                  <a:cxn ang="0">
                    <a:pos x="167" y="707"/>
                  </a:cxn>
                  <a:cxn ang="0">
                    <a:pos x="107" y="971"/>
                  </a:cxn>
                  <a:cxn ang="0">
                    <a:pos x="65" y="1247"/>
                  </a:cxn>
                  <a:cxn ang="0">
                    <a:pos x="29" y="1529"/>
                  </a:cxn>
                  <a:cxn ang="0">
                    <a:pos x="6" y="1822"/>
                  </a:cxn>
                  <a:cxn ang="0">
                    <a:pos x="0" y="2122"/>
                  </a:cxn>
                  <a:cxn ang="0">
                    <a:pos x="6" y="2404"/>
                  </a:cxn>
                  <a:cxn ang="0">
                    <a:pos x="24" y="2686"/>
                  </a:cxn>
                  <a:cxn ang="0">
                    <a:pos x="47" y="2961"/>
                  </a:cxn>
                  <a:cxn ang="0">
                    <a:pos x="89" y="3243"/>
                  </a:cxn>
                  <a:cxn ang="0">
                    <a:pos x="137" y="3519"/>
                  </a:cxn>
                  <a:cxn ang="0">
                    <a:pos x="197" y="3788"/>
                  </a:cxn>
                  <a:cxn ang="0">
                    <a:pos x="269" y="4058"/>
                  </a:cxn>
                  <a:cxn ang="0">
                    <a:pos x="346" y="4316"/>
                  </a:cxn>
                  <a:cxn ang="0">
                    <a:pos x="358" y="4316"/>
                  </a:cxn>
                  <a:cxn ang="0">
                    <a:pos x="281" y="4058"/>
                  </a:cxn>
                  <a:cxn ang="0">
                    <a:pos x="209" y="3788"/>
                  </a:cxn>
                  <a:cxn ang="0">
                    <a:pos x="149" y="3519"/>
                  </a:cxn>
                  <a:cxn ang="0">
                    <a:pos x="101" y="3243"/>
                  </a:cxn>
                  <a:cxn ang="0">
                    <a:pos x="59" y="2961"/>
                  </a:cxn>
                  <a:cxn ang="0">
                    <a:pos x="35" y="2686"/>
                  </a:cxn>
                  <a:cxn ang="0">
                    <a:pos x="18" y="2404"/>
                  </a:cxn>
                  <a:cxn ang="0">
                    <a:pos x="12" y="2122"/>
                  </a:cxn>
                  <a:cxn ang="0">
                    <a:pos x="18" y="1822"/>
                  </a:cxn>
                  <a:cxn ang="0">
                    <a:pos x="41" y="1529"/>
                  </a:cxn>
                  <a:cxn ang="0">
                    <a:pos x="71" y="1247"/>
                  </a:cxn>
                  <a:cxn ang="0">
                    <a:pos x="119" y="971"/>
                  </a:cxn>
                  <a:cxn ang="0">
                    <a:pos x="179" y="707"/>
                  </a:cxn>
                  <a:cxn ang="0">
                    <a:pos x="245" y="462"/>
                  </a:cxn>
                  <a:cxn ang="0">
                    <a:pos x="328" y="222"/>
                  </a:cxn>
                  <a:cxn ang="0">
                    <a:pos x="424" y="0"/>
                  </a:cxn>
                  <a:cxn ang="0">
                    <a:pos x="424" y="0"/>
                  </a:cxn>
                </a:cxnLst>
                <a:rect l="0" t="0" r="r" b="b"/>
                <a:pathLst>
                  <a:path w="424" h="4316">
                    <a:moveTo>
                      <a:pt x="424" y="0"/>
                    </a:moveTo>
                    <a:lnTo>
                      <a:pt x="412" y="0"/>
                    </a:lnTo>
                    <a:lnTo>
                      <a:pt x="316" y="222"/>
                    </a:lnTo>
                    <a:lnTo>
                      <a:pt x="239" y="462"/>
                    </a:lnTo>
                    <a:lnTo>
                      <a:pt x="167" y="707"/>
                    </a:lnTo>
                    <a:lnTo>
                      <a:pt x="107" y="971"/>
                    </a:lnTo>
                    <a:lnTo>
                      <a:pt x="65" y="1247"/>
                    </a:lnTo>
                    <a:lnTo>
                      <a:pt x="29" y="1529"/>
                    </a:lnTo>
                    <a:lnTo>
                      <a:pt x="6" y="1822"/>
                    </a:lnTo>
                    <a:lnTo>
                      <a:pt x="0" y="2122"/>
                    </a:lnTo>
                    <a:lnTo>
                      <a:pt x="6" y="2404"/>
                    </a:lnTo>
                    <a:lnTo>
                      <a:pt x="24" y="2686"/>
                    </a:lnTo>
                    <a:lnTo>
                      <a:pt x="47" y="2961"/>
                    </a:lnTo>
                    <a:lnTo>
                      <a:pt x="89" y="3243"/>
                    </a:lnTo>
                    <a:lnTo>
                      <a:pt x="137" y="3519"/>
                    </a:lnTo>
                    <a:lnTo>
                      <a:pt x="197" y="3788"/>
                    </a:lnTo>
                    <a:lnTo>
                      <a:pt x="269" y="4058"/>
                    </a:lnTo>
                    <a:lnTo>
                      <a:pt x="346" y="4316"/>
                    </a:lnTo>
                    <a:lnTo>
                      <a:pt x="358" y="4316"/>
                    </a:lnTo>
                    <a:lnTo>
                      <a:pt x="281" y="4058"/>
                    </a:lnTo>
                    <a:lnTo>
                      <a:pt x="209" y="3788"/>
                    </a:lnTo>
                    <a:lnTo>
                      <a:pt x="149" y="3519"/>
                    </a:lnTo>
                    <a:lnTo>
                      <a:pt x="101" y="3243"/>
                    </a:lnTo>
                    <a:lnTo>
                      <a:pt x="59" y="2961"/>
                    </a:lnTo>
                    <a:lnTo>
                      <a:pt x="35" y="2686"/>
                    </a:lnTo>
                    <a:lnTo>
                      <a:pt x="18" y="2404"/>
                    </a:lnTo>
                    <a:lnTo>
                      <a:pt x="12" y="2122"/>
                    </a:lnTo>
                    <a:lnTo>
                      <a:pt x="18" y="1822"/>
                    </a:lnTo>
                    <a:lnTo>
                      <a:pt x="41" y="1529"/>
                    </a:lnTo>
                    <a:lnTo>
                      <a:pt x="71" y="1247"/>
                    </a:lnTo>
                    <a:lnTo>
                      <a:pt x="119" y="971"/>
                    </a:lnTo>
                    <a:lnTo>
                      <a:pt x="179" y="707"/>
                    </a:lnTo>
                    <a:lnTo>
                      <a:pt x="245" y="462"/>
                    </a:lnTo>
                    <a:lnTo>
                      <a:pt x="328" y="222"/>
                    </a:lnTo>
                    <a:lnTo>
                      <a:pt x="424" y="0"/>
                    </a:lnTo>
                    <a:lnTo>
                      <a:pt x="4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193" name="Freeform 17"/>
              <p:cNvSpPr>
                <a:spLocks/>
              </p:cNvSpPr>
              <p:nvPr/>
            </p:nvSpPr>
            <p:spPr bwMode="hidden">
              <a:xfrm>
                <a:off x="1128" y="0"/>
                <a:ext cx="575" cy="4316"/>
              </a:xfrm>
              <a:custGeom>
                <a:avLst/>
                <a:gdLst/>
                <a:ahLst/>
                <a:cxnLst>
                  <a:cxn ang="0">
                    <a:pos x="12" y="2146"/>
                  </a:cxn>
                  <a:cxn ang="0">
                    <a:pos x="24" y="1846"/>
                  </a:cxn>
                  <a:cxn ang="0">
                    <a:pos x="54" y="1559"/>
                  </a:cxn>
                  <a:cxn ang="0">
                    <a:pos x="96" y="1277"/>
                  </a:cxn>
                  <a:cxn ang="0">
                    <a:pos x="162" y="1001"/>
                  </a:cxn>
                  <a:cxn ang="0">
                    <a:pos x="239" y="731"/>
                  </a:cxn>
                  <a:cxn ang="0">
                    <a:pos x="335" y="480"/>
                  </a:cxn>
                  <a:cxn ang="0">
                    <a:pos x="449" y="234"/>
                  </a:cxn>
                  <a:cxn ang="0">
                    <a:pos x="574" y="0"/>
                  </a:cxn>
                  <a:cxn ang="0">
                    <a:pos x="562" y="0"/>
                  </a:cxn>
                  <a:cxn ang="0">
                    <a:pos x="437" y="234"/>
                  </a:cxn>
                  <a:cxn ang="0">
                    <a:pos x="323" y="480"/>
                  </a:cxn>
                  <a:cxn ang="0">
                    <a:pos x="227" y="737"/>
                  </a:cxn>
                  <a:cxn ang="0">
                    <a:pos x="150" y="1001"/>
                  </a:cxn>
                  <a:cxn ang="0">
                    <a:pos x="84" y="1277"/>
                  </a:cxn>
                  <a:cxn ang="0">
                    <a:pos x="42" y="1559"/>
                  </a:cxn>
                  <a:cxn ang="0">
                    <a:pos x="12" y="1852"/>
                  </a:cxn>
                  <a:cxn ang="0">
                    <a:pos x="0" y="2146"/>
                  </a:cxn>
                  <a:cxn ang="0">
                    <a:pos x="6" y="2434"/>
                  </a:cxn>
                  <a:cxn ang="0">
                    <a:pos x="30" y="2715"/>
                  </a:cxn>
                  <a:cxn ang="0">
                    <a:pos x="66" y="2997"/>
                  </a:cxn>
                  <a:cxn ang="0">
                    <a:pos x="120" y="3273"/>
                  </a:cxn>
                  <a:cxn ang="0">
                    <a:pos x="191" y="3549"/>
                  </a:cxn>
                  <a:cxn ang="0">
                    <a:pos x="275" y="3812"/>
                  </a:cxn>
                  <a:cxn ang="0">
                    <a:pos x="371" y="4070"/>
                  </a:cxn>
                  <a:cxn ang="0">
                    <a:pos x="484" y="4316"/>
                  </a:cxn>
                  <a:cxn ang="0">
                    <a:pos x="496" y="4316"/>
                  </a:cxn>
                  <a:cxn ang="0">
                    <a:pos x="383" y="4070"/>
                  </a:cxn>
                  <a:cxn ang="0">
                    <a:pos x="287" y="3812"/>
                  </a:cxn>
                  <a:cxn ang="0">
                    <a:pos x="203" y="3549"/>
                  </a:cxn>
                  <a:cxn ang="0">
                    <a:pos x="132" y="3273"/>
                  </a:cxn>
                  <a:cxn ang="0">
                    <a:pos x="78" y="2997"/>
                  </a:cxn>
                  <a:cxn ang="0">
                    <a:pos x="42" y="2715"/>
                  </a:cxn>
                  <a:cxn ang="0">
                    <a:pos x="18" y="2434"/>
                  </a:cxn>
                  <a:cxn ang="0">
                    <a:pos x="12" y="2146"/>
                  </a:cxn>
                  <a:cxn ang="0">
                    <a:pos x="12" y="2146"/>
                  </a:cxn>
                </a:cxnLst>
                <a:rect l="0" t="0" r="r" b="b"/>
                <a:pathLst>
                  <a:path w="574" h="4316">
                    <a:moveTo>
                      <a:pt x="12" y="2146"/>
                    </a:moveTo>
                    <a:lnTo>
                      <a:pt x="24" y="1846"/>
                    </a:lnTo>
                    <a:lnTo>
                      <a:pt x="54" y="1559"/>
                    </a:lnTo>
                    <a:lnTo>
                      <a:pt x="96" y="1277"/>
                    </a:lnTo>
                    <a:lnTo>
                      <a:pt x="162" y="1001"/>
                    </a:lnTo>
                    <a:lnTo>
                      <a:pt x="239" y="731"/>
                    </a:lnTo>
                    <a:lnTo>
                      <a:pt x="335" y="480"/>
                    </a:lnTo>
                    <a:lnTo>
                      <a:pt x="449" y="234"/>
                    </a:lnTo>
                    <a:lnTo>
                      <a:pt x="574" y="0"/>
                    </a:lnTo>
                    <a:lnTo>
                      <a:pt x="562" y="0"/>
                    </a:lnTo>
                    <a:lnTo>
                      <a:pt x="437" y="234"/>
                    </a:lnTo>
                    <a:lnTo>
                      <a:pt x="323" y="480"/>
                    </a:lnTo>
                    <a:lnTo>
                      <a:pt x="227" y="737"/>
                    </a:lnTo>
                    <a:lnTo>
                      <a:pt x="150" y="1001"/>
                    </a:lnTo>
                    <a:lnTo>
                      <a:pt x="84" y="1277"/>
                    </a:lnTo>
                    <a:lnTo>
                      <a:pt x="42" y="1559"/>
                    </a:lnTo>
                    <a:lnTo>
                      <a:pt x="12" y="1852"/>
                    </a:lnTo>
                    <a:lnTo>
                      <a:pt x="0" y="2146"/>
                    </a:lnTo>
                    <a:lnTo>
                      <a:pt x="6" y="2434"/>
                    </a:lnTo>
                    <a:lnTo>
                      <a:pt x="30" y="2715"/>
                    </a:lnTo>
                    <a:lnTo>
                      <a:pt x="66" y="2997"/>
                    </a:lnTo>
                    <a:lnTo>
                      <a:pt x="120" y="3273"/>
                    </a:lnTo>
                    <a:lnTo>
                      <a:pt x="191" y="3549"/>
                    </a:lnTo>
                    <a:lnTo>
                      <a:pt x="275" y="3812"/>
                    </a:lnTo>
                    <a:lnTo>
                      <a:pt x="371" y="4070"/>
                    </a:lnTo>
                    <a:lnTo>
                      <a:pt x="484" y="4316"/>
                    </a:lnTo>
                    <a:lnTo>
                      <a:pt x="496" y="4316"/>
                    </a:lnTo>
                    <a:lnTo>
                      <a:pt x="383" y="4070"/>
                    </a:lnTo>
                    <a:lnTo>
                      <a:pt x="287" y="3812"/>
                    </a:lnTo>
                    <a:lnTo>
                      <a:pt x="203" y="3549"/>
                    </a:lnTo>
                    <a:lnTo>
                      <a:pt x="132" y="3273"/>
                    </a:lnTo>
                    <a:lnTo>
                      <a:pt x="78" y="2997"/>
                    </a:lnTo>
                    <a:lnTo>
                      <a:pt x="42" y="2715"/>
                    </a:lnTo>
                    <a:lnTo>
                      <a:pt x="18" y="2434"/>
                    </a:lnTo>
                    <a:lnTo>
                      <a:pt x="12" y="2146"/>
                    </a:lnTo>
                    <a:lnTo>
                      <a:pt x="12" y="214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194" name="Freeform 18"/>
              <p:cNvSpPr>
                <a:spLocks/>
              </p:cNvSpPr>
              <p:nvPr/>
            </p:nvSpPr>
            <p:spPr bwMode="hidden">
              <a:xfrm>
                <a:off x="702" y="0"/>
                <a:ext cx="737" cy="4316"/>
              </a:xfrm>
              <a:custGeom>
                <a:avLst/>
                <a:gdLst/>
                <a:ahLst/>
                <a:cxnLst>
                  <a:cxn ang="0">
                    <a:pos x="12" y="2098"/>
                  </a:cxn>
                  <a:cxn ang="0">
                    <a:pos x="29" y="1798"/>
                  </a:cxn>
                  <a:cxn ang="0">
                    <a:pos x="71" y="1505"/>
                  </a:cxn>
                  <a:cxn ang="0">
                    <a:pos x="131" y="1223"/>
                  </a:cxn>
                  <a:cxn ang="0">
                    <a:pos x="215" y="941"/>
                  </a:cxn>
                  <a:cxn ang="0">
                    <a:pos x="316" y="689"/>
                  </a:cxn>
                  <a:cxn ang="0">
                    <a:pos x="442" y="444"/>
                  </a:cxn>
                  <a:cxn ang="0">
                    <a:pos x="580" y="216"/>
                  </a:cxn>
                  <a:cxn ang="0">
                    <a:pos x="735" y="0"/>
                  </a:cxn>
                  <a:cxn ang="0">
                    <a:pos x="723" y="0"/>
                  </a:cxn>
                  <a:cxn ang="0">
                    <a:pos x="568" y="210"/>
                  </a:cxn>
                  <a:cxn ang="0">
                    <a:pos x="430" y="438"/>
                  </a:cxn>
                  <a:cxn ang="0">
                    <a:pos x="311" y="683"/>
                  </a:cxn>
                  <a:cxn ang="0">
                    <a:pos x="209" y="941"/>
                  </a:cxn>
                  <a:cxn ang="0">
                    <a:pos x="125" y="1217"/>
                  </a:cxn>
                  <a:cxn ang="0">
                    <a:pos x="59" y="1505"/>
                  </a:cxn>
                  <a:cxn ang="0">
                    <a:pos x="18" y="1798"/>
                  </a:cxn>
                  <a:cxn ang="0">
                    <a:pos x="0" y="2098"/>
                  </a:cxn>
                  <a:cxn ang="0">
                    <a:pos x="6" y="2404"/>
                  </a:cxn>
                  <a:cxn ang="0">
                    <a:pos x="29" y="2709"/>
                  </a:cxn>
                  <a:cxn ang="0">
                    <a:pos x="77" y="3015"/>
                  </a:cxn>
                  <a:cxn ang="0">
                    <a:pos x="149" y="3315"/>
                  </a:cxn>
                  <a:cxn ang="0">
                    <a:pos x="227" y="3573"/>
                  </a:cxn>
                  <a:cxn ang="0">
                    <a:pos x="316" y="3824"/>
                  </a:cxn>
                  <a:cxn ang="0">
                    <a:pos x="424" y="4076"/>
                  </a:cxn>
                  <a:cxn ang="0">
                    <a:pos x="544" y="4316"/>
                  </a:cxn>
                  <a:cxn ang="0">
                    <a:pos x="556" y="4316"/>
                  </a:cxn>
                  <a:cxn ang="0">
                    <a:pos x="436" y="4076"/>
                  </a:cxn>
                  <a:cxn ang="0">
                    <a:pos x="328" y="3824"/>
                  </a:cxn>
                  <a:cxn ang="0">
                    <a:pos x="239" y="3573"/>
                  </a:cxn>
                  <a:cxn ang="0">
                    <a:pos x="161" y="3315"/>
                  </a:cxn>
                  <a:cxn ang="0">
                    <a:pos x="89" y="3015"/>
                  </a:cxn>
                  <a:cxn ang="0">
                    <a:pos x="41" y="2709"/>
                  </a:cxn>
                  <a:cxn ang="0">
                    <a:pos x="18" y="2404"/>
                  </a:cxn>
                  <a:cxn ang="0">
                    <a:pos x="12" y="2098"/>
                  </a:cxn>
                  <a:cxn ang="0">
                    <a:pos x="12" y="2098"/>
                  </a:cxn>
                </a:cxnLst>
                <a:rect l="0" t="0" r="r" b="b"/>
                <a:pathLst>
                  <a:path w="735" h="4316">
                    <a:moveTo>
                      <a:pt x="12" y="2098"/>
                    </a:moveTo>
                    <a:lnTo>
                      <a:pt x="29" y="1798"/>
                    </a:lnTo>
                    <a:lnTo>
                      <a:pt x="71" y="1505"/>
                    </a:lnTo>
                    <a:lnTo>
                      <a:pt x="131" y="1223"/>
                    </a:lnTo>
                    <a:lnTo>
                      <a:pt x="215" y="941"/>
                    </a:lnTo>
                    <a:lnTo>
                      <a:pt x="316" y="689"/>
                    </a:lnTo>
                    <a:lnTo>
                      <a:pt x="442" y="444"/>
                    </a:lnTo>
                    <a:lnTo>
                      <a:pt x="580" y="216"/>
                    </a:lnTo>
                    <a:lnTo>
                      <a:pt x="735" y="0"/>
                    </a:lnTo>
                    <a:lnTo>
                      <a:pt x="723" y="0"/>
                    </a:lnTo>
                    <a:lnTo>
                      <a:pt x="568" y="210"/>
                    </a:lnTo>
                    <a:lnTo>
                      <a:pt x="430" y="438"/>
                    </a:lnTo>
                    <a:lnTo>
                      <a:pt x="311" y="683"/>
                    </a:lnTo>
                    <a:lnTo>
                      <a:pt x="209" y="941"/>
                    </a:lnTo>
                    <a:lnTo>
                      <a:pt x="125" y="1217"/>
                    </a:lnTo>
                    <a:lnTo>
                      <a:pt x="59" y="1505"/>
                    </a:lnTo>
                    <a:lnTo>
                      <a:pt x="18" y="1798"/>
                    </a:lnTo>
                    <a:lnTo>
                      <a:pt x="0" y="2098"/>
                    </a:lnTo>
                    <a:lnTo>
                      <a:pt x="6" y="2404"/>
                    </a:lnTo>
                    <a:lnTo>
                      <a:pt x="29" y="2709"/>
                    </a:lnTo>
                    <a:lnTo>
                      <a:pt x="77" y="3015"/>
                    </a:lnTo>
                    <a:lnTo>
                      <a:pt x="149" y="3315"/>
                    </a:lnTo>
                    <a:lnTo>
                      <a:pt x="227" y="3573"/>
                    </a:lnTo>
                    <a:lnTo>
                      <a:pt x="316" y="3824"/>
                    </a:lnTo>
                    <a:lnTo>
                      <a:pt x="424" y="4076"/>
                    </a:lnTo>
                    <a:lnTo>
                      <a:pt x="544" y="4316"/>
                    </a:lnTo>
                    <a:lnTo>
                      <a:pt x="556" y="4316"/>
                    </a:lnTo>
                    <a:lnTo>
                      <a:pt x="436" y="4076"/>
                    </a:lnTo>
                    <a:lnTo>
                      <a:pt x="328" y="3824"/>
                    </a:lnTo>
                    <a:lnTo>
                      <a:pt x="239" y="3573"/>
                    </a:lnTo>
                    <a:lnTo>
                      <a:pt x="161" y="3315"/>
                    </a:lnTo>
                    <a:lnTo>
                      <a:pt x="89" y="3015"/>
                    </a:lnTo>
                    <a:lnTo>
                      <a:pt x="41" y="2709"/>
                    </a:lnTo>
                    <a:lnTo>
                      <a:pt x="18" y="2404"/>
                    </a:lnTo>
                    <a:lnTo>
                      <a:pt x="12" y="2098"/>
                    </a:lnTo>
                    <a:lnTo>
                      <a:pt x="12" y="209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195" name="Freeform 19"/>
              <p:cNvSpPr>
                <a:spLocks/>
              </p:cNvSpPr>
              <p:nvPr/>
            </p:nvSpPr>
            <p:spPr bwMode="hidden">
              <a:xfrm>
                <a:off x="288" y="0"/>
                <a:ext cx="840" cy="4316"/>
              </a:xfrm>
              <a:custGeom>
                <a:avLst/>
                <a:gdLst/>
                <a:ahLst/>
                <a:cxnLst>
                  <a:cxn ang="0">
                    <a:pos x="18" y="1948"/>
                  </a:cxn>
                  <a:cxn ang="0">
                    <a:pos x="48" y="1708"/>
                  </a:cxn>
                  <a:cxn ang="0">
                    <a:pos x="96" y="1475"/>
                  </a:cxn>
                  <a:cxn ang="0">
                    <a:pos x="161" y="1235"/>
                  </a:cxn>
                  <a:cxn ang="0">
                    <a:pos x="251" y="995"/>
                  </a:cxn>
                  <a:cxn ang="0">
                    <a:pos x="365" y="755"/>
                  </a:cxn>
                  <a:cxn ang="0">
                    <a:pos x="496" y="510"/>
                  </a:cxn>
                  <a:cxn ang="0">
                    <a:pos x="658" y="258"/>
                  </a:cxn>
                  <a:cxn ang="0">
                    <a:pos x="741" y="132"/>
                  </a:cxn>
                  <a:cxn ang="0">
                    <a:pos x="837" y="0"/>
                  </a:cxn>
                  <a:cxn ang="0">
                    <a:pos x="825" y="0"/>
                  </a:cxn>
                  <a:cxn ang="0">
                    <a:pos x="729" y="132"/>
                  </a:cxn>
                  <a:cxn ang="0">
                    <a:pos x="640" y="258"/>
                  </a:cxn>
                  <a:cxn ang="0">
                    <a:pos x="562" y="384"/>
                  </a:cxn>
                  <a:cxn ang="0">
                    <a:pos x="484" y="510"/>
                  </a:cxn>
                  <a:cxn ang="0">
                    <a:pos x="353" y="755"/>
                  </a:cxn>
                  <a:cxn ang="0">
                    <a:pos x="239" y="995"/>
                  </a:cxn>
                  <a:cxn ang="0">
                    <a:pos x="150" y="1235"/>
                  </a:cxn>
                  <a:cxn ang="0">
                    <a:pos x="84" y="1469"/>
                  </a:cxn>
                  <a:cxn ang="0">
                    <a:pos x="36" y="1702"/>
                  </a:cxn>
                  <a:cxn ang="0">
                    <a:pos x="6" y="1942"/>
                  </a:cxn>
                  <a:cxn ang="0">
                    <a:pos x="0" y="2200"/>
                  </a:cxn>
                  <a:cxn ang="0">
                    <a:pos x="12" y="2470"/>
                  </a:cxn>
                  <a:cxn ang="0">
                    <a:pos x="48" y="2739"/>
                  </a:cxn>
                  <a:cxn ang="0">
                    <a:pos x="114" y="3027"/>
                  </a:cxn>
                  <a:cxn ang="0">
                    <a:pos x="150" y="3171"/>
                  </a:cxn>
                  <a:cxn ang="0">
                    <a:pos x="197" y="3321"/>
                  </a:cxn>
                  <a:cxn ang="0">
                    <a:pos x="245" y="3477"/>
                  </a:cxn>
                  <a:cxn ang="0">
                    <a:pos x="305" y="3639"/>
                  </a:cxn>
                  <a:cxn ang="0">
                    <a:pos x="365" y="3800"/>
                  </a:cxn>
                  <a:cxn ang="0">
                    <a:pos x="437" y="3968"/>
                  </a:cxn>
                  <a:cxn ang="0">
                    <a:pos x="508" y="4136"/>
                  </a:cxn>
                  <a:cxn ang="0">
                    <a:pos x="592" y="4316"/>
                  </a:cxn>
                  <a:cxn ang="0">
                    <a:pos x="604" y="4316"/>
                  </a:cxn>
                  <a:cxn ang="0">
                    <a:pos x="520" y="4136"/>
                  </a:cxn>
                  <a:cxn ang="0">
                    <a:pos x="448" y="3968"/>
                  </a:cxn>
                  <a:cxn ang="0">
                    <a:pos x="377" y="3800"/>
                  </a:cxn>
                  <a:cxn ang="0">
                    <a:pos x="317" y="3639"/>
                  </a:cxn>
                  <a:cxn ang="0">
                    <a:pos x="257" y="3477"/>
                  </a:cxn>
                  <a:cxn ang="0">
                    <a:pos x="209" y="3327"/>
                  </a:cxn>
                  <a:cxn ang="0">
                    <a:pos x="161" y="3171"/>
                  </a:cxn>
                  <a:cxn ang="0">
                    <a:pos x="126" y="3027"/>
                  </a:cxn>
                  <a:cxn ang="0">
                    <a:pos x="60" y="2739"/>
                  </a:cxn>
                  <a:cxn ang="0">
                    <a:pos x="24" y="2470"/>
                  </a:cxn>
                  <a:cxn ang="0">
                    <a:pos x="12" y="2206"/>
                  </a:cxn>
                  <a:cxn ang="0">
                    <a:pos x="18" y="1948"/>
                  </a:cxn>
                  <a:cxn ang="0">
                    <a:pos x="18" y="1948"/>
                  </a:cxn>
                </a:cxnLst>
                <a:rect l="0" t="0" r="r" b="b"/>
                <a:pathLst>
                  <a:path w="837" h="4316">
                    <a:moveTo>
                      <a:pt x="18" y="1948"/>
                    </a:moveTo>
                    <a:lnTo>
                      <a:pt x="48" y="1708"/>
                    </a:lnTo>
                    <a:lnTo>
                      <a:pt x="96" y="1475"/>
                    </a:lnTo>
                    <a:lnTo>
                      <a:pt x="161" y="1235"/>
                    </a:lnTo>
                    <a:lnTo>
                      <a:pt x="251" y="995"/>
                    </a:lnTo>
                    <a:lnTo>
                      <a:pt x="365" y="755"/>
                    </a:lnTo>
                    <a:lnTo>
                      <a:pt x="496" y="510"/>
                    </a:lnTo>
                    <a:lnTo>
                      <a:pt x="658" y="258"/>
                    </a:lnTo>
                    <a:lnTo>
                      <a:pt x="741" y="132"/>
                    </a:lnTo>
                    <a:lnTo>
                      <a:pt x="837" y="0"/>
                    </a:lnTo>
                    <a:lnTo>
                      <a:pt x="825" y="0"/>
                    </a:lnTo>
                    <a:lnTo>
                      <a:pt x="729" y="132"/>
                    </a:lnTo>
                    <a:lnTo>
                      <a:pt x="640" y="258"/>
                    </a:lnTo>
                    <a:lnTo>
                      <a:pt x="562" y="384"/>
                    </a:lnTo>
                    <a:lnTo>
                      <a:pt x="484" y="510"/>
                    </a:lnTo>
                    <a:lnTo>
                      <a:pt x="353" y="755"/>
                    </a:lnTo>
                    <a:lnTo>
                      <a:pt x="239" y="995"/>
                    </a:lnTo>
                    <a:lnTo>
                      <a:pt x="150" y="1235"/>
                    </a:lnTo>
                    <a:lnTo>
                      <a:pt x="84" y="1469"/>
                    </a:lnTo>
                    <a:lnTo>
                      <a:pt x="36" y="1702"/>
                    </a:lnTo>
                    <a:lnTo>
                      <a:pt x="6" y="1942"/>
                    </a:lnTo>
                    <a:lnTo>
                      <a:pt x="0" y="2200"/>
                    </a:lnTo>
                    <a:lnTo>
                      <a:pt x="12" y="2470"/>
                    </a:lnTo>
                    <a:lnTo>
                      <a:pt x="48" y="2739"/>
                    </a:lnTo>
                    <a:lnTo>
                      <a:pt x="114" y="3027"/>
                    </a:lnTo>
                    <a:lnTo>
                      <a:pt x="150" y="3171"/>
                    </a:lnTo>
                    <a:lnTo>
                      <a:pt x="197" y="3321"/>
                    </a:lnTo>
                    <a:lnTo>
                      <a:pt x="245" y="3477"/>
                    </a:lnTo>
                    <a:lnTo>
                      <a:pt x="305" y="3639"/>
                    </a:lnTo>
                    <a:lnTo>
                      <a:pt x="365" y="3800"/>
                    </a:lnTo>
                    <a:lnTo>
                      <a:pt x="437" y="3968"/>
                    </a:lnTo>
                    <a:lnTo>
                      <a:pt x="508" y="4136"/>
                    </a:lnTo>
                    <a:lnTo>
                      <a:pt x="592" y="4316"/>
                    </a:lnTo>
                    <a:lnTo>
                      <a:pt x="604" y="4316"/>
                    </a:lnTo>
                    <a:lnTo>
                      <a:pt x="520" y="4136"/>
                    </a:lnTo>
                    <a:lnTo>
                      <a:pt x="448" y="3968"/>
                    </a:lnTo>
                    <a:lnTo>
                      <a:pt x="377" y="3800"/>
                    </a:lnTo>
                    <a:lnTo>
                      <a:pt x="317" y="3639"/>
                    </a:lnTo>
                    <a:lnTo>
                      <a:pt x="257" y="3477"/>
                    </a:lnTo>
                    <a:lnTo>
                      <a:pt x="209" y="3327"/>
                    </a:lnTo>
                    <a:lnTo>
                      <a:pt x="161" y="3171"/>
                    </a:lnTo>
                    <a:lnTo>
                      <a:pt x="126" y="3027"/>
                    </a:lnTo>
                    <a:lnTo>
                      <a:pt x="60" y="2739"/>
                    </a:lnTo>
                    <a:lnTo>
                      <a:pt x="24" y="2470"/>
                    </a:lnTo>
                    <a:lnTo>
                      <a:pt x="12" y="2206"/>
                    </a:lnTo>
                    <a:lnTo>
                      <a:pt x="18" y="1948"/>
                    </a:lnTo>
                    <a:lnTo>
                      <a:pt x="18" y="194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50196" name="Freeform 20"/>
            <p:cNvSpPr>
              <a:spLocks/>
            </p:cNvSpPr>
            <p:nvPr/>
          </p:nvSpPr>
          <p:spPr bwMode="hidden">
            <a:xfrm>
              <a:off x="6" y="2901"/>
              <a:ext cx="606" cy="1415"/>
            </a:xfrm>
            <a:custGeom>
              <a:avLst/>
              <a:gdLst/>
              <a:ahLst/>
              <a:cxnLst>
                <a:cxn ang="0">
                  <a:pos x="0" y="54"/>
                </a:cxn>
                <a:cxn ang="0">
                  <a:pos x="42" y="228"/>
                </a:cxn>
                <a:cxn ang="0">
                  <a:pos x="96" y="402"/>
                </a:cxn>
                <a:cxn ang="0">
                  <a:pos x="161" y="576"/>
                </a:cxn>
                <a:cxn ang="0">
                  <a:pos x="227" y="744"/>
                </a:cxn>
                <a:cxn ang="0">
                  <a:pos x="305" y="917"/>
                </a:cxn>
                <a:cxn ang="0">
                  <a:pos x="389" y="1085"/>
                </a:cxn>
                <a:cxn ang="0">
                  <a:pos x="484" y="1253"/>
                </a:cxn>
                <a:cxn ang="0">
                  <a:pos x="586" y="1415"/>
                </a:cxn>
                <a:cxn ang="0">
                  <a:pos x="604" y="1415"/>
                </a:cxn>
                <a:cxn ang="0">
                  <a:pos x="496" y="1247"/>
                </a:cxn>
                <a:cxn ang="0">
                  <a:pos x="401" y="1073"/>
                </a:cxn>
                <a:cxn ang="0">
                  <a:pos x="311" y="899"/>
                </a:cxn>
                <a:cxn ang="0">
                  <a:pos x="233" y="720"/>
                </a:cxn>
                <a:cxn ang="0">
                  <a:pos x="161" y="546"/>
                </a:cxn>
                <a:cxn ang="0">
                  <a:pos x="102" y="366"/>
                </a:cxn>
                <a:cxn ang="0">
                  <a:pos x="48" y="180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0" y="54"/>
                </a:cxn>
              </a:cxnLst>
              <a:rect l="0" t="0" r="r" b="b"/>
              <a:pathLst>
                <a:path w="604" h="1415">
                  <a:moveTo>
                    <a:pt x="0" y="54"/>
                  </a:moveTo>
                  <a:lnTo>
                    <a:pt x="42" y="228"/>
                  </a:lnTo>
                  <a:lnTo>
                    <a:pt x="96" y="402"/>
                  </a:lnTo>
                  <a:lnTo>
                    <a:pt x="161" y="576"/>
                  </a:lnTo>
                  <a:lnTo>
                    <a:pt x="227" y="744"/>
                  </a:lnTo>
                  <a:lnTo>
                    <a:pt x="305" y="917"/>
                  </a:lnTo>
                  <a:lnTo>
                    <a:pt x="389" y="1085"/>
                  </a:lnTo>
                  <a:lnTo>
                    <a:pt x="484" y="1253"/>
                  </a:lnTo>
                  <a:lnTo>
                    <a:pt x="586" y="1415"/>
                  </a:lnTo>
                  <a:lnTo>
                    <a:pt x="604" y="1415"/>
                  </a:lnTo>
                  <a:lnTo>
                    <a:pt x="496" y="1247"/>
                  </a:lnTo>
                  <a:lnTo>
                    <a:pt x="401" y="1073"/>
                  </a:lnTo>
                  <a:lnTo>
                    <a:pt x="311" y="899"/>
                  </a:lnTo>
                  <a:lnTo>
                    <a:pt x="233" y="720"/>
                  </a:lnTo>
                  <a:lnTo>
                    <a:pt x="161" y="546"/>
                  </a:lnTo>
                  <a:lnTo>
                    <a:pt x="102" y="366"/>
                  </a:lnTo>
                  <a:lnTo>
                    <a:pt x="48" y="180"/>
                  </a:lnTo>
                  <a:lnTo>
                    <a:pt x="0" y="0"/>
                  </a:lnTo>
                  <a:lnTo>
                    <a:pt x="0" y="54"/>
                  </a:lnTo>
                  <a:lnTo>
                    <a:pt x="0" y="54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50197" name="Freeform 21"/>
            <p:cNvSpPr>
              <a:spLocks/>
            </p:cNvSpPr>
            <p:nvPr/>
          </p:nvSpPr>
          <p:spPr bwMode="hidden">
            <a:xfrm>
              <a:off x="6" y="3890"/>
              <a:ext cx="228" cy="426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108" y="240"/>
                </a:cxn>
                <a:cxn ang="0">
                  <a:pos x="215" y="426"/>
                </a:cxn>
                <a:cxn ang="0">
                  <a:pos x="227" y="426"/>
                </a:cxn>
                <a:cxn ang="0">
                  <a:pos x="167" y="330"/>
                </a:cxn>
                <a:cxn ang="0">
                  <a:pos x="114" y="222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0" y="30"/>
                </a:cxn>
              </a:cxnLst>
              <a:rect l="0" t="0" r="r" b="b"/>
              <a:pathLst>
                <a:path w="227" h="426">
                  <a:moveTo>
                    <a:pt x="0" y="30"/>
                  </a:moveTo>
                  <a:lnTo>
                    <a:pt x="108" y="240"/>
                  </a:lnTo>
                  <a:lnTo>
                    <a:pt x="215" y="426"/>
                  </a:lnTo>
                  <a:lnTo>
                    <a:pt x="227" y="426"/>
                  </a:lnTo>
                  <a:lnTo>
                    <a:pt x="167" y="330"/>
                  </a:lnTo>
                  <a:lnTo>
                    <a:pt x="114" y="222"/>
                  </a:lnTo>
                  <a:lnTo>
                    <a:pt x="0" y="0"/>
                  </a:lnTo>
                  <a:lnTo>
                    <a:pt x="0" y="30"/>
                  </a:lnTo>
                  <a:lnTo>
                    <a:pt x="0" y="3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50198" name="Freeform 22"/>
            <p:cNvSpPr>
              <a:spLocks/>
            </p:cNvSpPr>
            <p:nvPr/>
          </p:nvSpPr>
          <p:spPr bwMode="hidden">
            <a:xfrm>
              <a:off x="4776" y="0"/>
              <a:ext cx="984" cy="1786"/>
            </a:xfrm>
            <a:custGeom>
              <a:avLst/>
              <a:gdLst/>
              <a:ahLst/>
              <a:cxnLst>
                <a:cxn ang="0">
                  <a:pos x="981" y="1786"/>
                </a:cxn>
                <a:cxn ang="0">
                  <a:pos x="981" y="1720"/>
                </a:cxn>
                <a:cxn ang="0">
                  <a:pos x="969" y="1666"/>
                </a:cxn>
                <a:cxn ang="0">
                  <a:pos x="957" y="1613"/>
                </a:cxn>
                <a:cxn ang="0">
                  <a:pos x="921" y="1487"/>
                </a:cxn>
                <a:cxn ang="0">
                  <a:pos x="885" y="1361"/>
                </a:cxn>
                <a:cxn ang="0">
                  <a:pos x="796" y="1121"/>
                </a:cxn>
                <a:cxn ang="0">
                  <a:pos x="682" y="899"/>
                </a:cxn>
                <a:cxn ang="0">
                  <a:pos x="562" y="689"/>
                </a:cxn>
                <a:cxn ang="0">
                  <a:pos x="431" y="498"/>
                </a:cxn>
                <a:cxn ang="0">
                  <a:pos x="293" y="318"/>
                </a:cxn>
                <a:cxn ang="0">
                  <a:pos x="150" y="15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38" y="150"/>
                </a:cxn>
                <a:cxn ang="0">
                  <a:pos x="275" y="318"/>
                </a:cxn>
                <a:cxn ang="0">
                  <a:pos x="413" y="498"/>
                </a:cxn>
                <a:cxn ang="0">
                  <a:pos x="545" y="689"/>
                </a:cxn>
                <a:cxn ang="0">
                  <a:pos x="670" y="899"/>
                </a:cxn>
                <a:cxn ang="0">
                  <a:pos x="778" y="1121"/>
                </a:cxn>
                <a:cxn ang="0">
                  <a:pos x="873" y="1361"/>
                </a:cxn>
                <a:cxn ang="0">
                  <a:pos x="909" y="1487"/>
                </a:cxn>
                <a:cxn ang="0">
                  <a:pos x="945" y="1619"/>
                </a:cxn>
                <a:cxn ang="0">
                  <a:pos x="963" y="1702"/>
                </a:cxn>
                <a:cxn ang="0">
                  <a:pos x="981" y="1786"/>
                </a:cxn>
                <a:cxn ang="0">
                  <a:pos x="981" y="1786"/>
                </a:cxn>
              </a:cxnLst>
              <a:rect l="0" t="0" r="r" b="b"/>
              <a:pathLst>
                <a:path w="981" h="1786">
                  <a:moveTo>
                    <a:pt x="981" y="1786"/>
                  </a:moveTo>
                  <a:lnTo>
                    <a:pt x="981" y="1720"/>
                  </a:lnTo>
                  <a:lnTo>
                    <a:pt x="969" y="1666"/>
                  </a:lnTo>
                  <a:lnTo>
                    <a:pt x="957" y="1613"/>
                  </a:lnTo>
                  <a:lnTo>
                    <a:pt x="921" y="1487"/>
                  </a:lnTo>
                  <a:lnTo>
                    <a:pt x="885" y="1361"/>
                  </a:lnTo>
                  <a:lnTo>
                    <a:pt x="796" y="1121"/>
                  </a:lnTo>
                  <a:lnTo>
                    <a:pt x="682" y="899"/>
                  </a:lnTo>
                  <a:lnTo>
                    <a:pt x="562" y="689"/>
                  </a:lnTo>
                  <a:lnTo>
                    <a:pt x="431" y="498"/>
                  </a:lnTo>
                  <a:lnTo>
                    <a:pt x="293" y="318"/>
                  </a:lnTo>
                  <a:lnTo>
                    <a:pt x="150" y="15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38" y="150"/>
                  </a:lnTo>
                  <a:lnTo>
                    <a:pt x="275" y="318"/>
                  </a:lnTo>
                  <a:lnTo>
                    <a:pt x="413" y="498"/>
                  </a:lnTo>
                  <a:lnTo>
                    <a:pt x="545" y="689"/>
                  </a:lnTo>
                  <a:lnTo>
                    <a:pt x="670" y="899"/>
                  </a:lnTo>
                  <a:lnTo>
                    <a:pt x="778" y="1121"/>
                  </a:lnTo>
                  <a:lnTo>
                    <a:pt x="873" y="1361"/>
                  </a:lnTo>
                  <a:lnTo>
                    <a:pt x="909" y="1487"/>
                  </a:lnTo>
                  <a:lnTo>
                    <a:pt x="945" y="1619"/>
                  </a:lnTo>
                  <a:lnTo>
                    <a:pt x="963" y="1702"/>
                  </a:lnTo>
                  <a:lnTo>
                    <a:pt x="981" y="1786"/>
                  </a:lnTo>
                  <a:lnTo>
                    <a:pt x="981" y="178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50199" name="Freeform 23"/>
            <p:cNvSpPr>
              <a:spLocks/>
            </p:cNvSpPr>
            <p:nvPr/>
          </p:nvSpPr>
          <p:spPr bwMode="hidden">
            <a:xfrm>
              <a:off x="5041" y="0"/>
              <a:ext cx="719" cy="845"/>
            </a:xfrm>
            <a:custGeom>
              <a:avLst/>
              <a:gdLst/>
              <a:ahLst/>
              <a:cxnLst>
                <a:cxn ang="0">
                  <a:pos x="717" y="845"/>
                </a:cxn>
                <a:cxn ang="0">
                  <a:pos x="717" y="821"/>
                </a:cxn>
                <a:cxn ang="0">
                  <a:pos x="574" y="605"/>
                </a:cxn>
                <a:cxn ang="0">
                  <a:pos x="406" y="396"/>
                </a:cxn>
                <a:cxn ang="0">
                  <a:pos x="221" y="192"/>
                </a:cxn>
                <a:cxn ang="0">
                  <a:pos x="17" y="0"/>
                </a:cxn>
                <a:cxn ang="0">
                  <a:pos x="0" y="0"/>
                </a:cxn>
                <a:cxn ang="0">
                  <a:pos x="209" y="198"/>
                </a:cxn>
                <a:cxn ang="0">
                  <a:pos x="400" y="408"/>
                </a:cxn>
                <a:cxn ang="0">
                  <a:pos x="568" y="623"/>
                </a:cxn>
                <a:cxn ang="0">
                  <a:pos x="717" y="845"/>
                </a:cxn>
                <a:cxn ang="0">
                  <a:pos x="717" y="845"/>
                </a:cxn>
              </a:cxnLst>
              <a:rect l="0" t="0" r="r" b="b"/>
              <a:pathLst>
                <a:path w="717" h="845">
                  <a:moveTo>
                    <a:pt x="717" y="845"/>
                  </a:moveTo>
                  <a:lnTo>
                    <a:pt x="717" y="821"/>
                  </a:lnTo>
                  <a:lnTo>
                    <a:pt x="574" y="605"/>
                  </a:lnTo>
                  <a:lnTo>
                    <a:pt x="406" y="396"/>
                  </a:lnTo>
                  <a:lnTo>
                    <a:pt x="221" y="192"/>
                  </a:lnTo>
                  <a:lnTo>
                    <a:pt x="17" y="0"/>
                  </a:lnTo>
                  <a:lnTo>
                    <a:pt x="0" y="0"/>
                  </a:lnTo>
                  <a:lnTo>
                    <a:pt x="209" y="198"/>
                  </a:lnTo>
                  <a:lnTo>
                    <a:pt x="400" y="408"/>
                  </a:lnTo>
                  <a:lnTo>
                    <a:pt x="568" y="623"/>
                  </a:lnTo>
                  <a:lnTo>
                    <a:pt x="717" y="845"/>
                  </a:lnTo>
                  <a:lnTo>
                    <a:pt x="717" y="84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50200" name="Freeform 24"/>
            <p:cNvSpPr>
              <a:spLocks/>
            </p:cNvSpPr>
            <p:nvPr/>
          </p:nvSpPr>
          <p:spPr bwMode="hidden">
            <a:xfrm>
              <a:off x="5352" y="0"/>
              <a:ext cx="408" cy="414"/>
            </a:xfrm>
            <a:custGeom>
              <a:avLst/>
              <a:gdLst/>
              <a:ahLst/>
              <a:cxnLst>
                <a:cxn ang="0">
                  <a:pos x="407" y="414"/>
                </a:cxn>
                <a:cxn ang="0">
                  <a:pos x="407" y="396"/>
                </a:cxn>
                <a:cxn ang="0">
                  <a:pos x="222" y="192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08" y="102"/>
                </a:cxn>
                <a:cxn ang="0">
                  <a:pos x="216" y="204"/>
                </a:cxn>
                <a:cxn ang="0">
                  <a:pos x="407" y="414"/>
                </a:cxn>
                <a:cxn ang="0">
                  <a:pos x="407" y="414"/>
                </a:cxn>
              </a:cxnLst>
              <a:rect l="0" t="0" r="r" b="b"/>
              <a:pathLst>
                <a:path w="407" h="414">
                  <a:moveTo>
                    <a:pt x="407" y="414"/>
                  </a:moveTo>
                  <a:lnTo>
                    <a:pt x="407" y="396"/>
                  </a:lnTo>
                  <a:lnTo>
                    <a:pt x="222" y="192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08" y="102"/>
                  </a:lnTo>
                  <a:lnTo>
                    <a:pt x="216" y="204"/>
                  </a:lnTo>
                  <a:lnTo>
                    <a:pt x="407" y="414"/>
                  </a:lnTo>
                  <a:lnTo>
                    <a:pt x="407" y="41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50201" name="Freeform 25"/>
            <p:cNvSpPr>
              <a:spLocks/>
            </p:cNvSpPr>
            <p:nvPr/>
          </p:nvSpPr>
          <p:spPr bwMode="hidden">
            <a:xfrm>
              <a:off x="6" y="0"/>
              <a:ext cx="858" cy="1409"/>
            </a:xfrm>
            <a:custGeom>
              <a:avLst/>
              <a:gdLst/>
              <a:ahLst/>
              <a:cxnLst>
                <a:cxn ang="0">
                  <a:pos x="0" y="1361"/>
                </a:cxn>
                <a:cxn ang="0">
                  <a:pos x="0" y="1409"/>
                </a:cxn>
                <a:cxn ang="0">
                  <a:pos x="54" y="1211"/>
                </a:cxn>
                <a:cxn ang="0">
                  <a:pos x="126" y="1013"/>
                </a:cxn>
                <a:cxn ang="0">
                  <a:pos x="215" y="827"/>
                </a:cxn>
                <a:cxn ang="0">
                  <a:pos x="311" y="647"/>
                </a:cxn>
                <a:cxn ang="0">
                  <a:pos x="431" y="474"/>
                </a:cxn>
                <a:cxn ang="0">
                  <a:pos x="556" y="312"/>
                </a:cxn>
                <a:cxn ang="0">
                  <a:pos x="700" y="150"/>
                </a:cxn>
                <a:cxn ang="0">
                  <a:pos x="855" y="0"/>
                </a:cxn>
                <a:cxn ang="0">
                  <a:pos x="837" y="0"/>
                </a:cxn>
                <a:cxn ang="0">
                  <a:pos x="688" y="144"/>
                </a:cxn>
                <a:cxn ang="0">
                  <a:pos x="550" y="300"/>
                </a:cxn>
                <a:cxn ang="0">
                  <a:pos x="425" y="462"/>
                </a:cxn>
                <a:cxn ang="0">
                  <a:pos x="311" y="629"/>
                </a:cxn>
                <a:cxn ang="0">
                  <a:pos x="215" y="803"/>
                </a:cxn>
                <a:cxn ang="0">
                  <a:pos x="132" y="983"/>
                </a:cxn>
                <a:cxn ang="0">
                  <a:pos x="60" y="1169"/>
                </a:cxn>
                <a:cxn ang="0">
                  <a:pos x="0" y="1361"/>
                </a:cxn>
                <a:cxn ang="0">
                  <a:pos x="0" y="1361"/>
                </a:cxn>
              </a:cxnLst>
              <a:rect l="0" t="0" r="r" b="b"/>
              <a:pathLst>
                <a:path w="855" h="1409">
                  <a:moveTo>
                    <a:pt x="0" y="1361"/>
                  </a:moveTo>
                  <a:lnTo>
                    <a:pt x="0" y="1409"/>
                  </a:lnTo>
                  <a:lnTo>
                    <a:pt x="54" y="1211"/>
                  </a:lnTo>
                  <a:lnTo>
                    <a:pt x="126" y="1013"/>
                  </a:lnTo>
                  <a:lnTo>
                    <a:pt x="215" y="827"/>
                  </a:lnTo>
                  <a:lnTo>
                    <a:pt x="311" y="647"/>
                  </a:lnTo>
                  <a:lnTo>
                    <a:pt x="431" y="474"/>
                  </a:lnTo>
                  <a:lnTo>
                    <a:pt x="556" y="312"/>
                  </a:lnTo>
                  <a:lnTo>
                    <a:pt x="700" y="150"/>
                  </a:lnTo>
                  <a:lnTo>
                    <a:pt x="855" y="0"/>
                  </a:lnTo>
                  <a:lnTo>
                    <a:pt x="837" y="0"/>
                  </a:lnTo>
                  <a:lnTo>
                    <a:pt x="688" y="144"/>
                  </a:lnTo>
                  <a:lnTo>
                    <a:pt x="550" y="300"/>
                  </a:lnTo>
                  <a:lnTo>
                    <a:pt x="425" y="462"/>
                  </a:lnTo>
                  <a:lnTo>
                    <a:pt x="311" y="629"/>
                  </a:lnTo>
                  <a:lnTo>
                    <a:pt x="215" y="803"/>
                  </a:lnTo>
                  <a:lnTo>
                    <a:pt x="132" y="983"/>
                  </a:lnTo>
                  <a:lnTo>
                    <a:pt x="60" y="1169"/>
                  </a:lnTo>
                  <a:lnTo>
                    <a:pt x="0" y="1361"/>
                  </a:lnTo>
                  <a:lnTo>
                    <a:pt x="0" y="1361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50202" name="Freeform 26"/>
            <p:cNvSpPr>
              <a:spLocks/>
            </p:cNvSpPr>
            <p:nvPr/>
          </p:nvSpPr>
          <p:spPr bwMode="hidden">
            <a:xfrm>
              <a:off x="6" y="0"/>
              <a:ext cx="588" cy="599"/>
            </a:xfrm>
            <a:custGeom>
              <a:avLst/>
              <a:gdLst/>
              <a:ahLst/>
              <a:cxnLst>
                <a:cxn ang="0">
                  <a:pos x="586" y="0"/>
                </a:cxn>
                <a:cxn ang="0">
                  <a:pos x="568" y="0"/>
                </a:cxn>
                <a:cxn ang="0">
                  <a:pos x="407" y="132"/>
                </a:cxn>
                <a:cxn ang="0">
                  <a:pos x="257" y="270"/>
                </a:cxn>
                <a:cxn ang="0">
                  <a:pos x="120" y="420"/>
                </a:cxn>
                <a:cxn ang="0">
                  <a:pos x="0" y="575"/>
                </a:cxn>
                <a:cxn ang="0">
                  <a:pos x="0" y="599"/>
                </a:cxn>
                <a:cxn ang="0">
                  <a:pos x="120" y="432"/>
                </a:cxn>
                <a:cxn ang="0">
                  <a:pos x="257" y="282"/>
                </a:cxn>
                <a:cxn ang="0">
                  <a:pos x="413" y="138"/>
                </a:cxn>
                <a:cxn ang="0">
                  <a:pos x="586" y="0"/>
                </a:cxn>
                <a:cxn ang="0">
                  <a:pos x="586" y="0"/>
                </a:cxn>
              </a:cxnLst>
              <a:rect l="0" t="0" r="r" b="b"/>
              <a:pathLst>
                <a:path w="586" h="599">
                  <a:moveTo>
                    <a:pt x="586" y="0"/>
                  </a:moveTo>
                  <a:lnTo>
                    <a:pt x="568" y="0"/>
                  </a:lnTo>
                  <a:lnTo>
                    <a:pt x="407" y="132"/>
                  </a:lnTo>
                  <a:lnTo>
                    <a:pt x="257" y="270"/>
                  </a:lnTo>
                  <a:lnTo>
                    <a:pt x="120" y="420"/>
                  </a:lnTo>
                  <a:lnTo>
                    <a:pt x="0" y="575"/>
                  </a:lnTo>
                  <a:lnTo>
                    <a:pt x="0" y="599"/>
                  </a:lnTo>
                  <a:lnTo>
                    <a:pt x="120" y="432"/>
                  </a:lnTo>
                  <a:lnTo>
                    <a:pt x="257" y="282"/>
                  </a:lnTo>
                  <a:lnTo>
                    <a:pt x="413" y="138"/>
                  </a:lnTo>
                  <a:lnTo>
                    <a:pt x="586" y="0"/>
                  </a:lnTo>
                  <a:lnTo>
                    <a:pt x="58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50203" name="Freeform 27"/>
            <p:cNvSpPr>
              <a:spLocks/>
            </p:cNvSpPr>
            <p:nvPr/>
          </p:nvSpPr>
          <p:spPr bwMode="hidden">
            <a:xfrm>
              <a:off x="6" y="0"/>
              <a:ext cx="270" cy="252"/>
            </a:xfrm>
            <a:custGeom>
              <a:avLst/>
              <a:gdLst/>
              <a:ahLst/>
              <a:cxnLst>
                <a:cxn ang="0">
                  <a:pos x="269" y="0"/>
                </a:cxn>
                <a:cxn ang="0">
                  <a:pos x="251" y="0"/>
                </a:cxn>
                <a:cxn ang="0">
                  <a:pos x="120" y="114"/>
                </a:cxn>
                <a:cxn ang="0">
                  <a:pos x="60" y="174"/>
                </a:cxn>
                <a:cxn ang="0">
                  <a:pos x="0" y="234"/>
                </a:cxn>
                <a:cxn ang="0">
                  <a:pos x="0" y="252"/>
                </a:cxn>
                <a:cxn ang="0">
                  <a:pos x="126" y="120"/>
                </a:cxn>
                <a:cxn ang="0">
                  <a:pos x="269" y="0"/>
                </a:cxn>
                <a:cxn ang="0">
                  <a:pos x="269" y="0"/>
                </a:cxn>
              </a:cxnLst>
              <a:rect l="0" t="0" r="r" b="b"/>
              <a:pathLst>
                <a:path w="269" h="252">
                  <a:moveTo>
                    <a:pt x="269" y="0"/>
                  </a:moveTo>
                  <a:lnTo>
                    <a:pt x="251" y="0"/>
                  </a:lnTo>
                  <a:lnTo>
                    <a:pt x="120" y="114"/>
                  </a:lnTo>
                  <a:lnTo>
                    <a:pt x="60" y="174"/>
                  </a:lnTo>
                  <a:lnTo>
                    <a:pt x="0" y="234"/>
                  </a:lnTo>
                  <a:lnTo>
                    <a:pt x="0" y="252"/>
                  </a:lnTo>
                  <a:lnTo>
                    <a:pt x="126" y="120"/>
                  </a:lnTo>
                  <a:lnTo>
                    <a:pt x="269" y="0"/>
                  </a:lnTo>
                  <a:lnTo>
                    <a:pt x="269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50204" name="Line 28"/>
            <p:cNvSpPr>
              <a:spLocks noChangeShapeType="1"/>
            </p:cNvSpPr>
            <p:nvPr/>
          </p:nvSpPr>
          <p:spPr bwMode="hidden">
            <a:xfrm>
              <a:off x="1" y="2749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50205" name="Line 29"/>
            <p:cNvSpPr>
              <a:spLocks noChangeShapeType="1"/>
            </p:cNvSpPr>
            <p:nvPr/>
          </p:nvSpPr>
          <p:spPr bwMode="hidden">
            <a:xfrm>
              <a:off x="1" y="2356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50206" name="Line 30"/>
            <p:cNvSpPr>
              <a:spLocks noChangeShapeType="1"/>
            </p:cNvSpPr>
            <p:nvPr/>
          </p:nvSpPr>
          <p:spPr bwMode="hidden">
            <a:xfrm>
              <a:off x="1" y="3142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grpSp>
          <p:nvGrpSpPr>
            <p:cNvPr id="2071" name="Group 31"/>
            <p:cNvGrpSpPr>
              <a:grpSpLocks/>
            </p:cNvGrpSpPr>
            <p:nvPr/>
          </p:nvGrpSpPr>
          <p:grpSpPr bwMode="auto">
            <a:xfrm>
              <a:off x="1" y="392"/>
              <a:ext cx="5758" cy="1571"/>
              <a:chOff x="1" y="392"/>
              <a:chExt cx="5758" cy="1571"/>
            </a:xfrm>
          </p:grpSpPr>
          <p:sp>
            <p:nvSpPr>
              <p:cNvPr id="50208" name="Line 32"/>
              <p:cNvSpPr>
                <a:spLocks noChangeShapeType="1"/>
              </p:cNvSpPr>
              <p:nvPr/>
            </p:nvSpPr>
            <p:spPr bwMode="hidden">
              <a:xfrm>
                <a:off x="1" y="784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209" name="Line 33"/>
              <p:cNvSpPr>
                <a:spLocks noChangeShapeType="1"/>
              </p:cNvSpPr>
              <p:nvPr/>
            </p:nvSpPr>
            <p:spPr bwMode="hidden">
              <a:xfrm>
                <a:off x="1" y="1963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210" name="Line 34"/>
              <p:cNvSpPr>
                <a:spLocks noChangeShapeType="1"/>
              </p:cNvSpPr>
              <p:nvPr/>
            </p:nvSpPr>
            <p:spPr bwMode="hidden">
              <a:xfrm>
                <a:off x="1" y="1570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211" name="Line 35"/>
              <p:cNvSpPr>
                <a:spLocks noChangeShapeType="1"/>
              </p:cNvSpPr>
              <p:nvPr/>
            </p:nvSpPr>
            <p:spPr bwMode="hidden">
              <a:xfrm>
                <a:off x="1" y="1177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212" name="Line 36"/>
              <p:cNvSpPr>
                <a:spLocks noChangeShapeType="1"/>
              </p:cNvSpPr>
              <p:nvPr/>
            </p:nvSpPr>
            <p:spPr bwMode="hidden">
              <a:xfrm>
                <a:off x="1" y="392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50213" name="Line 37"/>
            <p:cNvSpPr>
              <a:spLocks noChangeShapeType="1"/>
            </p:cNvSpPr>
            <p:nvPr/>
          </p:nvSpPr>
          <p:spPr bwMode="hidden">
            <a:xfrm>
              <a:off x="1" y="3928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50214" name="Line 38"/>
            <p:cNvSpPr>
              <a:spLocks noChangeShapeType="1"/>
            </p:cNvSpPr>
            <p:nvPr/>
          </p:nvSpPr>
          <p:spPr bwMode="hidden">
            <a:xfrm>
              <a:off x="1" y="3535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</p:grpSp>
      <p:sp>
        <p:nvSpPr>
          <p:cNvPr id="50215" name="Rectangle 39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50216" name="Rectangle 40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0217" name="Rectangle 4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0218" name="Rectangle 4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2B1FDEE-53A2-4F3F-ABE6-10C10001738B}" type="slidenum">
              <a:rPr lang="ru-RU" altLang="ru-RU" smtClean="0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FFFFFF"/>
              </a:solidFill>
            </a:endParaRPr>
          </a:p>
        </p:txBody>
      </p:sp>
      <p:sp>
        <p:nvSpPr>
          <p:cNvPr id="50219" name="Rectangle 4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3503775524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4004" r:id="rId1"/>
    <p:sldLayoutId id="2147484005" r:id="rId2"/>
    <p:sldLayoutId id="2147484006" r:id="rId3"/>
    <p:sldLayoutId id="2147484007" r:id="rId4"/>
    <p:sldLayoutId id="2147484008" r:id="rId5"/>
    <p:sldLayoutId id="2147484009" r:id="rId6"/>
    <p:sldLayoutId id="2147484010" r:id="rId7"/>
    <p:sldLayoutId id="2147484011" r:id="rId8"/>
    <p:sldLayoutId id="2147484012" r:id="rId9"/>
    <p:sldLayoutId id="2147484013" r:id="rId10"/>
    <p:sldLayoutId id="2147484014" r:id="rId11"/>
    <p:sldLayoutId id="2147484015" r:id="rId12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anose="05000000000000000000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anose="05000000000000000000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anose="05000000000000000000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88" y="0"/>
            <a:ext cx="8443912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0063" y="142875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pic>
        <p:nvPicPr>
          <p:cNvPr id="1028" name="Picture 15" descr="C:\Users\Лена\AppData\Local\Microsoft\Windows\Temporary Internet Files\Content.IE5\Y1ITP1M1\MC900053718[1].gif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143000"/>
            <a:ext cx="9144000" cy="71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639107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6" r:id="rId1"/>
    <p:sldLayoutId id="2147483797" r:id="rId2"/>
    <p:sldLayoutId id="2147483798" r:id="rId3"/>
    <p:sldLayoutId id="2147483799" r:id="rId4"/>
    <p:sldLayoutId id="2147483800" r:id="rId5"/>
    <p:sldLayoutId id="2147483801" r:id="rId6"/>
    <p:sldLayoutId id="2147483802" r:id="rId7"/>
    <p:sldLayoutId id="2147483803" r:id="rId8"/>
    <p:sldLayoutId id="2147483804" r:id="rId9"/>
    <p:sldLayoutId id="2147483805" r:id="rId10"/>
    <p:sldLayoutId id="2147483806" r:id="rId11"/>
  </p:sldLayoutIdLst>
  <p:transition>
    <p:pull dir="r"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5400" b="1" kern="1200">
          <a:ln w="17780" cmpd="sng">
            <a:solidFill>
              <a:schemeClr val="accent1">
                <a:tint val="3000"/>
              </a:schemeClr>
            </a:solidFill>
            <a:prstDash val="solid"/>
            <a:miter lim="800000"/>
          </a:ln>
          <a:gradFill>
            <a:gsLst>
              <a:gs pos="10000">
                <a:schemeClr val="accent1">
                  <a:tint val="63000"/>
                  <a:sat val="105000"/>
                </a:schemeClr>
              </a:gs>
              <a:gs pos="90000">
                <a:schemeClr val="accent1">
                  <a:shade val="50000"/>
                  <a:satMod val="100000"/>
                </a:schemeClr>
              </a:gs>
            </a:gsLst>
            <a:lin ang="5400000"/>
          </a:gradFill>
          <a:effectLst>
            <a:outerShdw blurRad="55000" dist="50800" dir="5400000" algn="tl">
              <a:srgbClr val="000000">
                <a:alpha val="33000"/>
              </a:srgbClr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5400" b="1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5400" b="1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5400" b="1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5400" b="1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5400" b="1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5400" b="1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5400" b="1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5400" b="1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b="1" kern="1200">
          <a:ln w="10541" cmpd="sng">
            <a:solidFill>
              <a:schemeClr val="accent1">
                <a:shade val="88000"/>
                <a:satMod val="110000"/>
              </a:schemeClr>
            </a:solidFill>
            <a:prstDash val="solid"/>
          </a:ln>
          <a:gradFill>
            <a:gsLst>
              <a:gs pos="0">
                <a:schemeClr val="accent1">
                  <a:tint val="40000"/>
                  <a:satMod val="250000"/>
                </a:schemeClr>
              </a:gs>
              <a:gs pos="9000">
                <a:schemeClr val="accent1">
                  <a:tint val="52000"/>
                  <a:satMod val="300000"/>
                </a:schemeClr>
              </a:gs>
              <a:gs pos="50000">
                <a:schemeClr val="accent1">
                  <a:shade val="20000"/>
                  <a:satMod val="300000"/>
                </a:schemeClr>
              </a:gs>
              <a:gs pos="79000">
                <a:schemeClr val="accent1">
                  <a:tint val="52000"/>
                  <a:satMod val="300000"/>
                </a:schemeClr>
              </a:gs>
              <a:gs pos="100000">
                <a:schemeClr val="accent1">
                  <a:tint val="40000"/>
                  <a:satMod val="250000"/>
                </a:schemeClr>
              </a:gs>
            </a:gsLst>
            <a:lin ang="5400000"/>
          </a:gra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b="1" kern="1200">
          <a:ln w="10541" cmpd="sng">
            <a:solidFill>
              <a:schemeClr val="accent1">
                <a:shade val="88000"/>
                <a:satMod val="110000"/>
              </a:schemeClr>
            </a:solidFill>
            <a:prstDash val="solid"/>
          </a:ln>
          <a:gradFill>
            <a:gsLst>
              <a:gs pos="0">
                <a:schemeClr val="accent1">
                  <a:tint val="40000"/>
                  <a:satMod val="250000"/>
                </a:schemeClr>
              </a:gs>
              <a:gs pos="9000">
                <a:schemeClr val="accent1">
                  <a:tint val="52000"/>
                  <a:satMod val="300000"/>
                </a:schemeClr>
              </a:gs>
              <a:gs pos="50000">
                <a:schemeClr val="accent1">
                  <a:shade val="20000"/>
                  <a:satMod val="300000"/>
                </a:schemeClr>
              </a:gs>
              <a:gs pos="79000">
                <a:schemeClr val="accent1">
                  <a:tint val="52000"/>
                  <a:satMod val="300000"/>
                </a:schemeClr>
              </a:gs>
              <a:gs pos="100000">
                <a:schemeClr val="accent1">
                  <a:tint val="40000"/>
                  <a:satMod val="250000"/>
                </a:schemeClr>
              </a:gs>
            </a:gsLst>
            <a:lin ang="5400000"/>
          </a:gra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b="1" kern="1200">
          <a:solidFill>
            <a:srgbClr val="0070C0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b="1" kern="1200">
          <a:solidFill>
            <a:srgbClr val="0070C0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rgbClr val="0070C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2"/>
          <p:cNvGrpSpPr>
            <a:grpSpLocks/>
          </p:cNvGrpSpPr>
          <p:nvPr/>
        </p:nvGrpSpPr>
        <p:grpSpPr bwMode="auto">
          <a:xfrm>
            <a:off x="1588" y="0"/>
            <a:ext cx="9148762" cy="6851650"/>
            <a:chOff x="1" y="0"/>
            <a:chExt cx="5763" cy="4316"/>
          </a:xfrm>
        </p:grpSpPr>
        <p:sp>
          <p:nvSpPr>
            <p:cNvPr id="50179" name="Freeform 3"/>
            <p:cNvSpPr>
              <a:spLocks/>
            </p:cNvSpPr>
            <p:nvPr/>
          </p:nvSpPr>
          <p:spPr bwMode="hidden">
            <a:xfrm>
              <a:off x="5045" y="2626"/>
              <a:ext cx="719" cy="1690"/>
            </a:xfrm>
            <a:custGeom>
              <a:avLst/>
              <a:gdLst/>
              <a:ahLst/>
              <a:cxnLst>
                <a:cxn ang="0">
                  <a:pos x="717" y="72"/>
                </a:cxn>
                <a:cxn ang="0">
                  <a:pos x="717" y="0"/>
                </a:cxn>
                <a:cxn ang="0">
                  <a:pos x="699" y="101"/>
                </a:cxn>
                <a:cxn ang="0">
                  <a:pos x="675" y="209"/>
                </a:cxn>
                <a:cxn ang="0">
                  <a:pos x="627" y="389"/>
                </a:cxn>
                <a:cxn ang="0">
                  <a:pos x="574" y="569"/>
                </a:cxn>
                <a:cxn ang="0">
                  <a:pos x="502" y="749"/>
                </a:cxn>
                <a:cxn ang="0">
                  <a:pos x="424" y="935"/>
                </a:cxn>
                <a:cxn ang="0">
                  <a:pos x="334" y="1121"/>
                </a:cxn>
                <a:cxn ang="0">
                  <a:pos x="233" y="1312"/>
                </a:cxn>
                <a:cxn ang="0">
                  <a:pos x="125" y="1498"/>
                </a:cxn>
                <a:cxn ang="0">
                  <a:pos x="0" y="1690"/>
                </a:cxn>
                <a:cxn ang="0">
                  <a:pos x="11" y="1690"/>
                </a:cxn>
                <a:cxn ang="0">
                  <a:pos x="137" y="1498"/>
                </a:cxn>
                <a:cxn ang="0">
                  <a:pos x="245" y="1312"/>
                </a:cxn>
                <a:cxn ang="0">
                  <a:pos x="346" y="1121"/>
                </a:cxn>
                <a:cxn ang="0">
                  <a:pos x="436" y="935"/>
                </a:cxn>
                <a:cxn ang="0">
                  <a:pos x="514" y="749"/>
                </a:cxn>
                <a:cxn ang="0">
                  <a:pos x="585" y="569"/>
                </a:cxn>
                <a:cxn ang="0">
                  <a:pos x="639" y="389"/>
                </a:cxn>
                <a:cxn ang="0">
                  <a:pos x="687" y="209"/>
                </a:cxn>
                <a:cxn ang="0">
                  <a:pos x="705" y="143"/>
                </a:cxn>
                <a:cxn ang="0">
                  <a:pos x="717" y="72"/>
                </a:cxn>
                <a:cxn ang="0">
                  <a:pos x="717" y="72"/>
                </a:cxn>
              </a:cxnLst>
              <a:rect l="0" t="0" r="r" b="b"/>
              <a:pathLst>
                <a:path w="717" h="1690">
                  <a:moveTo>
                    <a:pt x="717" y="72"/>
                  </a:moveTo>
                  <a:lnTo>
                    <a:pt x="717" y="0"/>
                  </a:lnTo>
                  <a:lnTo>
                    <a:pt x="699" y="101"/>
                  </a:lnTo>
                  <a:lnTo>
                    <a:pt x="675" y="209"/>
                  </a:lnTo>
                  <a:lnTo>
                    <a:pt x="627" y="389"/>
                  </a:lnTo>
                  <a:lnTo>
                    <a:pt x="574" y="569"/>
                  </a:lnTo>
                  <a:lnTo>
                    <a:pt x="502" y="749"/>
                  </a:lnTo>
                  <a:lnTo>
                    <a:pt x="424" y="935"/>
                  </a:lnTo>
                  <a:lnTo>
                    <a:pt x="334" y="1121"/>
                  </a:lnTo>
                  <a:lnTo>
                    <a:pt x="233" y="1312"/>
                  </a:lnTo>
                  <a:lnTo>
                    <a:pt x="125" y="1498"/>
                  </a:lnTo>
                  <a:lnTo>
                    <a:pt x="0" y="1690"/>
                  </a:lnTo>
                  <a:lnTo>
                    <a:pt x="11" y="1690"/>
                  </a:lnTo>
                  <a:lnTo>
                    <a:pt x="137" y="1498"/>
                  </a:lnTo>
                  <a:lnTo>
                    <a:pt x="245" y="1312"/>
                  </a:lnTo>
                  <a:lnTo>
                    <a:pt x="346" y="1121"/>
                  </a:lnTo>
                  <a:lnTo>
                    <a:pt x="436" y="935"/>
                  </a:lnTo>
                  <a:lnTo>
                    <a:pt x="514" y="749"/>
                  </a:lnTo>
                  <a:lnTo>
                    <a:pt x="585" y="569"/>
                  </a:lnTo>
                  <a:lnTo>
                    <a:pt x="639" y="389"/>
                  </a:lnTo>
                  <a:lnTo>
                    <a:pt x="687" y="209"/>
                  </a:lnTo>
                  <a:lnTo>
                    <a:pt x="705" y="143"/>
                  </a:lnTo>
                  <a:lnTo>
                    <a:pt x="717" y="72"/>
                  </a:lnTo>
                  <a:lnTo>
                    <a:pt x="717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50180" name="Freeform 4"/>
            <p:cNvSpPr>
              <a:spLocks/>
            </p:cNvSpPr>
            <p:nvPr/>
          </p:nvSpPr>
          <p:spPr bwMode="hidden">
            <a:xfrm>
              <a:off x="5386" y="3794"/>
              <a:ext cx="378" cy="522"/>
            </a:xfrm>
            <a:custGeom>
              <a:avLst/>
              <a:gdLst/>
              <a:ahLst/>
              <a:cxnLst>
                <a:cxn ang="0">
                  <a:pos x="377" y="0"/>
                </a:cxn>
                <a:cxn ang="0">
                  <a:pos x="293" y="132"/>
                </a:cxn>
                <a:cxn ang="0">
                  <a:pos x="204" y="264"/>
                </a:cxn>
                <a:cxn ang="0">
                  <a:pos x="102" y="396"/>
                </a:cxn>
                <a:cxn ang="0">
                  <a:pos x="0" y="522"/>
                </a:cxn>
                <a:cxn ang="0">
                  <a:pos x="12" y="522"/>
                </a:cxn>
                <a:cxn ang="0">
                  <a:pos x="114" y="402"/>
                </a:cxn>
                <a:cxn ang="0">
                  <a:pos x="204" y="282"/>
                </a:cxn>
                <a:cxn ang="0">
                  <a:pos x="377" y="24"/>
                </a:cxn>
                <a:cxn ang="0">
                  <a:pos x="377" y="0"/>
                </a:cxn>
                <a:cxn ang="0">
                  <a:pos x="377" y="0"/>
                </a:cxn>
              </a:cxnLst>
              <a:rect l="0" t="0" r="r" b="b"/>
              <a:pathLst>
                <a:path w="377" h="522">
                  <a:moveTo>
                    <a:pt x="377" y="0"/>
                  </a:moveTo>
                  <a:lnTo>
                    <a:pt x="293" y="132"/>
                  </a:lnTo>
                  <a:lnTo>
                    <a:pt x="204" y="264"/>
                  </a:lnTo>
                  <a:lnTo>
                    <a:pt x="102" y="396"/>
                  </a:lnTo>
                  <a:lnTo>
                    <a:pt x="0" y="522"/>
                  </a:lnTo>
                  <a:lnTo>
                    <a:pt x="12" y="522"/>
                  </a:lnTo>
                  <a:lnTo>
                    <a:pt x="114" y="402"/>
                  </a:lnTo>
                  <a:lnTo>
                    <a:pt x="204" y="282"/>
                  </a:lnTo>
                  <a:lnTo>
                    <a:pt x="377" y="24"/>
                  </a:lnTo>
                  <a:lnTo>
                    <a:pt x="377" y="0"/>
                  </a:lnTo>
                  <a:lnTo>
                    <a:pt x="3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50181" name="Freeform 5"/>
            <p:cNvSpPr>
              <a:spLocks/>
            </p:cNvSpPr>
            <p:nvPr/>
          </p:nvSpPr>
          <p:spPr bwMode="hidden">
            <a:xfrm>
              <a:off x="5680" y="4214"/>
              <a:ext cx="84" cy="102"/>
            </a:xfrm>
            <a:custGeom>
              <a:avLst/>
              <a:gdLst/>
              <a:ahLst/>
              <a:cxnLst>
                <a:cxn ang="0">
                  <a:pos x="0" y="102"/>
                </a:cxn>
                <a:cxn ang="0">
                  <a:pos x="18" y="102"/>
                </a:cxn>
                <a:cxn ang="0">
                  <a:pos x="48" y="60"/>
                </a:cxn>
                <a:cxn ang="0">
                  <a:pos x="84" y="24"/>
                </a:cxn>
                <a:cxn ang="0">
                  <a:pos x="84" y="0"/>
                </a:cxn>
                <a:cxn ang="0">
                  <a:pos x="42" y="54"/>
                </a:cxn>
                <a:cxn ang="0">
                  <a:pos x="0" y="102"/>
                </a:cxn>
                <a:cxn ang="0">
                  <a:pos x="0" y="102"/>
                </a:cxn>
              </a:cxnLst>
              <a:rect l="0" t="0" r="r" b="b"/>
              <a:pathLst>
                <a:path w="84" h="102">
                  <a:moveTo>
                    <a:pt x="0" y="102"/>
                  </a:moveTo>
                  <a:lnTo>
                    <a:pt x="18" y="102"/>
                  </a:lnTo>
                  <a:lnTo>
                    <a:pt x="48" y="60"/>
                  </a:lnTo>
                  <a:lnTo>
                    <a:pt x="84" y="24"/>
                  </a:lnTo>
                  <a:lnTo>
                    <a:pt x="84" y="0"/>
                  </a:lnTo>
                  <a:lnTo>
                    <a:pt x="42" y="54"/>
                  </a:lnTo>
                  <a:lnTo>
                    <a:pt x="0" y="102"/>
                  </a:lnTo>
                  <a:lnTo>
                    <a:pt x="0" y="10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grpSp>
          <p:nvGrpSpPr>
            <p:cNvPr id="2059" name="Group 6"/>
            <p:cNvGrpSpPr>
              <a:grpSpLocks/>
            </p:cNvGrpSpPr>
            <p:nvPr/>
          </p:nvGrpSpPr>
          <p:grpSpPr bwMode="auto">
            <a:xfrm>
              <a:off x="288" y="0"/>
              <a:ext cx="5098" cy="4316"/>
              <a:chOff x="288" y="0"/>
              <a:chExt cx="5098" cy="4316"/>
            </a:xfrm>
          </p:grpSpPr>
          <p:sp>
            <p:nvSpPr>
              <p:cNvPr id="50183" name="Freeform 7"/>
              <p:cNvSpPr>
                <a:spLocks/>
              </p:cNvSpPr>
              <p:nvPr/>
            </p:nvSpPr>
            <p:spPr bwMode="hidden">
              <a:xfrm>
                <a:off x="2789" y="0"/>
                <a:ext cx="72" cy="431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0" y="4316"/>
                  </a:cxn>
                  <a:cxn ang="0">
                    <a:pos x="72" y="4316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72" h="4316">
                    <a:moveTo>
                      <a:pt x="0" y="0"/>
                    </a:moveTo>
                    <a:lnTo>
                      <a:pt x="60" y="4316"/>
                    </a:lnTo>
                    <a:lnTo>
                      <a:pt x="72" y="4316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184" name="Freeform 8"/>
              <p:cNvSpPr>
                <a:spLocks/>
              </p:cNvSpPr>
              <p:nvPr/>
            </p:nvSpPr>
            <p:spPr bwMode="hidden">
              <a:xfrm>
                <a:off x="3089" y="0"/>
                <a:ext cx="174" cy="4316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12" y="0"/>
                  </a:cxn>
                  <a:cxn ang="0">
                    <a:pos x="42" y="216"/>
                  </a:cxn>
                  <a:cxn ang="0">
                    <a:pos x="72" y="444"/>
                  </a:cxn>
                  <a:cxn ang="0">
                    <a:pos x="96" y="689"/>
                  </a:cxn>
                  <a:cxn ang="0">
                    <a:pos x="120" y="947"/>
                  </a:cxn>
                  <a:cxn ang="0">
                    <a:pos x="132" y="1211"/>
                  </a:cxn>
                  <a:cxn ang="0">
                    <a:pos x="150" y="1487"/>
                  </a:cxn>
                  <a:cxn ang="0">
                    <a:pos x="156" y="1768"/>
                  </a:cxn>
                  <a:cxn ang="0">
                    <a:pos x="162" y="2062"/>
                  </a:cxn>
                  <a:cxn ang="0">
                    <a:pos x="156" y="2644"/>
                  </a:cxn>
                  <a:cxn ang="0">
                    <a:pos x="126" y="3225"/>
                  </a:cxn>
                  <a:cxn ang="0">
                    <a:pos x="108" y="3507"/>
                  </a:cxn>
                  <a:cxn ang="0">
                    <a:pos x="78" y="3788"/>
                  </a:cxn>
                  <a:cxn ang="0">
                    <a:pos x="42" y="4058"/>
                  </a:cxn>
                  <a:cxn ang="0">
                    <a:pos x="0" y="4316"/>
                  </a:cxn>
                  <a:cxn ang="0">
                    <a:pos x="12" y="4316"/>
                  </a:cxn>
                  <a:cxn ang="0">
                    <a:pos x="54" y="4058"/>
                  </a:cxn>
                  <a:cxn ang="0">
                    <a:pos x="90" y="3782"/>
                  </a:cxn>
                  <a:cxn ang="0">
                    <a:pos x="120" y="3507"/>
                  </a:cxn>
                  <a:cxn ang="0">
                    <a:pos x="138" y="3219"/>
                  </a:cxn>
                  <a:cxn ang="0">
                    <a:pos x="168" y="2638"/>
                  </a:cxn>
                  <a:cxn ang="0">
                    <a:pos x="174" y="2056"/>
                  </a:cxn>
                  <a:cxn ang="0">
                    <a:pos x="168" y="1768"/>
                  </a:cxn>
                  <a:cxn ang="0">
                    <a:pos x="162" y="1487"/>
                  </a:cxn>
                  <a:cxn ang="0">
                    <a:pos x="144" y="1211"/>
                  </a:cxn>
                  <a:cxn ang="0">
                    <a:pos x="132" y="941"/>
                  </a:cxn>
                  <a:cxn ang="0">
                    <a:pos x="108" y="689"/>
                  </a:cxn>
                  <a:cxn ang="0">
                    <a:pos x="84" y="444"/>
                  </a:cxn>
                  <a:cxn ang="0">
                    <a:pos x="54" y="216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174" h="4316">
                    <a:moveTo>
                      <a:pt x="24" y="0"/>
                    </a:moveTo>
                    <a:lnTo>
                      <a:pt x="12" y="0"/>
                    </a:lnTo>
                    <a:lnTo>
                      <a:pt x="42" y="216"/>
                    </a:lnTo>
                    <a:lnTo>
                      <a:pt x="72" y="444"/>
                    </a:lnTo>
                    <a:lnTo>
                      <a:pt x="96" y="689"/>
                    </a:lnTo>
                    <a:lnTo>
                      <a:pt x="120" y="947"/>
                    </a:lnTo>
                    <a:lnTo>
                      <a:pt x="132" y="1211"/>
                    </a:lnTo>
                    <a:lnTo>
                      <a:pt x="150" y="1487"/>
                    </a:lnTo>
                    <a:lnTo>
                      <a:pt x="156" y="1768"/>
                    </a:lnTo>
                    <a:lnTo>
                      <a:pt x="162" y="2062"/>
                    </a:lnTo>
                    <a:lnTo>
                      <a:pt x="156" y="2644"/>
                    </a:lnTo>
                    <a:lnTo>
                      <a:pt x="126" y="3225"/>
                    </a:lnTo>
                    <a:lnTo>
                      <a:pt x="108" y="3507"/>
                    </a:lnTo>
                    <a:lnTo>
                      <a:pt x="78" y="3788"/>
                    </a:lnTo>
                    <a:lnTo>
                      <a:pt x="42" y="4058"/>
                    </a:lnTo>
                    <a:lnTo>
                      <a:pt x="0" y="4316"/>
                    </a:lnTo>
                    <a:lnTo>
                      <a:pt x="12" y="4316"/>
                    </a:lnTo>
                    <a:lnTo>
                      <a:pt x="54" y="4058"/>
                    </a:lnTo>
                    <a:lnTo>
                      <a:pt x="90" y="3782"/>
                    </a:lnTo>
                    <a:lnTo>
                      <a:pt x="120" y="3507"/>
                    </a:lnTo>
                    <a:lnTo>
                      <a:pt x="138" y="3219"/>
                    </a:lnTo>
                    <a:lnTo>
                      <a:pt x="168" y="2638"/>
                    </a:lnTo>
                    <a:lnTo>
                      <a:pt x="174" y="2056"/>
                    </a:lnTo>
                    <a:lnTo>
                      <a:pt x="168" y="1768"/>
                    </a:lnTo>
                    <a:lnTo>
                      <a:pt x="162" y="1487"/>
                    </a:lnTo>
                    <a:lnTo>
                      <a:pt x="144" y="1211"/>
                    </a:lnTo>
                    <a:lnTo>
                      <a:pt x="132" y="941"/>
                    </a:lnTo>
                    <a:lnTo>
                      <a:pt x="108" y="689"/>
                    </a:lnTo>
                    <a:lnTo>
                      <a:pt x="84" y="444"/>
                    </a:lnTo>
                    <a:lnTo>
                      <a:pt x="54" y="216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185" name="Freeform 9"/>
              <p:cNvSpPr>
                <a:spLocks/>
              </p:cNvSpPr>
              <p:nvPr/>
            </p:nvSpPr>
            <p:spPr bwMode="hidden">
              <a:xfrm>
                <a:off x="3358" y="0"/>
                <a:ext cx="337" cy="4316"/>
              </a:xfrm>
              <a:custGeom>
                <a:avLst/>
                <a:gdLst/>
                <a:ahLst/>
                <a:cxnLst>
                  <a:cxn ang="0">
                    <a:pos x="329" y="2014"/>
                  </a:cxn>
                  <a:cxn ang="0">
                    <a:pos x="317" y="1726"/>
                  </a:cxn>
                  <a:cxn ang="0">
                    <a:pos x="293" y="1445"/>
                  </a:cxn>
                  <a:cxn ang="0">
                    <a:pos x="263" y="1175"/>
                  </a:cxn>
                  <a:cxn ang="0">
                    <a:pos x="228" y="917"/>
                  </a:cxn>
                  <a:cxn ang="0">
                    <a:pos x="186" y="665"/>
                  </a:cxn>
                  <a:cxn ang="0">
                    <a:pos x="132" y="432"/>
                  </a:cxn>
                  <a:cxn ang="0">
                    <a:pos x="78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66" y="204"/>
                  </a:cxn>
                  <a:cxn ang="0">
                    <a:pos x="120" y="432"/>
                  </a:cxn>
                  <a:cxn ang="0">
                    <a:pos x="174" y="665"/>
                  </a:cxn>
                  <a:cxn ang="0">
                    <a:pos x="216" y="917"/>
                  </a:cxn>
                  <a:cxn ang="0">
                    <a:pos x="251" y="1175"/>
                  </a:cxn>
                  <a:cxn ang="0">
                    <a:pos x="281" y="1445"/>
                  </a:cxn>
                  <a:cxn ang="0">
                    <a:pos x="305" y="1726"/>
                  </a:cxn>
                  <a:cxn ang="0">
                    <a:pos x="317" y="2014"/>
                  </a:cxn>
                  <a:cxn ang="0">
                    <a:pos x="323" y="2314"/>
                  </a:cxn>
                  <a:cxn ang="0">
                    <a:pos x="317" y="2608"/>
                  </a:cxn>
                  <a:cxn ang="0">
                    <a:pos x="305" y="2907"/>
                  </a:cxn>
                  <a:cxn ang="0">
                    <a:pos x="281" y="3201"/>
                  </a:cxn>
                  <a:cxn ang="0">
                    <a:pos x="257" y="3489"/>
                  </a:cxn>
                  <a:cxn ang="0">
                    <a:pos x="216" y="3777"/>
                  </a:cxn>
                  <a:cxn ang="0">
                    <a:pos x="174" y="4052"/>
                  </a:cxn>
                  <a:cxn ang="0">
                    <a:pos x="120" y="4316"/>
                  </a:cxn>
                  <a:cxn ang="0">
                    <a:pos x="132" y="4316"/>
                  </a:cxn>
                  <a:cxn ang="0">
                    <a:pos x="186" y="4052"/>
                  </a:cxn>
                  <a:cxn ang="0">
                    <a:pos x="228" y="3777"/>
                  </a:cxn>
                  <a:cxn ang="0">
                    <a:pos x="269" y="3489"/>
                  </a:cxn>
                  <a:cxn ang="0">
                    <a:pos x="293" y="3201"/>
                  </a:cxn>
                  <a:cxn ang="0">
                    <a:pos x="317" y="2907"/>
                  </a:cxn>
                  <a:cxn ang="0">
                    <a:pos x="329" y="2608"/>
                  </a:cxn>
                  <a:cxn ang="0">
                    <a:pos x="335" y="2314"/>
                  </a:cxn>
                  <a:cxn ang="0">
                    <a:pos x="329" y="2014"/>
                  </a:cxn>
                  <a:cxn ang="0">
                    <a:pos x="329" y="2014"/>
                  </a:cxn>
                </a:cxnLst>
                <a:rect l="0" t="0" r="r" b="b"/>
                <a:pathLst>
                  <a:path w="335" h="4316">
                    <a:moveTo>
                      <a:pt x="329" y="2014"/>
                    </a:moveTo>
                    <a:lnTo>
                      <a:pt x="317" y="1726"/>
                    </a:lnTo>
                    <a:lnTo>
                      <a:pt x="293" y="1445"/>
                    </a:lnTo>
                    <a:lnTo>
                      <a:pt x="263" y="1175"/>
                    </a:lnTo>
                    <a:lnTo>
                      <a:pt x="228" y="917"/>
                    </a:lnTo>
                    <a:lnTo>
                      <a:pt x="186" y="665"/>
                    </a:lnTo>
                    <a:lnTo>
                      <a:pt x="132" y="432"/>
                    </a:lnTo>
                    <a:lnTo>
                      <a:pt x="78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66" y="204"/>
                    </a:lnTo>
                    <a:lnTo>
                      <a:pt x="120" y="432"/>
                    </a:lnTo>
                    <a:lnTo>
                      <a:pt x="174" y="665"/>
                    </a:lnTo>
                    <a:lnTo>
                      <a:pt x="216" y="917"/>
                    </a:lnTo>
                    <a:lnTo>
                      <a:pt x="251" y="1175"/>
                    </a:lnTo>
                    <a:lnTo>
                      <a:pt x="281" y="1445"/>
                    </a:lnTo>
                    <a:lnTo>
                      <a:pt x="305" y="1726"/>
                    </a:lnTo>
                    <a:lnTo>
                      <a:pt x="317" y="2014"/>
                    </a:lnTo>
                    <a:lnTo>
                      <a:pt x="323" y="2314"/>
                    </a:lnTo>
                    <a:lnTo>
                      <a:pt x="317" y="2608"/>
                    </a:lnTo>
                    <a:lnTo>
                      <a:pt x="305" y="2907"/>
                    </a:lnTo>
                    <a:lnTo>
                      <a:pt x="281" y="3201"/>
                    </a:lnTo>
                    <a:lnTo>
                      <a:pt x="257" y="3489"/>
                    </a:lnTo>
                    <a:lnTo>
                      <a:pt x="216" y="3777"/>
                    </a:lnTo>
                    <a:lnTo>
                      <a:pt x="174" y="4052"/>
                    </a:lnTo>
                    <a:lnTo>
                      <a:pt x="120" y="4316"/>
                    </a:lnTo>
                    <a:lnTo>
                      <a:pt x="132" y="4316"/>
                    </a:lnTo>
                    <a:lnTo>
                      <a:pt x="186" y="4052"/>
                    </a:lnTo>
                    <a:lnTo>
                      <a:pt x="228" y="3777"/>
                    </a:lnTo>
                    <a:lnTo>
                      <a:pt x="269" y="3489"/>
                    </a:lnTo>
                    <a:lnTo>
                      <a:pt x="293" y="3201"/>
                    </a:lnTo>
                    <a:lnTo>
                      <a:pt x="317" y="2907"/>
                    </a:lnTo>
                    <a:lnTo>
                      <a:pt x="329" y="2608"/>
                    </a:lnTo>
                    <a:lnTo>
                      <a:pt x="335" y="2314"/>
                    </a:lnTo>
                    <a:lnTo>
                      <a:pt x="329" y="2014"/>
                    </a:lnTo>
                    <a:lnTo>
                      <a:pt x="329" y="20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186" name="Freeform 10"/>
              <p:cNvSpPr>
                <a:spLocks/>
              </p:cNvSpPr>
              <p:nvPr/>
            </p:nvSpPr>
            <p:spPr bwMode="hidden">
              <a:xfrm>
                <a:off x="3676" y="0"/>
                <a:ext cx="427" cy="4316"/>
              </a:xfrm>
              <a:custGeom>
                <a:avLst/>
                <a:gdLst/>
                <a:ahLst/>
                <a:cxnLst>
                  <a:cxn ang="0">
                    <a:pos x="413" y="1924"/>
                  </a:cxn>
                  <a:cxn ang="0">
                    <a:pos x="395" y="1690"/>
                  </a:cxn>
                  <a:cxn ang="0">
                    <a:pos x="365" y="1457"/>
                  </a:cxn>
                  <a:cxn ang="0">
                    <a:pos x="329" y="1229"/>
                  </a:cxn>
                  <a:cxn ang="0">
                    <a:pos x="281" y="1001"/>
                  </a:cxn>
                  <a:cxn ang="0">
                    <a:pos x="227" y="761"/>
                  </a:cxn>
                  <a:cxn ang="0">
                    <a:pos x="162" y="522"/>
                  </a:cxn>
                  <a:cxn ang="0">
                    <a:pos x="90" y="27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84" y="270"/>
                  </a:cxn>
                  <a:cxn ang="0">
                    <a:pos x="156" y="522"/>
                  </a:cxn>
                  <a:cxn ang="0">
                    <a:pos x="216" y="767"/>
                  </a:cxn>
                  <a:cxn ang="0">
                    <a:pos x="275" y="1001"/>
                  </a:cxn>
                  <a:cxn ang="0">
                    <a:pos x="317" y="1235"/>
                  </a:cxn>
                  <a:cxn ang="0">
                    <a:pos x="353" y="1463"/>
                  </a:cxn>
                  <a:cxn ang="0">
                    <a:pos x="383" y="1690"/>
                  </a:cxn>
                  <a:cxn ang="0">
                    <a:pos x="401" y="1924"/>
                  </a:cxn>
                  <a:cxn ang="0">
                    <a:pos x="413" y="2188"/>
                  </a:cxn>
                  <a:cxn ang="0">
                    <a:pos x="407" y="2458"/>
                  </a:cxn>
                  <a:cxn ang="0">
                    <a:pos x="395" y="2733"/>
                  </a:cxn>
                  <a:cxn ang="0">
                    <a:pos x="365" y="3021"/>
                  </a:cxn>
                  <a:cxn ang="0">
                    <a:pos x="329" y="3321"/>
                  </a:cxn>
                  <a:cxn ang="0">
                    <a:pos x="275" y="3639"/>
                  </a:cxn>
                  <a:cxn ang="0">
                    <a:pos x="204" y="3968"/>
                  </a:cxn>
                  <a:cxn ang="0">
                    <a:pos x="126" y="4316"/>
                  </a:cxn>
                  <a:cxn ang="0">
                    <a:pos x="138" y="4316"/>
                  </a:cxn>
                  <a:cxn ang="0">
                    <a:pos x="216" y="3968"/>
                  </a:cxn>
                  <a:cxn ang="0">
                    <a:pos x="287" y="3639"/>
                  </a:cxn>
                  <a:cxn ang="0">
                    <a:pos x="341" y="3321"/>
                  </a:cxn>
                  <a:cxn ang="0">
                    <a:pos x="377" y="3021"/>
                  </a:cxn>
                  <a:cxn ang="0">
                    <a:pos x="407" y="2733"/>
                  </a:cxn>
                  <a:cxn ang="0">
                    <a:pos x="419" y="2458"/>
                  </a:cxn>
                  <a:cxn ang="0">
                    <a:pos x="425" y="2188"/>
                  </a:cxn>
                  <a:cxn ang="0">
                    <a:pos x="413" y="1924"/>
                  </a:cxn>
                  <a:cxn ang="0">
                    <a:pos x="413" y="1924"/>
                  </a:cxn>
                </a:cxnLst>
                <a:rect l="0" t="0" r="r" b="b"/>
                <a:pathLst>
                  <a:path w="425" h="4316">
                    <a:moveTo>
                      <a:pt x="413" y="1924"/>
                    </a:moveTo>
                    <a:lnTo>
                      <a:pt x="395" y="1690"/>
                    </a:lnTo>
                    <a:lnTo>
                      <a:pt x="365" y="1457"/>
                    </a:lnTo>
                    <a:lnTo>
                      <a:pt x="329" y="1229"/>
                    </a:lnTo>
                    <a:lnTo>
                      <a:pt x="281" y="1001"/>
                    </a:lnTo>
                    <a:lnTo>
                      <a:pt x="227" y="761"/>
                    </a:lnTo>
                    <a:lnTo>
                      <a:pt x="162" y="522"/>
                    </a:lnTo>
                    <a:lnTo>
                      <a:pt x="90" y="27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84" y="270"/>
                    </a:lnTo>
                    <a:lnTo>
                      <a:pt x="156" y="522"/>
                    </a:lnTo>
                    <a:lnTo>
                      <a:pt x="216" y="767"/>
                    </a:lnTo>
                    <a:lnTo>
                      <a:pt x="275" y="1001"/>
                    </a:lnTo>
                    <a:lnTo>
                      <a:pt x="317" y="1235"/>
                    </a:lnTo>
                    <a:lnTo>
                      <a:pt x="353" y="1463"/>
                    </a:lnTo>
                    <a:lnTo>
                      <a:pt x="383" y="1690"/>
                    </a:lnTo>
                    <a:lnTo>
                      <a:pt x="401" y="1924"/>
                    </a:lnTo>
                    <a:lnTo>
                      <a:pt x="413" y="2188"/>
                    </a:lnTo>
                    <a:lnTo>
                      <a:pt x="407" y="2458"/>
                    </a:lnTo>
                    <a:lnTo>
                      <a:pt x="395" y="2733"/>
                    </a:lnTo>
                    <a:lnTo>
                      <a:pt x="365" y="3021"/>
                    </a:lnTo>
                    <a:lnTo>
                      <a:pt x="329" y="3321"/>
                    </a:lnTo>
                    <a:lnTo>
                      <a:pt x="275" y="3639"/>
                    </a:lnTo>
                    <a:lnTo>
                      <a:pt x="204" y="3968"/>
                    </a:lnTo>
                    <a:lnTo>
                      <a:pt x="126" y="4316"/>
                    </a:lnTo>
                    <a:lnTo>
                      <a:pt x="138" y="4316"/>
                    </a:lnTo>
                    <a:lnTo>
                      <a:pt x="216" y="3968"/>
                    </a:lnTo>
                    <a:lnTo>
                      <a:pt x="287" y="3639"/>
                    </a:lnTo>
                    <a:lnTo>
                      <a:pt x="341" y="3321"/>
                    </a:lnTo>
                    <a:lnTo>
                      <a:pt x="377" y="3021"/>
                    </a:lnTo>
                    <a:lnTo>
                      <a:pt x="407" y="2733"/>
                    </a:lnTo>
                    <a:lnTo>
                      <a:pt x="419" y="2458"/>
                    </a:lnTo>
                    <a:lnTo>
                      <a:pt x="425" y="2188"/>
                    </a:lnTo>
                    <a:lnTo>
                      <a:pt x="413" y="1924"/>
                    </a:lnTo>
                    <a:lnTo>
                      <a:pt x="413" y="192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187" name="Freeform 11"/>
              <p:cNvSpPr>
                <a:spLocks/>
              </p:cNvSpPr>
              <p:nvPr/>
            </p:nvSpPr>
            <p:spPr bwMode="hidden">
              <a:xfrm>
                <a:off x="3946" y="0"/>
                <a:ext cx="558" cy="4316"/>
              </a:xfrm>
              <a:custGeom>
                <a:avLst/>
                <a:gdLst/>
                <a:ahLst/>
                <a:cxnLst>
                  <a:cxn ang="0">
                    <a:pos x="556" y="2020"/>
                  </a:cxn>
                  <a:cxn ang="0">
                    <a:pos x="538" y="1732"/>
                  </a:cxn>
                  <a:cxn ang="0">
                    <a:pos x="503" y="1445"/>
                  </a:cxn>
                  <a:cxn ang="0">
                    <a:pos x="455" y="1175"/>
                  </a:cxn>
                  <a:cxn ang="0">
                    <a:pos x="395" y="911"/>
                  </a:cxn>
                  <a:cxn ang="0">
                    <a:pos x="317" y="659"/>
                  </a:cxn>
                  <a:cxn ang="0">
                    <a:pos x="228" y="426"/>
                  </a:cxn>
                  <a:cxn ang="0">
                    <a:pos x="126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14" y="204"/>
                  </a:cxn>
                  <a:cxn ang="0">
                    <a:pos x="216" y="426"/>
                  </a:cxn>
                  <a:cxn ang="0">
                    <a:pos x="305" y="659"/>
                  </a:cxn>
                  <a:cxn ang="0">
                    <a:pos x="383" y="911"/>
                  </a:cxn>
                  <a:cxn ang="0">
                    <a:pos x="443" y="1175"/>
                  </a:cxn>
                  <a:cxn ang="0">
                    <a:pos x="491" y="1445"/>
                  </a:cxn>
                  <a:cxn ang="0">
                    <a:pos x="526" y="1732"/>
                  </a:cxn>
                  <a:cxn ang="0">
                    <a:pos x="544" y="2020"/>
                  </a:cxn>
                  <a:cxn ang="0">
                    <a:pos x="544" y="2326"/>
                  </a:cxn>
                  <a:cxn ang="0">
                    <a:pos x="532" y="2632"/>
                  </a:cxn>
                  <a:cxn ang="0">
                    <a:pos x="503" y="2931"/>
                  </a:cxn>
                  <a:cxn ang="0">
                    <a:pos x="455" y="3225"/>
                  </a:cxn>
                  <a:cxn ang="0">
                    <a:pos x="389" y="3513"/>
                  </a:cxn>
                  <a:cxn ang="0">
                    <a:pos x="311" y="3788"/>
                  </a:cxn>
                  <a:cxn ang="0">
                    <a:pos x="216" y="4058"/>
                  </a:cxn>
                  <a:cxn ang="0">
                    <a:pos x="102" y="4316"/>
                  </a:cxn>
                  <a:cxn ang="0">
                    <a:pos x="114" y="4316"/>
                  </a:cxn>
                  <a:cxn ang="0">
                    <a:pos x="228" y="4058"/>
                  </a:cxn>
                  <a:cxn ang="0">
                    <a:pos x="323" y="3788"/>
                  </a:cxn>
                  <a:cxn ang="0">
                    <a:pos x="401" y="3513"/>
                  </a:cxn>
                  <a:cxn ang="0">
                    <a:pos x="467" y="3225"/>
                  </a:cxn>
                  <a:cxn ang="0">
                    <a:pos x="515" y="2931"/>
                  </a:cxn>
                  <a:cxn ang="0">
                    <a:pos x="544" y="2632"/>
                  </a:cxn>
                  <a:cxn ang="0">
                    <a:pos x="556" y="2326"/>
                  </a:cxn>
                  <a:cxn ang="0">
                    <a:pos x="556" y="2020"/>
                  </a:cxn>
                  <a:cxn ang="0">
                    <a:pos x="556" y="2020"/>
                  </a:cxn>
                </a:cxnLst>
                <a:rect l="0" t="0" r="r" b="b"/>
                <a:pathLst>
                  <a:path w="556" h="4316">
                    <a:moveTo>
                      <a:pt x="556" y="2020"/>
                    </a:moveTo>
                    <a:lnTo>
                      <a:pt x="538" y="1732"/>
                    </a:lnTo>
                    <a:lnTo>
                      <a:pt x="503" y="1445"/>
                    </a:lnTo>
                    <a:lnTo>
                      <a:pt x="455" y="1175"/>
                    </a:lnTo>
                    <a:lnTo>
                      <a:pt x="395" y="911"/>
                    </a:lnTo>
                    <a:lnTo>
                      <a:pt x="317" y="659"/>
                    </a:lnTo>
                    <a:lnTo>
                      <a:pt x="228" y="426"/>
                    </a:lnTo>
                    <a:lnTo>
                      <a:pt x="126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14" y="204"/>
                    </a:lnTo>
                    <a:lnTo>
                      <a:pt x="216" y="426"/>
                    </a:lnTo>
                    <a:lnTo>
                      <a:pt x="305" y="659"/>
                    </a:lnTo>
                    <a:lnTo>
                      <a:pt x="383" y="911"/>
                    </a:lnTo>
                    <a:lnTo>
                      <a:pt x="443" y="1175"/>
                    </a:lnTo>
                    <a:lnTo>
                      <a:pt x="491" y="1445"/>
                    </a:lnTo>
                    <a:lnTo>
                      <a:pt x="526" y="1732"/>
                    </a:lnTo>
                    <a:lnTo>
                      <a:pt x="544" y="2020"/>
                    </a:lnTo>
                    <a:lnTo>
                      <a:pt x="544" y="2326"/>
                    </a:lnTo>
                    <a:lnTo>
                      <a:pt x="532" y="2632"/>
                    </a:lnTo>
                    <a:lnTo>
                      <a:pt x="503" y="2931"/>
                    </a:lnTo>
                    <a:lnTo>
                      <a:pt x="455" y="3225"/>
                    </a:lnTo>
                    <a:lnTo>
                      <a:pt x="389" y="3513"/>
                    </a:lnTo>
                    <a:lnTo>
                      <a:pt x="311" y="3788"/>
                    </a:lnTo>
                    <a:lnTo>
                      <a:pt x="216" y="4058"/>
                    </a:lnTo>
                    <a:lnTo>
                      <a:pt x="102" y="4316"/>
                    </a:lnTo>
                    <a:lnTo>
                      <a:pt x="114" y="4316"/>
                    </a:lnTo>
                    <a:lnTo>
                      <a:pt x="228" y="4058"/>
                    </a:lnTo>
                    <a:lnTo>
                      <a:pt x="323" y="3788"/>
                    </a:lnTo>
                    <a:lnTo>
                      <a:pt x="401" y="3513"/>
                    </a:lnTo>
                    <a:lnTo>
                      <a:pt x="467" y="3225"/>
                    </a:lnTo>
                    <a:lnTo>
                      <a:pt x="515" y="2931"/>
                    </a:lnTo>
                    <a:lnTo>
                      <a:pt x="544" y="2632"/>
                    </a:lnTo>
                    <a:lnTo>
                      <a:pt x="556" y="2326"/>
                    </a:lnTo>
                    <a:lnTo>
                      <a:pt x="556" y="2020"/>
                    </a:lnTo>
                    <a:lnTo>
                      <a:pt x="556" y="202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188" name="Freeform 12"/>
              <p:cNvSpPr>
                <a:spLocks/>
              </p:cNvSpPr>
              <p:nvPr/>
            </p:nvSpPr>
            <p:spPr bwMode="hidden">
              <a:xfrm>
                <a:off x="4246" y="0"/>
                <a:ext cx="690" cy="4316"/>
              </a:xfrm>
              <a:custGeom>
                <a:avLst/>
                <a:gdLst/>
                <a:ahLst/>
                <a:cxnLst>
                  <a:cxn ang="0">
                    <a:pos x="688" y="2086"/>
                  </a:cxn>
                  <a:cxn ang="0">
                    <a:pos x="670" y="1810"/>
                  </a:cxn>
                  <a:cxn ang="0">
                    <a:pos x="634" y="1541"/>
                  </a:cxn>
                  <a:cxn ang="0">
                    <a:pos x="574" y="1271"/>
                  </a:cxn>
                  <a:cxn ang="0">
                    <a:pos x="497" y="1007"/>
                  </a:cxn>
                  <a:cxn ang="0">
                    <a:pos x="401" y="749"/>
                  </a:cxn>
                  <a:cxn ang="0">
                    <a:pos x="293" y="492"/>
                  </a:cxn>
                  <a:cxn ang="0">
                    <a:pos x="162" y="24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50" y="240"/>
                  </a:cxn>
                  <a:cxn ang="0">
                    <a:pos x="281" y="492"/>
                  </a:cxn>
                  <a:cxn ang="0">
                    <a:pos x="389" y="749"/>
                  </a:cxn>
                  <a:cxn ang="0">
                    <a:pos x="485" y="1007"/>
                  </a:cxn>
                  <a:cxn ang="0">
                    <a:pos x="562" y="1271"/>
                  </a:cxn>
                  <a:cxn ang="0">
                    <a:pos x="622" y="1541"/>
                  </a:cxn>
                  <a:cxn ang="0">
                    <a:pos x="658" y="1810"/>
                  </a:cxn>
                  <a:cxn ang="0">
                    <a:pos x="676" y="2086"/>
                  </a:cxn>
                  <a:cxn ang="0">
                    <a:pos x="676" y="2368"/>
                  </a:cxn>
                  <a:cxn ang="0">
                    <a:pos x="658" y="2650"/>
                  </a:cxn>
                  <a:cxn ang="0">
                    <a:pos x="616" y="2931"/>
                  </a:cxn>
                  <a:cxn ang="0">
                    <a:pos x="556" y="3213"/>
                  </a:cxn>
                  <a:cxn ang="0">
                    <a:pos x="473" y="3495"/>
                  </a:cxn>
                  <a:cxn ang="0">
                    <a:pos x="371" y="3777"/>
                  </a:cxn>
                  <a:cxn ang="0">
                    <a:pos x="251" y="4046"/>
                  </a:cxn>
                  <a:cxn ang="0">
                    <a:pos x="114" y="4316"/>
                  </a:cxn>
                  <a:cxn ang="0">
                    <a:pos x="126" y="4316"/>
                  </a:cxn>
                  <a:cxn ang="0">
                    <a:pos x="263" y="4046"/>
                  </a:cxn>
                  <a:cxn ang="0">
                    <a:pos x="383" y="3777"/>
                  </a:cxn>
                  <a:cxn ang="0">
                    <a:pos x="485" y="3495"/>
                  </a:cxn>
                  <a:cxn ang="0">
                    <a:pos x="568" y="3219"/>
                  </a:cxn>
                  <a:cxn ang="0">
                    <a:pos x="628" y="2937"/>
                  </a:cxn>
                  <a:cxn ang="0">
                    <a:pos x="670" y="2656"/>
                  </a:cxn>
                  <a:cxn ang="0">
                    <a:pos x="688" y="2368"/>
                  </a:cxn>
                  <a:cxn ang="0">
                    <a:pos x="688" y="2086"/>
                  </a:cxn>
                  <a:cxn ang="0">
                    <a:pos x="688" y="2086"/>
                  </a:cxn>
                </a:cxnLst>
                <a:rect l="0" t="0" r="r" b="b"/>
                <a:pathLst>
                  <a:path w="688" h="4316">
                    <a:moveTo>
                      <a:pt x="688" y="2086"/>
                    </a:moveTo>
                    <a:lnTo>
                      <a:pt x="670" y="1810"/>
                    </a:lnTo>
                    <a:lnTo>
                      <a:pt x="634" y="1541"/>
                    </a:lnTo>
                    <a:lnTo>
                      <a:pt x="574" y="1271"/>
                    </a:lnTo>
                    <a:lnTo>
                      <a:pt x="497" y="1007"/>
                    </a:lnTo>
                    <a:lnTo>
                      <a:pt x="401" y="749"/>
                    </a:lnTo>
                    <a:lnTo>
                      <a:pt x="293" y="492"/>
                    </a:lnTo>
                    <a:lnTo>
                      <a:pt x="162" y="24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50" y="240"/>
                    </a:lnTo>
                    <a:lnTo>
                      <a:pt x="281" y="492"/>
                    </a:lnTo>
                    <a:lnTo>
                      <a:pt x="389" y="749"/>
                    </a:lnTo>
                    <a:lnTo>
                      <a:pt x="485" y="1007"/>
                    </a:lnTo>
                    <a:lnTo>
                      <a:pt x="562" y="1271"/>
                    </a:lnTo>
                    <a:lnTo>
                      <a:pt x="622" y="1541"/>
                    </a:lnTo>
                    <a:lnTo>
                      <a:pt x="658" y="1810"/>
                    </a:lnTo>
                    <a:lnTo>
                      <a:pt x="676" y="2086"/>
                    </a:lnTo>
                    <a:lnTo>
                      <a:pt x="676" y="2368"/>
                    </a:lnTo>
                    <a:lnTo>
                      <a:pt x="658" y="2650"/>
                    </a:lnTo>
                    <a:lnTo>
                      <a:pt x="616" y="2931"/>
                    </a:lnTo>
                    <a:lnTo>
                      <a:pt x="556" y="3213"/>
                    </a:lnTo>
                    <a:lnTo>
                      <a:pt x="473" y="3495"/>
                    </a:lnTo>
                    <a:lnTo>
                      <a:pt x="371" y="3777"/>
                    </a:lnTo>
                    <a:lnTo>
                      <a:pt x="251" y="4046"/>
                    </a:lnTo>
                    <a:lnTo>
                      <a:pt x="114" y="4316"/>
                    </a:lnTo>
                    <a:lnTo>
                      <a:pt x="126" y="4316"/>
                    </a:lnTo>
                    <a:lnTo>
                      <a:pt x="263" y="4046"/>
                    </a:lnTo>
                    <a:lnTo>
                      <a:pt x="383" y="3777"/>
                    </a:lnTo>
                    <a:lnTo>
                      <a:pt x="485" y="3495"/>
                    </a:lnTo>
                    <a:lnTo>
                      <a:pt x="568" y="3219"/>
                    </a:lnTo>
                    <a:lnTo>
                      <a:pt x="628" y="2937"/>
                    </a:lnTo>
                    <a:lnTo>
                      <a:pt x="670" y="2656"/>
                    </a:lnTo>
                    <a:lnTo>
                      <a:pt x="688" y="2368"/>
                    </a:lnTo>
                    <a:lnTo>
                      <a:pt x="688" y="2086"/>
                    </a:lnTo>
                    <a:lnTo>
                      <a:pt x="688" y="208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189" name="Freeform 13"/>
              <p:cNvSpPr>
                <a:spLocks/>
              </p:cNvSpPr>
              <p:nvPr/>
            </p:nvSpPr>
            <p:spPr bwMode="hidden">
              <a:xfrm>
                <a:off x="4522" y="0"/>
                <a:ext cx="864" cy="4316"/>
              </a:xfrm>
              <a:custGeom>
                <a:avLst/>
                <a:gdLst/>
                <a:ahLst/>
                <a:cxnLst>
                  <a:cxn ang="0">
                    <a:pos x="855" y="2128"/>
                  </a:cxn>
                  <a:cxn ang="0">
                    <a:pos x="831" y="1834"/>
                  </a:cxn>
                  <a:cxn ang="0">
                    <a:pos x="808" y="1684"/>
                  </a:cxn>
                  <a:cxn ang="0">
                    <a:pos x="784" y="1541"/>
                  </a:cxn>
                  <a:cxn ang="0">
                    <a:pos x="748" y="1397"/>
                  </a:cxn>
                  <a:cxn ang="0">
                    <a:pos x="712" y="1253"/>
                  </a:cxn>
                  <a:cxn ang="0">
                    <a:pos x="664" y="1115"/>
                  </a:cxn>
                  <a:cxn ang="0">
                    <a:pos x="610" y="977"/>
                  </a:cxn>
                  <a:cxn ang="0">
                    <a:pos x="491" y="719"/>
                  </a:cxn>
                  <a:cxn ang="0">
                    <a:pos x="353" y="468"/>
                  </a:cxn>
                  <a:cxn ang="0">
                    <a:pos x="192" y="228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80" y="228"/>
                  </a:cxn>
                  <a:cxn ang="0">
                    <a:pos x="341" y="468"/>
                  </a:cxn>
                  <a:cxn ang="0">
                    <a:pos x="479" y="719"/>
                  </a:cxn>
                  <a:cxn ang="0">
                    <a:pos x="598" y="983"/>
                  </a:cxn>
                  <a:cxn ang="0">
                    <a:pos x="652" y="1121"/>
                  </a:cxn>
                  <a:cxn ang="0">
                    <a:pos x="700" y="1259"/>
                  </a:cxn>
                  <a:cxn ang="0">
                    <a:pos x="736" y="1403"/>
                  </a:cxn>
                  <a:cxn ang="0">
                    <a:pos x="772" y="1547"/>
                  </a:cxn>
                  <a:cxn ang="0">
                    <a:pos x="802" y="1690"/>
                  </a:cxn>
                  <a:cxn ang="0">
                    <a:pos x="819" y="1834"/>
                  </a:cxn>
                  <a:cxn ang="0">
                    <a:pos x="837" y="1984"/>
                  </a:cxn>
                  <a:cxn ang="0">
                    <a:pos x="843" y="2128"/>
                  </a:cxn>
                  <a:cxn ang="0">
                    <a:pos x="849" y="2278"/>
                  </a:cxn>
                  <a:cxn ang="0">
                    <a:pos x="843" y="2428"/>
                  </a:cxn>
                  <a:cxn ang="0">
                    <a:pos x="831" y="2572"/>
                  </a:cxn>
                  <a:cxn ang="0">
                    <a:pos x="819" y="2721"/>
                  </a:cxn>
                  <a:cxn ang="0">
                    <a:pos x="796" y="2865"/>
                  </a:cxn>
                  <a:cxn ang="0">
                    <a:pos x="766" y="3015"/>
                  </a:cxn>
                  <a:cxn ang="0">
                    <a:pos x="724" y="3159"/>
                  </a:cxn>
                  <a:cxn ang="0">
                    <a:pos x="682" y="3303"/>
                  </a:cxn>
                  <a:cxn ang="0">
                    <a:pos x="586" y="3567"/>
                  </a:cxn>
                  <a:cxn ang="0">
                    <a:pos x="473" y="3824"/>
                  </a:cxn>
                  <a:cxn ang="0">
                    <a:pos x="335" y="4076"/>
                  </a:cxn>
                  <a:cxn ang="0">
                    <a:pos x="180" y="4316"/>
                  </a:cxn>
                  <a:cxn ang="0">
                    <a:pos x="192" y="4316"/>
                  </a:cxn>
                  <a:cxn ang="0">
                    <a:pos x="347" y="4076"/>
                  </a:cxn>
                  <a:cxn ang="0">
                    <a:pos x="485" y="3824"/>
                  </a:cxn>
                  <a:cxn ang="0">
                    <a:pos x="598" y="3573"/>
                  </a:cxn>
                  <a:cxn ang="0">
                    <a:pos x="694" y="3309"/>
                  </a:cxn>
                  <a:cxn ang="0">
                    <a:pos x="736" y="3165"/>
                  </a:cxn>
                  <a:cxn ang="0">
                    <a:pos x="778" y="3021"/>
                  </a:cxn>
                  <a:cxn ang="0">
                    <a:pos x="808" y="2871"/>
                  </a:cxn>
                  <a:cxn ang="0">
                    <a:pos x="831" y="2727"/>
                  </a:cxn>
                  <a:cxn ang="0">
                    <a:pos x="843" y="2578"/>
                  </a:cxn>
                  <a:cxn ang="0">
                    <a:pos x="855" y="2428"/>
                  </a:cxn>
                  <a:cxn ang="0">
                    <a:pos x="861" y="2278"/>
                  </a:cxn>
                  <a:cxn ang="0">
                    <a:pos x="855" y="2128"/>
                  </a:cxn>
                  <a:cxn ang="0">
                    <a:pos x="855" y="2128"/>
                  </a:cxn>
                </a:cxnLst>
                <a:rect l="0" t="0" r="r" b="b"/>
                <a:pathLst>
                  <a:path w="861" h="4316">
                    <a:moveTo>
                      <a:pt x="855" y="2128"/>
                    </a:moveTo>
                    <a:lnTo>
                      <a:pt x="831" y="1834"/>
                    </a:lnTo>
                    <a:lnTo>
                      <a:pt x="808" y="1684"/>
                    </a:lnTo>
                    <a:lnTo>
                      <a:pt x="784" y="1541"/>
                    </a:lnTo>
                    <a:lnTo>
                      <a:pt x="748" y="1397"/>
                    </a:lnTo>
                    <a:lnTo>
                      <a:pt x="712" y="1253"/>
                    </a:lnTo>
                    <a:lnTo>
                      <a:pt x="664" y="1115"/>
                    </a:lnTo>
                    <a:lnTo>
                      <a:pt x="610" y="977"/>
                    </a:lnTo>
                    <a:lnTo>
                      <a:pt x="491" y="719"/>
                    </a:lnTo>
                    <a:lnTo>
                      <a:pt x="353" y="468"/>
                    </a:lnTo>
                    <a:lnTo>
                      <a:pt x="192" y="228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80" y="228"/>
                    </a:lnTo>
                    <a:lnTo>
                      <a:pt x="341" y="468"/>
                    </a:lnTo>
                    <a:lnTo>
                      <a:pt x="479" y="719"/>
                    </a:lnTo>
                    <a:lnTo>
                      <a:pt x="598" y="983"/>
                    </a:lnTo>
                    <a:lnTo>
                      <a:pt x="652" y="1121"/>
                    </a:lnTo>
                    <a:lnTo>
                      <a:pt x="700" y="1259"/>
                    </a:lnTo>
                    <a:lnTo>
                      <a:pt x="736" y="1403"/>
                    </a:lnTo>
                    <a:lnTo>
                      <a:pt x="772" y="1547"/>
                    </a:lnTo>
                    <a:lnTo>
                      <a:pt x="802" y="1690"/>
                    </a:lnTo>
                    <a:lnTo>
                      <a:pt x="819" y="1834"/>
                    </a:lnTo>
                    <a:lnTo>
                      <a:pt x="837" y="1984"/>
                    </a:lnTo>
                    <a:lnTo>
                      <a:pt x="843" y="2128"/>
                    </a:lnTo>
                    <a:lnTo>
                      <a:pt x="849" y="2278"/>
                    </a:lnTo>
                    <a:lnTo>
                      <a:pt x="843" y="2428"/>
                    </a:lnTo>
                    <a:lnTo>
                      <a:pt x="831" y="2572"/>
                    </a:lnTo>
                    <a:lnTo>
                      <a:pt x="819" y="2721"/>
                    </a:lnTo>
                    <a:lnTo>
                      <a:pt x="796" y="2865"/>
                    </a:lnTo>
                    <a:lnTo>
                      <a:pt x="766" y="3015"/>
                    </a:lnTo>
                    <a:lnTo>
                      <a:pt x="724" y="3159"/>
                    </a:lnTo>
                    <a:lnTo>
                      <a:pt x="682" y="3303"/>
                    </a:lnTo>
                    <a:lnTo>
                      <a:pt x="586" y="3567"/>
                    </a:lnTo>
                    <a:lnTo>
                      <a:pt x="473" y="3824"/>
                    </a:lnTo>
                    <a:lnTo>
                      <a:pt x="335" y="4076"/>
                    </a:lnTo>
                    <a:lnTo>
                      <a:pt x="180" y="4316"/>
                    </a:lnTo>
                    <a:lnTo>
                      <a:pt x="192" y="4316"/>
                    </a:lnTo>
                    <a:lnTo>
                      <a:pt x="347" y="4076"/>
                    </a:lnTo>
                    <a:lnTo>
                      <a:pt x="485" y="3824"/>
                    </a:lnTo>
                    <a:lnTo>
                      <a:pt x="598" y="3573"/>
                    </a:lnTo>
                    <a:lnTo>
                      <a:pt x="694" y="3309"/>
                    </a:lnTo>
                    <a:lnTo>
                      <a:pt x="736" y="3165"/>
                    </a:lnTo>
                    <a:lnTo>
                      <a:pt x="778" y="3021"/>
                    </a:lnTo>
                    <a:lnTo>
                      <a:pt x="808" y="2871"/>
                    </a:lnTo>
                    <a:lnTo>
                      <a:pt x="831" y="2727"/>
                    </a:lnTo>
                    <a:lnTo>
                      <a:pt x="843" y="2578"/>
                    </a:lnTo>
                    <a:lnTo>
                      <a:pt x="855" y="2428"/>
                    </a:lnTo>
                    <a:lnTo>
                      <a:pt x="861" y="2278"/>
                    </a:lnTo>
                    <a:lnTo>
                      <a:pt x="855" y="2128"/>
                    </a:lnTo>
                    <a:lnTo>
                      <a:pt x="855" y="212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190" name="Freeform 14"/>
              <p:cNvSpPr>
                <a:spLocks/>
              </p:cNvSpPr>
              <p:nvPr/>
            </p:nvSpPr>
            <p:spPr bwMode="hidden">
              <a:xfrm>
                <a:off x="2399" y="0"/>
                <a:ext cx="150" cy="4316"/>
              </a:xfrm>
              <a:custGeom>
                <a:avLst/>
                <a:gdLst/>
                <a:ahLst/>
                <a:cxnLst>
                  <a:cxn ang="0">
                    <a:pos x="18" y="1942"/>
                  </a:cxn>
                  <a:cxn ang="0">
                    <a:pos x="30" y="1630"/>
                  </a:cxn>
                  <a:cxn ang="0">
                    <a:pos x="42" y="1331"/>
                  </a:cxn>
                  <a:cxn ang="0">
                    <a:pos x="59" y="1055"/>
                  </a:cxn>
                  <a:cxn ang="0">
                    <a:pos x="77" y="791"/>
                  </a:cxn>
                  <a:cxn ang="0">
                    <a:pos x="83" y="671"/>
                  </a:cxn>
                  <a:cxn ang="0">
                    <a:pos x="95" y="557"/>
                  </a:cxn>
                  <a:cxn ang="0">
                    <a:pos x="107" y="444"/>
                  </a:cxn>
                  <a:cxn ang="0">
                    <a:pos x="113" y="342"/>
                  </a:cxn>
                  <a:cxn ang="0">
                    <a:pos x="125" y="246"/>
                  </a:cxn>
                  <a:cxn ang="0">
                    <a:pos x="131" y="156"/>
                  </a:cxn>
                  <a:cxn ang="0">
                    <a:pos x="143" y="72"/>
                  </a:cxn>
                  <a:cxn ang="0">
                    <a:pos x="149" y="0"/>
                  </a:cxn>
                  <a:cxn ang="0">
                    <a:pos x="137" y="0"/>
                  </a:cxn>
                  <a:cxn ang="0">
                    <a:pos x="131" y="72"/>
                  </a:cxn>
                  <a:cxn ang="0">
                    <a:pos x="119" y="156"/>
                  </a:cxn>
                  <a:cxn ang="0">
                    <a:pos x="113" y="246"/>
                  </a:cxn>
                  <a:cxn ang="0">
                    <a:pos x="101" y="342"/>
                  </a:cxn>
                  <a:cxn ang="0">
                    <a:pos x="95" y="444"/>
                  </a:cxn>
                  <a:cxn ang="0">
                    <a:pos x="83" y="557"/>
                  </a:cxn>
                  <a:cxn ang="0">
                    <a:pos x="71" y="671"/>
                  </a:cxn>
                  <a:cxn ang="0">
                    <a:pos x="65" y="791"/>
                  </a:cxn>
                  <a:cxn ang="0">
                    <a:pos x="48" y="1055"/>
                  </a:cxn>
                  <a:cxn ang="0">
                    <a:pos x="30" y="1331"/>
                  </a:cxn>
                  <a:cxn ang="0">
                    <a:pos x="18" y="1630"/>
                  </a:cxn>
                  <a:cxn ang="0">
                    <a:pos x="6" y="1942"/>
                  </a:cxn>
                  <a:cxn ang="0">
                    <a:pos x="0" y="2278"/>
                  </a:cxn>
                  <a:cxn ang="0">
                    <a:pos x="6" y="2602"/>
                  </a:cxn>
                  <a:cxn ang="0">
                    <a:pos x="12" y="2919"/>
                  </a:cxn>
                  <a:cxn ang="0">
                    <a:pos x="24" y="3219"/>
                  </a:cxn>
                  <a:cxn ang="0">
                    <a:pos x="36" y="3513"/>
                  </a:cxn>
                  <a:cxn ang="0">
                    <a:pos x="59" y="3794"/>
                  </a:cxn>
                  <a:cxn ang="0">
                    <a:pos x="89" y="4058"/>
                  </a:cxn>
                  <a:cxn ang="0">
                    <a:pos x="125" y="4316"/>
                  </a:cxn>
                  <a:cxn ang="0">
                    <a:pos x="137" y="4316"/>
                  </a:cxn>
                  <a:cxn ang="0">
                    <a:pos x="101" y="4058"/>
                  </a:cxn>
                  <a:cxn ang="0">
                    <a:pos x="71" y="3794"/>
                  </a:cxn>
                  <a:cxn ang="0">
                    <a:pos x="48" y="3513"/>
                  </a:cxn>
                  <a:cxn ang="0">
                    <a:pos x="36" y="3225"/>
                  </a:cxn>
                  <a:cxn ang="0">
                    <a:pos x="24" y="2919"/>
                  </a:cxn>
                  <a:cxn ang="0">
                    <a:pos x="18" y="2608"/>
                  </a:cxn>
                  <a:cxn ang="0">
                    <a:pos x="12" y="2278"/>
                  </a:cxn>
                  <a:cxn ang="0">
                    <a:pos x="18" y="1942"/>
                  </a:cxn>
                  <a:cxn ang="0">
                    <a:pos x="18" y="1942"/>
                  </a:cxn>
                </a:cxnLst>
                <a:rect l="0" t="0" r="r" b="b"/>
                <a:pathLst>
                  <a:path w="149" h="4316">
                    <a:moveTo>
                      <a:pt x="18" y="1942"/>
                    </a:moveTo>
                    <a:lnTo>
                      <a:pt x="30" y="1630"/>
                    </a:lnTo>
                    <a:lnTo>
                      <a:pt x="42" y="1331"/>
                    </a:lnTo>
                    <a:lnTo>
                      <a:pt x="59" y="1055"/>
                    </a:lnTo>
                    <a:lnTo>
                      <a:pt x="77" y="791"/>
                    </a:lnTo>
                    <a:lnTo>
                      <a:pt x="83" y="671"/>
                    </a:lnTo>
                    <a:lnTo>
                      <a:pt x="95" y="557"/>
                    </a:lnTo>
                    <a:lnTo>
                      <a:pt x="107" y="444"/>
                    </a:lnTo>
                    <a:lnTo>
                      <a:pt x="113" y="342"/>
                    </a:lnTo>
                    <a:lnTo>
                      <a:pt x="125" y="246"/>
                    </a:lnTo>
                    <a:lnTo>
                      <a:pt x="131" y="156"/>
                    </a:lnTo>
                    <a:lnTo>
                      <a:pt x="143" y="72"/>
                    </a:lnTo>
                    <a:lnTo>
                      <a:pt x="149" y="0"/>
                    </a:lnTo>
                    <a:lnTo>
                      <a:pt x="137" y="0"/>
                    </a:lnTo>
                    <a:lnTo>
                      <a:pt x="131" y="72"/>
                    </a:lnTo>
                    <a:lnTo>
                      <a:pt x="119" y="156"/>
                    </a:lnTo>
                    <a:lnTo>
                      <a:pt x="113" y="246"/>
                    </a:lnTo>
                    <a:lnTo>
                      <a:pt x="101" y="342"/>
                    </a:lnTo>
                    <a:lnTo>
                      <a:pt x="95" y="444"/>
                    </a:lnTo>
                    <a:lnTo>
                      <a:pt x="83" y="557"/>
                    </a:lnTo>
                    <a:lnTo>
                      <a:pt x="71" y="671"/>
                    </a:lnTo>
                    <a:lnTo>
                      <a:pt x="65" y="791"/>
                    </a:lnTo>
                    <a:lnTo>
                      <a:pt x="48" y="1055"/>
                    </a:lnTo>
                    <a:lnTo>
                      <a:pt x="30" y="1331"/>
                    </a:lnTo>
                    <a:lnTo>
                      <a:pt x="18" y="1630"/>
                    </a:lnTo>
                    <a:lnTo>
                      <a:pt x="6" y="1942"/>
                    </a:lnTo>
                    <a:lnTo>
                      <a:pt x="0" y="2278"/>
                    </a:lnTo>
                    <a:lnTo>
                      <a:pt x="6" y="2602"/>
                    </a:lnTo>
                    <a:lnTo>
                      <a:pt x="12" y="2919"/>
                    </a:lnTo>
                    <a:lnTo>
                      <a:pt x="24" y="3219"/>
                    </a:lnTo>
                    <a:lnTo>
                      <a:pt x="36" y="3513"/>
                    </a:lnTo>
                    <a:lnTo>
                      <a:pt x="59" y="3794"/>
                    </a:lnTo>
                    <a:lnTo>
                      <a:pt x="89" y="4058"/>
                    </a:lnTo>
                    <a:lnTo>
                      <a:pt x="125" y="4316"/>
                    </a:lnTo>
                    <a:lnTo>
                      <a:pt x="137" y="4316"/>
                    </a:lnTo>
                    <a:lnTo>
                      <a:pt x="101" y="4058"/>
                    </a:lnTo>
                    <a:lnTo>
                      <a:pt x="71" y="3794"/>
                    </a:lnTo>
                    <a:lnTo>
                      <a:pt x="48" y="3513"/>
                    </a:lnTo>
                    <a:lnTo>
                      <a:pt x="36" y="3225"/>
                    </a:lnTo>
                    <a:lnTo>
                      <a:pt x="24" y="2919"/>
                    </a:lnTo>
                    <a:lnTo>
                      <a:pt x="18" y="2608"/>
                    </a:lnTo>
                    <a:lnTo>
                      <a:pt x="12" y="2278"/>
                    </a:lnTo>
                    <a:lnTo>
                      <a:pt x="18" y="1942"/>
                    </a:lnTo>
                    <a:lnTo>
                      <a:pt x="18" y="194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191" name="Freeform 15"/>
              <p:cNvSpPr>
                <a:spLocks/>
              </p:cNvSpPr>
              <p:nvPr/>
            </p:nvSpPr>
            <p:spPr bwMode="hidden">
              <a:xfrm>
                <a:off x="1967" y="0"/>
                <a:ext cx="300" cy="4316"/>
              </a:xfrm>
              <a:custGeom>
                <a:avLst/>
                <a:gdLst/>
                <a:ahLst/>
                <a:cxnLst>
                  <a:cxn ang="0">
                    <a:pos x="18" y="2062"/>
                  </a:cxn>
                  <a:cxn ang="0">
                    <a:pos x="30" y="1750"/>
                  </a:cxn>
                  <a:cxn ang="0">
                    <a:pos x="54" y="1451"/>
                  </a:cxn>
                  <a:cxn ang="0">
                    <a:pos x="84" y="1169"/>
                  </a:cxn>
                  <a:cxn ang="0">
                    <a:pos x="126" y="899"/>
                  </a:cxn>
                  <a:cxn ang="0">
                    <a:pos x="162" y="641"/>
                  </a:cxn>
                  <a:cxn ang="0">
                    <a:pos x="209" y="408"/>
                  </a:cxn>
                  <a:cxn ang="0">
                    <a:pos x="251" y="192"/>
                  </a:cxn>
                  <a:cxn ang="0">
                    <a:pos x="299" y="0"/>
                  </a:cxn>
                  <a:cxn ang="0">
                    <a:pos x="287" y="0"/>
                  </a:cxn>
                  <a:cxn ang="0">
                    <a:pos x="239" y="192"/>
                  </a:cxn>
                  <a:cxn ang="0">
                    <a:pos x="198" y="408"/>
                  </a:cxn>
                  <a:cxn ang="0">
                    <a:pos x="156" y="641"/>
                  </a:cxn>
                  <a:cxn ang="0">
                    <a:pos x="114" y="899"/>
                  </a:cxn>
                  <a:cxn ang="0">
                    <a:pos x="78" y="1169"/>
                  </a:cxn>
                  <a:cxn ang="0">
                    <a:pos x="48" y="1451"/>
                  </a:cxn>
                  <a:cxn ang="0">
                    <a:pos x="24" y="1750"/>
                  </a:cxn>
                  <a:cxn ang="0">
                    <a:pos x="6" y="2062"/>
                  </a:cxn>
                  <a:cxn ang="0">
                    <a:pos x="0" y="2374"/>
                  </a:cxn>
                  <a:cxn ang="0">
                    <a:pos x="12" y="2674"/>
                  </a:cxn>
                  <a:cxn ang="0">
                    <a:pos x="30" y="2973"/>
                  </a:cxn>
                  <a:cxn ang="0">
                    <a:pos x="54" y="3255"/>
                  </a:cxn>
                  <a:cxn ang="0">
                    <a:pos x="96" y="3537"/>
                  </a:cxn>
                  <a:cxn ang="0">
                    <a:pos x="144" y="3806"/>
                  </a:cxn>
                  <a:cxn ang="0">
                    <a:pos x="203" y="4064"/>
                  </a:cxn>
                  <a:cxn ang="0">
                    <a:pos x="275" y="4316"/>
                  </a:cxn>
                  <a:cxn ang="0">
                    <a:pos x="287" y="4316"/>
                  </a:cxn>
                  <a:cxn ang="0">
                    <a:pos x="215" y="4064"/>
                  </a:cxn>
                  <a:cxn ang="0">
                    <a:pos x="156" y="3806"/>
                  </a:cxn>
                  <a:cxn ang="0">
                    <a:pos x="108" y="3537"/>
                  </a:cxn>
                  <a:cxn ang="0">
                    <a:pos x="66" y="3261"/>
                  </a:cxn>
                  <a:cxn ang="0">
                    <a:pos x="42" y="2973"/>
                  </a:cxn>
                  <a:cxn ang="0">
                    <a:pos x="24" y="2680"/>
                  </a:cxn>
                  <a:cxn ang="0">
                    <a:pos x="12" y="2374"/>
                  </a:cxn>
                  <a:cxn ang="0">
                    <a:pos x="18" y="2062"/>
                  </a:cxn>
                  <a:cxn ang="0">
                    <a:pos x="18" y="2062"/>
                  </a:cxn>
                </a:cxnLst>
                <a:rect l="0" t="0" r="r" b="b"/>
                <a:pathLst>
                  <a:path w="299" h="4316">
                    <a:moveTo>
                      <a:pt x="18" y="2062"/>
                    </a:moveTo>
                    <a:lnTo>
                      <a:pt x="30" y="1750"/>
                    </a:lnTo>
                    <a:lnTo>
                      <a:pt x="54" y="1451"/>
                    </a:lnTo>
                    <a:lnTo>
                      <a:pt x="84" y="1169"/>
                    </a:lnTo>
                    <a:lnTo>
                      <a:pt x="126" y="899"/>
                    </a:lnTo>
                    <a:lnTo>
                      <a:pt x="162" y="641"/>
                    </a:lnTo>
                    <a:lnTo>
                      <a:pt x="209" y="408"/>
                    </a:lnTo>
                    <a:lnTo>
                      <a:pt x="251" y="192"/>
                    </a:lnTo>
                    <a:lnTo>
                      <a:pt x="299" y="0"/>
                    </a:lnTo>
                    <a:lnTo>
                      <a:pt x="287" y="0"/>
                    </a:lnTo>
                    <a:lnTo>
                      <a:pt x="239" y="192"/>
                    </a:lnTo>
                    <a:lnTo>
                      <a:pt x="198" y="408"/>
                    </a:lnTo>
                    <a:lnTo>
                      <a:pt x="156" y="641"/>
                    </a:lnTo>
                    <a:lnTo>
                      <a:pt x="114" y="899"/>
                    </a:lnTo>
                    <a:lnTo>
                      <a:pt x="78" y="1169"/>
                    </a:lnTo>
                    <a:lnTo>
                      <a:pt x="48" y="1451"/>
                    </a:lnTo>
                    <a:lnTo>
                      <a:pt x="24" y="1750"/>
                    </a:lnTo>
                    <a:lnTo>
                      <a:pt x="6" y="2062"/>
                    </a:lnTo>
                    <a:lnTo>
                      <a:pt x="0" y="2374"/>
                    </a:lnTo>
                    <a:lnTo>
                      <a:pt x="12" y="2674"/>
                    </a:lnTo>
                    <a:lnTo>
                      <a:pt x="30" y="2973"/>
                    </a:lnTo>
                    <a:lnTo>
                      <a:pt x="54" y="3255"/>
                    </a:lnTo>
                    <a:lnTo>
                      <a:pt x="96" y="3537"/>
                    </a:lnTo>
                    <a:lnTo>
                      <a:pt x="144" y="3806"/>
                    </a:lnTo>
                    <a:lnTo>
                      <a:pt x="203" y="4064"/>
                    </a:lnTo>
                    <a:lnTo>
                      <a:pt x="275" y="4316"/>
                    </a:lnTo>
                    <a:lnTo>
                      <a:pt x="287" y="4316"/>
                    </a:lnTo>
                    <a:lnTo>
                      <a:pt x="215" y="4064"/>
                    </a:lnTo>
                    <a:lnTo>
                      <a:pt x="156" y="3806"/>
                    </a:lnTo>
                    <a:lnTo>
                      <a:pt x="108" y="3537"/>
                    </a:lnTo>
                    <a:lnTo>
                      <a:pt x="66" y="3261"/>
                    </a:lnTo>
                    <a:lnTo>
                      <a:pt x="42" y="2973"/>
                    </a:lnTo>
                    <a:lnTo>
                      <a:pt x="24" y="2680"/>
                    </a:lnTo>
                    <a:lnTo>
                      <a:pt x="12" y="2374"/>
                    </a:lnTo>
                    <a:lnTo>
                      <a:pt x="18" y="2062"/>
                    </a:lnTo>
                    <a:lnTo>
                      <a:pt x="18" y="206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192" name="Freeform 16"/>
              <p:cNvSpPr>
                <a:spLocks/>
              </p:cNvSpPr>
              <p:nvPr/>
            </p:nvSpPr>
            <p:spPr bwMode="hidden">
              <a:xfrm>
                <a:off x="1566" y="0"/>
                <a:ext cx="425" cy="4316"/>
              </a:xfrm>
              <a:custGeom>
                <a:avLst/>
                <a:gdLst/>
                <a:ahLst/>
                <a:cxnLst>
                  <a:cxn ang="0">
                    <a:pos x="424" y="0"/>
                  </a:cxn>
                  <a:cxn ang="0">
                    <a:pos x="412" y="0"/>
                  </a:cxn>
                  <a:cxn ang="0">
                    <a:pos x="316" y="222"/>
                  </a:cxn>
                  <a:cxn ang="0">
                    <a:pos x="239" y="462"/>
                  </a:cxn>
                  <a:cxn ang="0">
                    <a:pos x="167" y="707"/>
                  </a:cxn>
                  <a:cxn ang="0">
                    <a:pos x="107" y="971"/>
                  </a:cxn>
                  <a:cxn ang="0">
                    <a:pos x="65" y="1247"/>
                  </a:cxn>
                  <a:cxn ang="0">
                    <a:pos x="29" y="1529"/>
                  </a:cxn>
                  <a:cxn ang="0">
                    <a:pos x="6" y="1822"/>
                  </a:cxn>
                  <a:cxn ang="0">
                    <a:pos x="0" y="2122"/>
                  </a:cxn>
                  <a:cxn ang="0">
                    <a:pos x="6" y="2404"/>
                  </a:cxn>
                  <a:cxn ang="0">
                    <a:pos x="24" y="2686"/>
                  </a:cxn>
                  <a:cxn ang="0">
                    <a:pos x="47" y="2961"/>
                  </a:cxn>
                  <a:cxn ang="0">
                    <a:pos x="89" y="3243"/>
                  </a:cxn>
                  <a:cxn ang="0">
                    <a:pos x="137" y="3519"/>
                  </a:cxn>
                  <a:cxn ang="0">
                    <a:pos x="197" y="3788"/>
                  </a:cxn>
                  <a:cxn ang="0">
                    <a:pos x="269" y="4058"/>
                  </a:cxn>
                  <a:cxn ang="0">
                    <a:pos x="346" y="4316"/>
                  </a:cxn>
                  <a:cxn ang="0">
                    <a:pos x="358" y="4316"/>
                  </a:cxn>
                  <a:cxn ang="0">
                    <a:pos x="281" y="4058"/>
                  </a:cxn>
                  <a:cxn ang="0">
                    <a:pos x="209" y="3788"/>
                  </a:cxn>
                  <a:cxn ang="0">
                    <a:pos x="149" y="3519"/>
                  </a:cxn>
                  <a:cxn ang="0">
                    <a:pos x="101" y="3243"/>
                  </a:cxn>
                  <a:cxn ang="0">
                    <a:pos x="59" y="2961"/>
                  </a:cxn>
                  <a:cxn ang="0">
                    <a:pos x="35" y="2686"/>
                  </a:cxn>
                  <a:cxn ang="0">
                    <a:pos x="18" y="2404"/>
                  </a:cxn>
                  <a:cxn ang="0">
                    <a:pos x="12" y="2122"/>
                  </a:cxn>
                  <a:cxn ang="0">
                    <a:pos x="18" y="1822"/>
                  </a:cxn>
                  <a:cxn ang="0">
                    <a:pos x="41" y="1529"/>
                  </a:cxn>
                  <a:cxn ang="0">
                    <a:pos x="71" y="1247"/>
                  </a:cxn>
                  <a:cxn ang="0">
                    <a:pos x="119" y="971"/>
                  </a:cxn>
                  <a:cxn ang="0">
                    <a:pos x="179" y="707"/>
                  </a:cxn>
                  <a:cxn ang="0">
                    <a:pos x="245" y="462"/>
                  </a:cxn>
                  <a:cxn ang="0">
                    <a:pos x="328" y="222"/>
                  </a:cxn>
                  <a:cxn ang="0">
                    <a:pos x="424" y="0"/>
                  </a:cxn>
                  <a:cxn ang="0">
                    <a:pos x="424" y="0"/>
                  </a:cxn>
                </a:cxnLst>
                <a:rect l="0" t="0" r="r" b="b"/>
                <a:pathLst>
                  <a:path w="424" h="4316">
                    <a:moveTo>
                      <a:pt x="424" y="0"/>
                    </a:moveTo>
                    <a:lnTo>
                      <a:pt x="412" y="0"/>
                    </a:lnTo>
                    <a:lnTo>
                      <a:pt x="316" y="222"/>
                    </a:lnTo>
                    <a:lnTo>
                      <a:pt x="239" y="462"/>
                    </a:lnTo>
                    <a:lnTo>
                      <a:pt x="167" y="707"/>
                    </a:lnTo>
                    <a:lnTo>
                      <a:pt x="107" y="971"/>
                    </a:lnTo>
                    <a:lnTo>
                      <a:pt x="65" y="1247"/>
                    </a:lnTo>
                    <a:lnTo>
                      <a:pt x="29" y="1529"/>
                    </a:lnTo>
                    <a:lnTo>
                      <a:pt x="6" y="1822"/>
                    </a:lnTo>
                    <a:lnTo>
                      <a:pt x="0" y="2122"/>
                    </a:lnTo>
                    <a:lnTo>
                      <a:pt x="6" y="2404"/>
                    </a:lnTo>
                    <a:lnTo>
                      <a:pt x="24" y="2686"/>
                    </a:lnTo>
                    <a:lnTo>
                      <a:pt x="47" y="2961"/>
                    </a:lnTo>
                    <a:lnTo>
                      <a:pt x="89" y="3243"/>
                    </a:lnTo>
                    <a:lnTo>
                      <a:pt x="137" y="3519"/>
                    </a:lnTo>
                    <a:lnTo>
                      <a:pt x="197" y="3788"/>
                    </a:lnTo>
                    <a:lnTo>
                      <a:pt x="269" y="4058"/>
                    </a:lnTo>
                    <a:lnTo>
                      <a:pt x="346" y="4316"/>
                    </a:lnTo>
                    <a:lnTo>
                      <a:pt x="358" y="4316"/>
                    </a:lnTo>
                    <a:lnTo>
                      <a:pt x="281" y="4058"/>
                    </a:lnTo>
                    <a:lnTo>
                      <a:pt x="209" y="3788"/>
                    </a:lnTo>
                    <a:lnTo>
                      <a:pt x="149" y="3519"/>
                    </a:lnTo>
                    <a:lnTo>
                      <a:pt x="101" y="3243"/>
                    </a:lnTo>
                    <a:lnTo>
                      <a:pt x="59" y="2961"/>
                    </a:lnTo>
                    <a:lnTo>
                      <a:pt x="35" y="2686"/>
                    </a:lnTo>
                    <a:lnTo>
                      <a:pt x="18" y="2404"/>
                    </a:lnTo>
                    <a:lnTo>
                      <a:pt x="12" y="2122"/>
                    </a:lnTo>
                    <a:lnTo>
                      <a:pt x="18" y="1822"/>
                    </a:lnTo>
                    <a:lnTo>
                      <a:pt x="41" y="1529"/>
                    </a:lnTo>
                    <a:lnTo>
                      <a:pt x="71" y="1247"/>
                    </a:lnTo>
                    <a:lnTo>
                      <a:pt x="119" y="971"/>
                    </a:lnTo>
                    <a:lnTo>
                      <a:pt x="179" y="707"/>
                    </a:lnTo>
                    <a:lnTo>
                      <a:pt x="245" y="462"/>
                    </a:lnTo>
                    <a:lnTo>
                      <a:pt x="328" y="222"/>
                    </a:lnTo>
                    <a:lnTo>
                      <a:pt x="424" y="0"/>
                    </a:lnTo>
                    <a:lnTo>
                      <a:pt x="4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193" name="Freeform 17"/>
              <p:cNvSpPr>
                <a:spLocks/>
              </p:cNvSpPr>
              <p:nvPr/>
            </p:nvSpPr>
            <p:spPr bwMode="hidden">
              <a:xfrm>
                <a:off x="1128" y="0"/>
                <a:ext cx="575" cy="4316"/>
              </a:xfrm>
              <a:custGeom>
                <a:avLst/>
                <a:gdLst/>
                <a:ahLst/>
                <a:cxnLst>
                  <a:cxn ang="0">
                    <a:pos x="12" y="2146"/>
                  </a:cxn>
                  <a:cxn ang="0">
                    <a:pos x="24" y="1846"/>
                  </a:cxn>
                  <a:cxn ang="0">
                    <a:pos x="54" y="1559"/>
                  </a:cxn>
                  <a:cxn ang="0">
                    <a:pos x="96" y="1277"/>
                  </a:cxn>
                  <a:cxn ang="0">
                    <a:pos x="162" y="1001"/>
                  </a:cxn>
                  <a:cxn ang="0">
                    <a:pos x="239" y="731"/>
                  </a:cxn>
                  <a:cxn ang="0">
                    <a:pos x="335" y="480"/>
                  </a:cxn>
                  <a:cxn ang="0">
                    <a:pos x="449" y="234"/>
                  </a:cxn>
                  <a:cxn ang="0">
                    <a:pos x="574" y="0"/>
                  </a:cxn>
                  <a:cxn ang="0">
                    <a:pos x="562" y="0"/>
                  </a:cxn>
                  <a:cxn ang="0">
                    <a:pos x="437" y="234"/>
                  </a:cxn>
                  <a:cxn ang="0">
                    <a:pos x="323" y="480"/>
                  </a:cxn>
                  <a:cxn ang="0">
                    <a:pos x="227" y="737"/>
                  </a:cxn>
                  <a:cxn ang="0">
                    <a:pos x="150" y="1001"/>
                  </a:cxn>
                  <a:cxn ang="0">
                    <a:pos x="84" y="1277"/>
                  </a:cxn>
                  <a:cxn ang="0">
                    <a:pos x="42" y="1559"/>
                  </a:cxn>
                  <a:cxn ang="0">
                    <a:pos x="12" y="1852"/>
                  </a:cxn>
                  <a:cxn ang="0">
                    <a:pos x="0" y="2146"/>
                  </a:cxn>
                  <a:cxn ang="0">
                    <a:pos x="6" y="2434"/>
                  </a:cxn>
                  <a:cxn ang="0">
                    <a:pos x="30" y="2715"/>
                  </a:cxn>
                  <a:cxn ang="0">
                    <a:pos x="66" y="2997"/>
                  </a:cxn>
                  <a:cxn ang="0">
                    <a:pos x="120" y="3273"/>
                  </a:cxn>
                  <a:cxn ang="0">
                    <a:pos x="191" y="3549"/>
                  </a:cxn>
                  <a:cxn ang="0">
                    <a:pos x="275" y="3812"/>
                  </a:cxn>
                  <a:cxn ang="0">
                    <a:pos x="371" y="4070"/>
                  </a:cxn>
                  <a:cxn ang="0">
                    <a:pos x="484" y="4316"/>
                  </a:cxn>
                  <a:cxn ang="0">
                    <a:pos x="496" y="4316"/>
                  </a:cxn>
                  <a:cxn ang="0">
                    <a:pos x="383" y="4070"/>
                  </a:cxn>
                  <a:cxn ang="0">
                    <a:pos x="287" y="3812"/>
                  </a:cxn>
                  <a:cxn ang="0">
                    <a:pos x="203" y="3549"/>
                  </a:cxn>
                  <a:cxn ang="0">
                    <a:pos x="132" y="3273"/>
                  </a:cxn>
                  <a:cxn ang="0">
                    <a:pos x="78" y="2997"/>
                  </a:cxn>
                  <a:cxn ang="0">
                    <a:pos x="42" y="2715"/>
                  </a:cxn>
                  <a:cxn ang="0">
                    <a:pos x="18" y="2434"/>
                  </a:cxn>
                  <a:cxn ang="0">
                    <a:pos x="12" y="2146"/>
                  </a:cxn>
                  <a:cxn ang="0">
                    <a:pos x="12" y="2146"/>
                  </a:cxn>
                </a:cxnLst>
                <a:rect l="0" t="0" r="r" b="b"/>
                <a:pathLst>
                  <a:path w="574" h="4316">
                    <a:moveTo>
                      <a:pt x="12" y="2146"/>
                    </a:moveTo>
                    <a:lnTo>
                      <a:pt x="24" y="1846"/>
                    </a:lnTo>
                    <a:lnTo>
                      <a:pt x="54" y="1559"/>
                    </a:lnTo>
                    <a:lnTo>
                      <a:pt x="96" y="1277"/>
                    </a:lnTo>
                    <a:lnTo>
                      <a:pt x="162" y="1001"/>
                    </a:lnTo>
                    <a:lnTo>
                      <a:pt x="239" y="731"/>
                    </a:lnTo>
                    <a:lnTo>
                      <a:pt x="335" y="480"/>
                    </a:lnTo>
                    <a:lnTo>
                      <a:pt x="449" y="234"/>
                    </a:lnTo>
                    <a:lnTo>
                      <a:pt x="574" y="0"/>
                    </a:lnTo>
                    <a:lnTo>
                      <a:pt x="562" y="0"/>
                    </a:lnTo>
                    <a:lnTo>
                      <a:pt x="437" y="234"/>
                    </a:lnTo>
                    <a:lnTo>
                      <a:pt x="323" y="480"/>
                    </a:lnTo>
                    <a:lnTo>
                      <a:pt x="227" y="737"/>
                    </a:lnTo>
                    <a:lnTo>
                      <a:pt x="150" y="1001"/>
                    </a:lnTo>
                    <a:lnTo>
                      <a:pt x="84" y="1277"/>
                    </a:lnTo>
                    <a:lnTo>
                      <a:pt x="42" y="1559"/>
                    </a:lnTo>
                    <a:lnTo>
                      <a:pt x="12" y="1852"/>
                    </a:lnTo>
                    <a:lnTo>
                      <a:pt x="0" y="2146"/>
                    </a:lnTo>
                    <a:lnTo>
                      <a:pt x="6" y="2434"/>
                    </a:lnTo>
                    <a:lnTo>
                      <a:pt x="30" y="2715"/>
                    </a:lnTo>
                    <a:lnTo>
                      <a:pt x="66" y="2997"/>
                    </a:lnTo>
                    <a:lnTo>
                      <a:pt x="120" y="3273"/>
                    </a:lnTo>
                    <a:lnTo>
                      <a:pt x="191" y="3549"/>
                    </a:lnTo>
                    <a:lnTo>
                      <a:pt x="275" y="3812"/>
                    </a:lnTo>
                    <a:lnTo>
                      <a:pt x="371" y="4070"/>
                    </a:lnTo>
                    <a:lnTo>
                      <a:pt x="484" y="4316"/>
                    </a:lnTo>
                    <a:lnTo>
                      <a:pt x="496" y="4316"/>
                    </a:lnTo>
                    <a:lnTo>
                      <a:pt x="383" y="4070"/>
                    </a:lnTo>
                    <a:lnTo>
                      <a:pt x="287" y="3812"/>
                    </a:lnTo>
                    <a:lnTo>
                      <a:pt x="203" y="3549"/>
                    </a:lnTo>
                    <a:lnTo>
                      <a:pt x="132" y="3273"/>
                    </a:lnTo>
                    <a:lnTo>
                      <a:pt x="78" y="2997"/>
                    </a:lnTo>
                    <a:lnTo>
                      <a:pt x="42" y="2715"/>
                    </a:lnTo>
                    <a:lnTo>
                      <a:pt x="18" y="2434"/>
                    </a:lnTo>
                    <a:lnTo>
                      <a:pt x="12" y="2146"/>
                    </a:lnTo>
                    <a:lnTo>
                      <a:pt x="12" y="214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194" name="Freeform 18"/>
              <p:cNvSpPr>
                <a:spLocks/>
              </p:cNvSpPr>
              <p:nvPr/>
            </p:nvSpPr>
            <p:spPr bwMode="hidden">
              <a:xfrm>
                <a:off x="702" y="0"/>
                <a:ext cx="737" cy="4316"/>
              </a:xfrm>
              <a:custGeom>
                <a:avLst/>
                <a:gdLst/>
                <a:ahLst/>
                <a:cxnLst>
                  <a:cxn ang="0">
                    <a:pos x="12" y="2098"/>
                  </a:cxn>
                  <a:cxn ang="0">
                    <a:pos x="29" y="1798"/>
                  </a:cxn>
                  <a:cxn ang="0">
                    <a:pos x="71" y="1505"/>
                  </a:cxn>
                  <a:cxn ang="0">
                    <a:pos x="131" y="1223"/>
                  </a:cxn>
                  <a:cxn ang="0">
                    <a:pos x="215" y="941"/>
                  </a:cxn>
                  <a:cxn ang="0">
                    <a:pos x="316" y="689"/>
                  </a:cxn>
                  <a:cxn ang="0">
                    <a:pos x="442" y="444"/>
                  </a:cxn>
                  <a:cxn ang="0">
                    <a:pos x="580" y="216"/>
                  </a:cxn>
                  <a:cxn ang="0">
                    <a:pos x="735" y="0"/>
                  </a:cxn>
                  <a:cxn ang="0">
                    <a:pos x="723" y="0"/>
                  </a:cxn>
                  <a:cxn ang="0">
                    <a:pos x="568" y="210"/>
                  </a:cxn>
                  <a:cxn ang="0">
                    <a:pos x="430" y="438"/>
                  </a:cxn>
                  <a:cxn ang="0">
                    <a:pos x="311" y="683"/>
                  </a:cxn>
                  <a:cxn ang="0">
                    <a:pos x="209" y="941"/>
                  </a:cxn>
                  <a:cxn ang="0">
                    <a:pos x="125" y="1217"/>
                  </a:cxn>
                  <a:cxn ang="0">
                    <a:pos x="59" y="1505"/>
                  </a:cxn>
                  <a:cxn ang="0">
                    <a:pos x="18" y="1798"/>
                  </a:cxn>
                  <a:cxn ang="0">
                    <a:pos x="0" y="2098"/>
                  </a:cxn>
                  <a:cxn ang="0">
                    <a:pos x="6" y="2404"/>
                  </a:cxn>
                  <a:cxn ang="0">
                    <a:pos x="29" y="2709"/>
                  </a:cxn>
                  <a:cxn ang="0">
                    <a:pos x="77" y="3015"/>
                  </a:cxn>
                  <a:cxn ang="0">
                    <a:pos x="149" y="3315"/>
                  </a:cxn>
                  <a:cxn ang="0">
                    <a:pos x="227" y="3573"/>
                  </a:cxn>
                  <a:cxn ang="0">
                    <a:pos x="316" y="3824"/>
                  </a:cxn>
                  <a:cxn ang="0">
                    <a:pos x="424" y="4076"/>
                  </a:cxn>
                  <a:cxn ang="0">
                    <a:pos x="544" y="4316"/>
                  </a:cxn>
                  <a:cxn ang="0">
                    <a:pos x="556" y="4316"/>
                  </a:cxn>
                  <a:cxn ang="0">
                    <a:pos x="436" y="4076"/>
                  </a:cxn>
                  <a:cxn ang="0">
                    <a:pos x="328" y="3824"/>
                  </a:cxn>
                  <a:cxn ang="0">
                    <a:pos x="239" y="3573"/>
                  </a:cxn>
                  <a:cxn ang="0">
                    <a:pos x="161" y="3315"/>
                  </a:cxn>
                  <a:cxn ang="0">
                    <a:pos x="89" y="3015"/>
                  </a:cxn>
                  <a:cxn ang="0">
                    <a:pos x="41" y="2709"/>
                  </a:cxn>
                  <a:cxn ang="0">
                    <a:pos x="18" y="2404"/>
                  </a:cxn>
                  <a:cxn ang="0">
                    <a:pos x="12" y="2098"/>
                  </a:cxn>
                  <a:cxn ang="0">
                    <a:pos x="12" y="2098"/>
                  </a:cxn>
                </a:cxnLst>
                <a:rect l="0" t="0" r="r" b="b"/>
                <a:pathLst>
                  <a:path w="735" h="4316">
                    <a:moveTo>
                      <a:pt x="12" y="2098"/>
                    </a:moveTo>
                    <a:lnTo>
                      <a:pt x="29" y="1798"/>
                    </a:lnTo>
                    <a:lnTo>
                      <a:pt x="71" y="1505"/>
                    </a:lnTo>
                    <a:lnTo>
                      <a:pt x="131" y="1223"/>
                    </a:lnTo>
                    <a:lnTo>
                      <a:pt x="215" y="941"/>
                    </a:lnTo>
                    <a:lnTo>
                      <a:pt x="316" y="689"/>
                    </a:lnTo>
                    <a:lnTo>
                      <a:pt x="442" y="444"/>
                    </a:lnTo>
                    <a:lnTo>
                      <a:pt x="580" y="216"/>
                    </a:lnTo>
                    <a:lnTo>
                      <a:pt x="735" y="0"/>
                    </a:lnTo>
                    <a:lnTo>
                      <a:pt x="723" y="0"/>
                    </a:lnTo>
                    <a:lnTo>
                      <a:pt x="568" y="210"/>
                    </a:lnTo>
                    <a:lnTo>
                      <a:pt x="430" y="438"/>
                    </a:lnTo>
                    <a:lnTo>
                      <a:pt x="311" y="683"/>
                    </a:lnTo>
                    <a:lnTo>
                      <a:pt x="209" y="941"/>
                    </a:lnTo>
                    <a:lnTo>
                      <a:pt x="125" y="1217"/>
                    </a:lnTo>
                    <a:lnTo>
                      <a:pt x="59" y="1505"/>
                    </a:lnTo>
                    <a:lnTo>
                      <a:pt x="18" y="1798"/>
                    </a:lnTo>
                    <a:lnTo>
                      <a:pt x="0" y="2098"/>
                    </a:lnTo>
                    <a:lnTo>
                      <a:pt x="6" y="2404"/>
                    </a:lnTo>
                    <a:lnTo>
                      <a:pt x="29" y="2709"/>
                    </a:lnTo>
                    <a:lnTo>
                      <a:pt x="77" y="3015"/>
                    </a:lnTo>
                    <a:lnTo>
                      <a:pt x="149" y="3315"/>
                    </a:lnTo>
                    <a:lnTo>
                      <a:pt x="227" y="3573"/>
                    </a:lnTo>
                    <a:lnTo>
                      <a:pt x="316" y="3824"/>
                    </a:lnTo>
                    <a:lnTo>
                      <a:pt x="424" y="4076"/>
                    </a:lnTo>
                    <a:lnTo>
                      <a:pt x="544" y="4316"/>
                    </a:lnTo>
                    <a:lnTo>
                      <a:pt x="556" y="4316"/>
                    </a:lnTo>
                    <a:lnTo>
                      <a:pt x="436" y="4076"/>
                    </a:lnTo>
                    <a:lnTo>
                      <a:pt x="328" y="3824"/>
                    </a:lnTo>
                    <a:lnTo>
                      <a:pt x="239" y="3573"/>
                    </a:lnTo>
                    <a:lnTo>
                      <a:pt x="161" y="3315"/>
                    </a:lnTo>
                    <a:lnTo>
                      <a:pt x="89" y="3015"/>
                    </a:lnTo>
                    <a:lnTo>
                      <a:pt x="41" y="2709"/>
                    </a:lnTo>
                    <a:lnTo>
                      <a:pt x="18" y="2404"/>
                    </a:lnTo>
                    <a:lnTo>
                      <a:pt x="12" y="2098"/>
                    </a:lnTo>
                    <a:lnTo>
                      <a:pt x="12" y="209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195" name="Freeform 19"/>
              <p:cNvSpPr>
                <a:spLocks/>
              </p:cNvSpPr>
              <p:nvPr/>
            </p:nvSpPr>
            <p:spPr bwMode="hidden">
              <a:xfrm>
                <a:off x="288" y="0"/>
                <a:ext cx="840" cy="4316"/>
              </a:xfrm>
              <a:custGeom>
                <a:avLst/>
                <a:gdLst/>
                <a:ahLst/>
                <a:cxnLst>
                  <a:cxn ang="0">
                    <a:pos x="18" y="1948"/>
                  </a:cxn>
                  <a:cxn ang="0">
                    <a:pos x="48" y="1708"/>
                  </a:cxn>
                  <a:cxn ang="0">
                    <a:pos x="96" y="1475"/>
                  </a:cxn>
                  <a:cxn ang="0">
                    <a:pos x="161" y="1235"/>
                  </a:cxn>
                  <a:cxn ang="0">
                    <a:pos x="251" y="995"/>
                  </a:cxn>
                  <a:cxn ang="0">
                    <a:pos x="365" y="755"/>
                  </a:cxn>
                  <a:cxn ang="0">
                    <a:pos x="496" y="510"/>
                  </a:cxn>
                  <a:cxn ang="0">
                    <a:pos x="658" y="258"/>
                  </a:cxn>
                  <a:cxn ang="0">
                    <a:pos x="741" y="132"/>
                  </a:cxn>
                  <a:cxn ang="0">
                    <a:pos x="837" y="0"/>
                  </a:cxn>
                  <a:cxn ang="0">
                    <a:pos x="825" y="0"/>
                  </a:cxn>
                  <a:cxn ang="0">
                    <a:pos x="729" y="132"/>
                  </a:cxn>
                  <a:cxn ang="0">
                    <a:pos x="640" y="258"/>
                  </a:cxn>
                  <a:cxn ang="0">
                    <a:pos x="562" y="384"/>
                  </a:cxn>
                  <a:cxn ang="0">
                    <a:pos x="484" y="510"/>
                  </a:cxn>
                  <a:cxn ang="0">
                    <a:pos x="353" y="755"/>
                  </a:cxn>
                  <a:cxn ang="0">
                    <a:pos x="239" y="995"/>
                  </a:cxn>
                  <a:cxn ang="0">
                    <a:pos x="150" y="1235"/>
                  </a:cxn>
                  <a:cxn ang="0">
                    <a:pos x="84" y="1469"/>
                  </a:cxn>
                  <a:cxn ang="0">
                    <a:pos x="36" y="1702"/>
                  </a:cxn>
                  <a:cxn ang="0">
                    <a:pos x="6" y="1942"/>
                  </a:cxn>
                  <a:cxn ang="0">
                    <a:pos x="0" y="2200"/>
                  </a:cxn>
                  <a:cxn ang="0">
                    <a:pos x="12" y="2470"/>
                  </a:cxn>
                  <a:cxn ang="0">
                    <a:pos x="48" y="2739"/>
                  </a:cxn>
                  <a:cxn ang="0">
                    <a:pos x="114" y="3027"/>
                  </a:cxn>
                  <a:cxn ang="0">
                    <a:pos x="150" y="3171"/>
                  </a:cxn>
                  <a:cxn ang="0">
                    <a:pos x="197" y="3321"/>
                  </a:cxn>
                  <a:cxn ang="0">
                    <a:pos x="245" y="3477"/>
                  </a:cxn>
                  <a:cxn ang="0">
                    <a:pos x="305" y="3639"/>
                  </a:cxn>
                  <a:cxn ang="0">
                    <a:pos x="365" y="3800"/>
                  </a:cxn>
                  <a:cxn ang="0">
                    <a:pos x="437" y="3968"/>
                  </a:cxn>
                  <a:cxn ang="0">
                    <a:pos x="508" y="4136"/>
                  </a:cxn>
                  <a:cxn ang="0">
                    <a:pos x="592" y="4316"/>
                  </a:cxn>
                  <a:cxn ang="0">
                    <a:pos x="604" y="4316"/>
                  </a:cxn>
                  <a:cxn ang="0">
                    <a:pos x="520" y="4136"/>
                  </a:cxn>
                  <a:cxn ang="0">
                    <a:pos x="448" y="3968"/>
                  </a:cxn>
                  <a:cxn ang="0">
                    <a:pos x="377" y="3800"/>
                  </a:cxn>
                  <a:cxn ang="0">
                    <a:pos x="317" y="3639"/>
                  </a:cxn>
                  <a:cxn ang="0">
                    <a:pos x="257" y="3477"/>
                  </a:cxn>
                  <a:cxn ang="0">
                    <a:pos x="209" y="3327"/>
                  </a:cxn>
                  <a:cxn ang="0">
                    <a:pos x="161" y="3171"/>
                  </a:cxn>
                  <a:cxn ang="0">
                    <a:pos x="126" y="3027"/>
                  </a:cxn>
                  <a:cxn ang="0">
                    <a:pos x="60" y="2739"/>
                  </a:cxn>
                  <a:cxn ang="0">
                    <a:pos x="24" y="2470"/>
                  </a:cxn>
                  <a:cxn ang="0">
                    <a:pos x="12" y="2206"/>
                  </a:cxn>
                  <a:cxn ang="0">
                    <a:pos x="18" y="1948"/>
                  </a:cxn>
                  <a:cxn ang="0">
                    <a:pos x="18" y="1948"/>
                  </a:cxn>
                </a:cxnLst>
                <a:rect l="0" t="0" r="r" b="b"/>
                <a:pathLst>
                  <a:path w="837" h="4316">
                    <a:moveTo>
                      <a:pt x="18" y="1948"/>
                    </a:moveTo>
                    <a:lnTo>
                      <a:pt x="48" y="1708"/>
                    </a:lnTo>
                    <a:lnTo>
                      <a:pt x="96" y="1475"/>
                    </a:lnTo>
                    <a:lnTo>
                      <a:pt x="161" y="1235"/>
                    </a:lnTo>
                    <a:lnTo>
                      <a:pt x="251" y="995"/>
                    </a:lnTo>
                    <a:lnTo>
                      <a:pt x="365" y="755"/>
                    </a:lnTo>
                    <a:lnTo>
                      <a:pt x="496" y="510"/>
                    </a:lnTo>
                    <a:lnTo>
                      <a:pt x="658" y="258"/>
                    </a:lnTo>
                    <a:lnTo>
                      <a:pt x="741" y="132"/>
                    </a:lnTo>
                    <a:lnTo>
                      <a:pt x="837" y="0"/>
                    </a:lnTo>
                    <a:lnTo>
                      <a:pt x="825" y="0"/>
                    </a:lnTo>
                    <a:lnTo>
                      <a:pt x="729" y="132"/>
                    </a:lnTo>
                    <a:lnTo>
                      <a:pt x="640" y="258"/>
                    </a:lnTo>
                    <a:lnTo>
                      <a:pt x="562" y="384"/>
                    </a:lnTo>
                    <a:lnTo>
                      <a:pt x="484" y="510"/>
                    </a:lnTo>
                    <a:lnTo>
                      <a:pt x="353" y="755"/>
                    </a:lnTo>
                    <a:lnTo>
                      <a:pt x="239" y="995"/>
                    </a:lnTo>
                    <a:lnTo>
                      <a:pt x="150" y="1235"/>
                    </a:lnTo>
                    <a:lnTo>
                      <a:pt x="84" y="1469"/>
                    </a:lnTo>
                    <a:lnTo>
                      <a:pt x="36" y="1702"/>
                    </a:lnTo>
                    <a:lnTo>
                      <a:pt x="6" y="1942"/>
                    </a:lnTo>
                    <a:lnTo>
                      <a:pt x="0" y="2200"/>
                    </a:lnTo>
                    <a:lnTo>
                      <a:pt x="12" y="2470"/>
                    </a:lnTo>
                    <a:lnTo>
                      <a:pt x="48" y="2739"/>
                    </a:lnTo>
                    <a:lnTo>
                      <a:pt x="114" y="3027"/>
                    </a:lnTo>
                    <a:lnTo>
                      <a:pt x="150" y="3171"/>
                    </a:lnTo>
                    <a:lnTo>
                      <a:pt x="197" y="3321"/>
                    </a:lnTo>
                    <a:lnTo>
                      <a:pt x="245" y="3477"/>
                    </a:lnTo>
                    <a:lnTo>
                      <a:pt x="305" y="3639"/>
                    </a:lnTo>
                    <a:lnTo>
                      <a:pt x="365" y="3800"/>
                    </a:lnTo>
                    <a:lnTo>
                      <a:pt x="437" y="3968"/>
                    </a:lnTo>
                    <a:lnTo>
                      <a:pt x="508" y="4136"/>
                    </a:lnTo>
                    <a:lnTo>
                      <a:pt x="592" y="4316"/>
                    </a:lnTo>
                    <a:lnTo>
                      <a:pt x="604" y="4316"/>
                    </a:lnTo>
                    <a:lnTo>
                      <a:pt x="520" y="4136"/>
                    </a:lnTo>
                    <a:lnTo>
                      <a:pt x="448" y="3968"/>
                    </a:lnTo>
                    <a:lnTo>
                      <a:pt x="377" y="3800"/>
                    </a:lnTo>
                    <a:lnTo>
                      <a:pt x="317" y="3639"/>
                    </a:lnTo>
                    <a:lnTo>
                      <a:pt x="257" y="3477"/>
                    </a:lnTo>
                    <a:lnTo>
                      <a:pt x="209" y="3327"/>
                    </a:lnTo>
                    <a:lnTo>
                      <a:pt x="161" y="3171"/>
                    </a:lnTo>
                    <a:lnTo>
                      <a:pt x="126" y="3027"/>
                    </a:lnTo>
                    <a:lnTo>
                      <a:pt x="60" y="2739"/>
                    </a:lnTo>
                    <a:lnTo>
                      <a:pt x="24" y="2470"/>
                    </a:lnTo>
                    <a:lnTo>
                      <a:pt x="12" y="2206"/>
                    </a:lnTo>
                    <a:lnTo>
                      <a:pt x="18" y="1948"/>
                    </a:lnTo>
                    <a:lnTo>
                      <a:pt x="18" y="194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50196" name="Freeform 20"/>
            <p:cNvSpPr>
              <a:spLocks/>
            </p:cNvSpPr>
            <p:nvPr/>
          </p:nvSpPr>
          <p:spPr bwMode="hidden">
            <a:xfrm>
              <a:off x="6" y="2901"/>
              <a:ext cx="606" cy="1415"/>
            </a:xfrm>
            <a:custGeom>
              <a:avLst/>
              <a:gdLst/>
              <a:ahLst/>
              <a:cxnLst>
                <a:cxn ang="0">
                  <a:pos x="0" y="54"/>
                </a:cxn>
                <a:cxn ang="0">
                  <a:pos x="42" y="228"/>
                </a:cxn>
                <a:cxn ang="0">
                  <a:pos x="96" y="402"/>
                </a:cxn>
                <a:cxn ang="0">
                  <a:pos x="161" y="576"/>
                </a:cxn>
                <a:cxn ang="0">
                  <a:pos x="227" y="744"/>
                </a:cxn>
                <a:cxn ang="0">
                  <a:pos x="305" y="917"/>
                </a:cxn>
                <a:cxn ang="0">
                  <a:pos x="389" y="1085"/>
                </a:cxn>
                <a:cxn ang="0">
                  <a:pos x="484" y="1253"/>
                </a:cxn>
                <a:cxn ang="0">
                  <a:pos x="586" y="1415"/>
                </a:cxn>
                <a:cxn ang="0">
                  <a:pos x="604" y="1415"/>
                </a:cxn>
                <a:cxn ang="0">
                  <a:pos x="496" y="1247"/>
                </a:cxn>
                <a:cxn ang="0">
                  <a:pos x="401" y="1073"/>
                </a:cxn>
                <a:cxn ang="0">
                  <a:pos x="311" y="899"/>
                </a:cxn>
                <a:cxn ang="0">
                  <a:pos x="233" y="720"/>
                </a:cxn>
                <a:cxn ang="0">
                  <a:pos x="161" y="546"/>
                </a:cxn>
                <a:cxn ang="0">
                  <a:pos x="102" y="366"/>
                </a:cxn>
                <a:cxn ang="0">
                  <a:pos x="48" y="180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0" y="54"/>
                </a:cxn>
              </a:cxnLst>
              <a:rect l="0" t="0" r="r" b="b"/>
              <a:pathLst>
                <a:path w="604" h="1415">
                  <a:moveTo>
                    <a:pt x="0" y="54"/>
                  </a:moveTo>
                  <a:lnTo>
                    <a:pt x="42" y="228"/>
                  </a:lnTo>
                  <a:lnTo>
                    <a:pt x="96" y="402"/>
                  </a:lnTo>
                  <a:lnTo>
                    <a:pt x="161" y="576"/>
                  </a:lnTo>
                  <a:lnTo>
                    <a:pt x="227" y="744"/>
                  </a:lnTo>
                  <a:lnTo>
                    <a:pt x="305" y="917"/>
                  </a:lnTo>
                  <a:lnTo>
                    <a:pt x="389" y="1085"/>
                  </a:lnTo>
                  <a:lnTo>
                    <a:pt x="484" y="1253"/>
                  </a:lnTo>
                  <a:lnTo>
                    <a:pt x="586" y="1415"/>
                  </a:lnTo>
                  <a:lnTo>
                    <a:pt x="604" y="1415"/>
                  </a:lnTo>
                  <a:lnTo>
                    <a:pt x="496" y="1247"/>
                  </a:lnTo>
                  <a:lnTo>
                    <a:pt x="401" y="1073"/>
                  </a:lnTo>
                  <a:lnTo>
                    <a:pt x="311" y="899"/>
                  </a:lnTo>
                  <a:lnTo>
                    <a:pt x="233" y="720"/>
                  </a:lnTo>
                  <a:lnTo>
                    <a:pt x="161" y="546"/>
                  </a:lnTo>
                  <a:lnTo>
                    <a:pt x="102" y="366"/>
                  </a:lnTo>
                  <a:lnTo>
                    <a:pt x="48" y="180"/>
                  </a:lnTo>
                  <a:lnTo>
                    <a:pt x="0" y="0"/>
                  </a:lnTo>
                  <a:lnTo>
                    <a:pt x="0" y="54"/>
                  </a:lnTo>
                  <a:lnTo>
                    <a:pt x="0" y="54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50197" name="Freeform 21"/>
            <p:cNvSpPr>
              <a:spLocks/>
            </p:cNvSpPr>
            <p:nvPr/>
          </p:nvSpPr>
          <p:spPr bwMode="hidden">
            <a:xfrm>
              <a:off x="6" y="3890"/>
              <a:ext cx="228" cy="426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108" y="240"/>
                </a:cxn>
                <a:cxn ang="0">
                  <a:pos x="215" y="426"/>
                </a:cxn>
                <a:cxn ang="0">
                  <a:pos x="227" y="426"/>
                </a:cxn>
                <a:cxn ang="0">
                  <a:pos x="167" y="330"/>
                </a:cxn>
                <a:cxn ang="0">
                  <a:pos x="114" y="222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0" y="30"/>
                </a:cxn>
              </a:cxnLst>
              <a:rect l="0" t="0" r="r" b="b"/>
              <a:pathLst>
                <a:path w="227" h="426">
                  <a:moveTo>
                    <a:pt x="0" y="30"/>
                  </a:moveTo>
                  <a:lnTo>
                    <a:pt x="108" y="240"/>
                  </a:lnTo>
                  <a:lnTo>
                    <a:pt x="215" y="426"/>
                  </a:lnTo>
                  <a:lnTo>
                    <a:pt x="227" y="426"/>
                  </a:lnTo>
                  <a:lnTo>
                    <a:pt x="167" y="330"/>
                  </a:lnTo>
                  <a:lnTo>
                    <a:pt x="114" y="222"/>
                  </a:lnTo>
                  <a:lnTo>
                    <a:pt x="0" y="0"/>
                  </a:lnTo>
                  <a:lnTo>
                    <a:pt x="0" y="30"/>
                  </a:lnTo>
                  <a:lnTo>
                    <a:pt x="0" y="3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50198" name="Freeform 22"/>
            <p:cNvSpPr>
              <a:spLocks/>
            </p:cNvSpPr>
            <p:nvPr/>
          </p:nvSpPr>
          <p:spPr bwMode="hidden">
            <a:xfrm>
              <a:off x="4776" y="0"/>
              <a:ext cx="984" cy="1786"/>
            </a:xfrm>
            <a:custGeom>
              <a:avLst/>
              <a:gdLst/>
              <a:ahLst/>
              <a:cxnLst>
                <a:cxn ang="0">
                  <a:pos x="981" y="1786"/>
                </a:cxn>
                <a:cxn ang="0">
                  <a:pos x="981" y="1720"/>
                </a:cxn>
                <a:cxn ang="0">
                  <a:pos x="969" y="1666"/>
                </a:cxn>
                <a:cxn ang="0">
                  <a:pos x="957" y="1613"/>
                </a:cxn>
                <a:cxn ang="0">
                  <a:pos x="921" y="1487"/>
                </a:cxn>
                <a:cxn ang="0">
                  <a:pos x="885" y="1361"/>
                </a:cxn>
                <a:cxn ang="0">
                  <a:pos x="796" y="1121"/>
                </a:cxn>
                <a:cxn ang="0">
                  <a:pos x="682" y="899"/>
                </a:cxn>
                <a:cxn ang="0">
                  <a:pos x="562" y="689"/>
                </a:cxn>
                <a:cxn ang="0">
                  <a:pos x="431" y="498"/>
                </a:cxn>
                <a:cxn ang="0">
                  <a:pos x="293" y="318"/>
                </a:cxn>
                <a:cxn ang="0">
                  <a:pos x="150" y="15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38" y="150"/>
                </a:cxn>
                <a:cxn ang="0">
                  <a:pos x="275" y="318"/>
                </a:cxn>
                <a:cxn ang="0">
                  <a:pos x="413" y="498"/>
                </a:cxn>
                <a:cxn ang="0">
                  <a:pos x="545" y="689"/>
                </a:cxn>
                <a:cxn ang="0">
                  <a:pos x="670" y="899"/>
                </a:cxn>
                <a:cxn ang="0">
                  <a:pos x="778" y="1121"/>
                </a:cxn>
                <a:cxn ang="0">
                  <a:pos x="873" y="1361"/>
                </a:cxn>
                <a:cxn ang="0">
                  <a:pos x="909" y="1487"/>
                </a:cxn>
                <a:cxn ang="0">
                  <a:pos x="945" y="1619"/>
                </a:cxn>
                <a:cxn ang="0">
                  <a:pos x="963" y="1702"/>
                </a:cxn>
                <a:cxn ang="0">
                  <a:pos x="981" y="1786"/>
                </a:cxn>
                <a:cxn ang="0">
                  <a:pos x="981" y="1786"/>
                </a:cxn>
              </a:cxnLst>
              <a:rect l="0" t="0" r="r" b="b"/>
              <a:pathLst>
                <a:path w="981" h="1786">
                  <a:moveTo>
                    <a:pt x="981" y="1786"/>
                  </a:moveTo>
                  <a:lnTo>
                    <a:pt x="981" y="1720"/>
                  </a:lnTo>
                  <a:lnTo>
                    <a:pt x="969" y="1666"/>
                  </a:lnTo>
                  <a:lnTo>
                    <a:pt x="957" y="1613"/>
                  </a:lnTo>
                  <a:lnTo>
                    <a:pt x="921" y="1487"/>
                  </a:lnTo>
                  <a:lnTo>
                    <a:pt x="885" y="1361"/>
                  </a:lnTo>
                  <a:lnTo>
                    <a:pt x="796" y="1121"/>
                  </a:lnTo>
                  <a:lnTo>
                    <a:pt x="682" y="899"/>
                  </a:lnTo>
                  <a:lnTo>
                    <a:pt x="562" y="689"/>
                  </a:lnTo>
                  <a:lnTo>
                    <a:pt x="431" y="498"/>
                  </a:lnTo>
                  <a:lnTo>
                    <a:pt x="293" y="318"/>
                  </a:lnTo>
                  <a:lnTo>
                    <a:pt x="150" y="15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38" y="150"/>
                  </a:lnTo>
                  <a:lnTo>
                    <a:pt x="275" y="318"/>
                  </a:lnTo>
                  <a:lnTo>
                    <a:pt x="413" y="498"/>
                  </a:lnTo>
                  <a:lnTo>
                    <a:pt x="545" y="689"/>
                  </a:lnTo>
                  <a:lnTo>
                    <a:pt x="670" y="899"/>
                  </a:lnTo>
                  <a:lnTo>
                    <a:pt x="778" y="1121"/>
                  </a:lnTo>
                  <a:lnTo>
                    <a:pt x="873" y="1361"/>
                  </a:lnTo>
                  <a:lnTo>
                    <a:pt x="909" y="1487"/>
                  </a:lnTo>
                  <a:lnTo>
                    <a:pt x="945" y="1619"/>
                  </a:lnTo>
                  <a:lnTo>
                    <a:pt x="963" y="1702"/>
                  </a:lnTo>
                  <a:lnTo>
                    <a:pt x="981" y="1786"/>
                  </a:lnTo>
                  <a:lnTo>
                    <a:pt x="981" y="178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50199" name="Freeform 23"/>
            <p:cNvSpPr>
              <a:spLocks/>
            </p:cNvSpPr>
            <p:nvPr/>
          </p:nvSpPr>
          <p:spPr bwMode="hidden">
            <a:xfrm>
              <a:off x="5041" y="0"/>
              <a:ext cx="719" cy="845"/>
            </a:xfrm>
            <a:custGeom>
              <a:avLst/>
              <a:gdLst/>
              <a:ahLst/>
              <a:cxnLst>
                <a:cxn ang="0">
                  <a:pos x="717" y="845"/>
                </a:cxn>
                <a:cxn ang="0">
                  <a:pos x="717" y="821"/>
                </a:cxn>
                <a:cxn ang="0">
                  <a:pos x="574" y="605"/>
                </a:cxn>
                <a:cxn ang="0">
                  <a:pos x="406" y="396"/>
                </a:cxn>
                <a:cxn ang="0">
                  <a:pos x="221" y="192"/>
                </a:cxn>
                <a:cxn ang="0">
                  <a:pos x="17" y="0"/>
                </a:cxn>
                <a:cxn ang="0">
                  <a:pos x="0" y="0"/>
                </a:cxn>
                <a:cxn ang="0">
                  <a:pos x="209" y="198"/>
                </a:cxn>
                <a:cxn ang="0">
                  <a:pos x="400" y="408"/>
                </a:cxn>
                <a:cxn ang="0">
                  <a:pos x="568" y="623"/>
                </a:cxn>
                <a:cxn ang="0">
                  <a:pos x="717" y="845"/>
                </a:cxn>
                <a:cxn ang="0">
                  <a:pos x="717" y="845"/>
                </a:cxn>
              </a:cxnLst>
              <a:rect l="0" t="0" r="r" b="b"/>
              <a:pathLst>
                <a:path w="717" h="845">
                  <a:moveTo>
                    <a:pt x="717" y="845"/>
                  </a:moveTo>
                  <a:lnTo>
                    <a:pt x="717" y="821"/>
                  </a:lnTo>
                  <a:lnTo>
                    <a:pt x="574" y="605"/>
                  </a:lnTo>
                  <a:lnTo>
                    <a:pt x="406" y="396"/>
                  </a:lnTo>
                  <a:lnTo>
                    <a:pt x="221" y="192"/>
                  </a:lnTo>
                  <a:lnTo>
                    <a:pt x="17" y="0"/>
                  </a:lnTo>
                  <a:lnTo>
                    <a:pt x="0" y="0"/>
                  </a:lnTo>
                  <a:lnTo>
                    <a:pt x="209" y="198"/>
                  </a:lnTo>
                  <a:lnTo>
                    <a:pt x="400" y="408"/>
                  </a:lnTo>
                  <a:lnTo>
                    <a:pt x="568" y="623"/>
                  </a:lnTo>
                  <a:lnTo>
                    <a:pt x="717" y="845"/>
                  </a:lnTo>
                  <a:lnTo>
                    <a:pt x="717" y="84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50200" name="Freeform 24"/>
            <p:cNvSpPr>
              <a:spLocks/>
            </p:cNvSpPr>
            <p:nvPr/>
          </p:nvSpPr>
          <p:spPr bwMode="hidden">
            <a:xfrm>
              <a:off x="5352" y="0"/>
              <a:ext cx="408" cy="414"/>
            </a:xfrm>
            <a:custGeom>
              <a:avLst/>
              <a:gdLst/>
              <a:ahLst/>
              <a:cxnLst>
                <a:cxn ang="0">
                  <a:pos x="407" y="414"/>
                </a:cxn>
                <a:cxn ang="0">
                  <a:pos x="407" y="396"/>
                </a:cxn>
                <a:cxn ang="0">
                  <a:pos x="222" y="192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08" y="102"/>
                </a:cxn>
                <a:cxn ang="0">
                  <a:pos x="216" y="204"/>
                </a:cxn>
                <a:cxn ang="0">
                  <a:pos x="407" y="414"/>
                </a:cxn>
                <a:cxn ang="0">
                  <a:pos x="407" y="414"/>
                </a:cxn>
              </a:cxnLst>
              <a:rect l="0" t="0" r="r" b="b"/>
              <a:pathLst>
                <a:path w="407" h="414">
                  <a:moveTo>
                    <a:pt x="407" y="414"/>
                  </a:moveTo>
                  <a:lnTo>
                    <a:pt x="407" y="396"/>
                  </a:lnTo>
                  <a:lnTo>
                    <a:pt x="222" y="192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08" y="102"/>
                  </a:lnTo>
                  <a:lnTo>
                    <a:pt x="216" y="204"/>
                  </a:lnTo>
                  <a:lnTo>
                    <a:pt x="407" y="414"/>
                  </a:lnTo>
                  <a:lnTo>
                    <a:pt x="407" y="41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50201" name="Freeform 25"/>
            <p:cNvSpPr>
              <a:spLocks/>
            </p:cNvSpPr>
            <p:nvPr/>
          </p:nvSpPr>
          <p:spPr bwMode="hidden">
            <a:xfrm>
              <a:off x="6" y="0"/>
              <a:ext cx="858" cy="1409"/>
            </a:xfrm>
            <a:custGeom>
              <a:avLst/>
              <a:gdLst/>
              <a:ahLst/>
              <a:cxnLst>
                <a:cxn ang="0">
                  <a:pos x="0" y="1361"/>
                </a:cxn>
                <a:cxn ang="0">
                  <a:pos x="0" y="1409"/>
                </a:cxn>
                <a:cxn ang="0">
                  <a:pos x="54" y="1211"/>
                </a:cxn>
                <a:cxn ang="0">
                  <a:pos x="126" y="1013"/>
                </a:cxn>
                <a:cxn ang="0">
                  <a:pos x="215" y="827"/>
                </a:cxn>
                <a:cxn ang="0">
                  <a:pos x="311" y="647"/>
                </a:cxn>
                <a:cxn ang="0">
                  <a:pos x="431" y="474"/>
                </a:cxn>
                <a:cxn ang="0">
                  <a:pos x="556" y="312"/>
                </a:cxn>
                <a:cxn ang="0">
                  <a:pos x="700" y="150"/>
                </a:cxn>
                <a:cxn ang="0">
                  <a:pos x="855" y="0"/>
                </a:cxn>
                <a:cxn ang="0">
                  <a:pos x="837" y="0"/>
                </a:cxn>
                <a:cxn ang="0">
                  <a:pos x="688" y="144"/>
                </a:cxn>
                <a:cxn ang="0">
                  <a:pos x="550" y="300"/>
                </a:cxn>
                <a:cxn ang="0">
                  <a:pos x="425" y="462"/>
                </a:cxn>
                <a:cxn ang="0">
                  <a:pos x="311" y="629"/>
                </a:cxn>
                <a:cxn ang="0">
                  <a:pos x="215" y="803"/>
                </a:cxn>
                <a:cxn ang="0">
                  <a:pos x="132" y="983"/>
                </a:cxn>
                <a:cxn ang="0">
                  <a:pos x="60" y="1169"/>
                </a:cxn>
                <a:cxn ang="0">
                  <a:pos x="0" y="1361"/>
                </a:cxn>
                <a:cxn ang="0">
                  <a:pos x="0" y="1361"/>
                </a:cxn>
              </a:cxnLst>
              <a:rect l="0" t="0" r="r" b="b"/>
              <a:pathLst>
                <a:path w="855" h="1409">
                  <a:moveTo>
                    <a:pt x="0" y="1361"/>
                  </a:moveTo>
                  <a:lnTo>
                    <a:pt x="0" y="1409"/>
                  </a:lnTo>
                  <a:lnTo>
                    <a:pt x="54" y="1211"/>
                  </a:lnTo>
                  <a:lnTo>
                    <a:pt x="126" y="1013"/>
                  </a:lnTo>
                  <a:lnTo>
                    <a:pt x="215" y="827"/>
                  </a:lnTo>
                  <a:lnTo>
                    <a:pt x="311" y="647"/>
                  </a:lnTo>
                  <a:lnTo>
                    <a:pt x="431" y="474"/>
                  </a:lnTo>
                  <a:lnTo>
                    <a:pt x="556" y="312"/>
                  </a:lnTo>
                  <a:lnTo>
                    <a:pt x="700" y="150"/>
                  </a:lnTo>
                  <a:lnTo>
                    <a:pt x="855" y="0"/>
                  </a:lnTo>
                  <a:lnTo>
                    <a:pt x="837" y="0"/>
                  </a:lnTo>
                  <a:lnTo>
                    <a:pt x="688" y="144"/>
                  </a:lnTo>
                  <a:lnTo>
                    <a:pt x="550" y="300"/>
                  </a:lnTo>
                  <a:lnTo>
                    <a:pt x="425" y="462"/>
                  </a:lnTo>
                  <a:lnTo>
                    <a:pt x="311" y="629"/>
                  </a:lnTo>
                  <a:lnTo>
                    <a:pt x="215" y="803"/>
                  </a:lnTo>
                  <a:lnTo>
                    <a:pt x="132" y="983"/>
                  </a:lnTo>
                  <a:lnTo>
                    <a:pt x="60" y="1169"/>
                  </a:lnTo>
                  <a:lnTo>
                    <a:pt x="0" y="1361"/>
                  </a:lnTo>
                  <a:lnTo>
                    <a:pt x="0" y="1361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50202" name="Freeform 26"/>
            <p:cNvSpPr>
              <a:spLocks/>
            </p:cNvSpPr>
            <p:nvPr/>
          </p:nvSpPr>
          <p:spPr bwMode="hidden">
            <a:xfrm>
              <a:off x="6" y="0"/>
              <a:ext cx="588" cy="599"/>
            </a:xfrm>
            <a:custGeom>
              <a:avLst/>
              <a:gdLst/>
              <a:ahLst/>
              <a:cxnLst>
                <a:cxn ang="0">
                  <a:pos x="586" y="0"/>
                </a:cxn>
                <a:cxn ang="0">
                  <a:pos x="568" y="0"/>
                </a:cxn>
                <a:cxn ang="0">
                  <a:pos x="407" y="132"/>
                </a:cxn>
                <a:cxn ang="0">
                  <a:pos x="257" y="270"/>
                </a:cxn>
                <a:cxn ang="0">
                  <a:pos x="120" y="420"/>
                </a:cxn>
                <a:cxn ang="0">
                  <a:pos x="0" y="575"/>
                </a:cxn>
                <a:cxn ang="0">
                  <a:pos x="0" y="599"/>
                </a:cxn>
                <a:cxn ang="0">
                  <a:pos x="120" y="432"/>
                </a:cxn>
                <a:cxn ang="0">
                  <a:pos x="257" y="282"/>
                </a:cxn>
                <a:cxn ang="0">
                  <a:pos x="413" y="138"/>
                </a:cxn>
                <a:cxn ang="0">
                  <a:pos x="586" y="0"/>
                </a:cxn>
                <a:cxn ang="0">
                  <a:pos x="586" y="0"/>
                </a:cxn>
              </a:cxnLst>
              <a:rect l="0" t="0" r="r" b="b"/>
              <a:pathLst>
                <a:path w="586" h="599">
                  <a:moveTo>
                    <a:pt x="586" y="0"/>
                  </a:moveTo>
                  <a:lnTo>
                    <a:pt x="568" y="0"/>
                  </a:lnTo>
                  <a:lnTo>
                    <a:pt x="407" y="132"/>
                  </a:lnTo>
                  <a:lnTo>
                    <a:pt x="257" y="270"/>
                  </a:lnTo>
                  <a:lnTo>
                    <a:pt x="120" y="420"/>
                  </a:lnTo>
                  <a:lnTo>
                    <a:pt x="0" y="575"/>
                  </a:lnTo>
                  <a:lnTo>
                    <a:pt x="0" y="599"/>
                  </a:lnTo>
                  <a:lnTo>
                    <a:pt x="120" y="432"/>
                  </a:lnTo>
                  <a:lnTo>
                    <a:pt x="257" y="282"/>
                  </a:lnTo>
                  <a:lnTo>
                    <a:pt x="413" y="138"/>
                  </a:lnTo>
                  <a:lnTo>
                    <a:pt x="586" y="0"/>
                  </a:lnTo>
                  <a:lnTo>
                    <a:pt x="58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50203" name="Freeform 27"/>
            <p:cNvSpPr>
              <a:spLocks/>
            </p:cNvSpPr>
            <p:nvPr/>
          </p:nvSpPr>
          <p:spPr bwMode="hidden">
            <a:xfrm>
              <a:off x="6" y="0"/>
              <a:ext cx="270" cy="252"/>
            </a:xfrm>
            <a:custGeom>
              <a:avLst/>
              <a:gdLst/>
              <a:ahLst/>
              <a:cxnLst>
                <a:cxn ang="0">
                  <a:pos x="269" y="0"/>
                </a:cxn>
                <a:cxn ang="0">
                  <a:pos x="251" y="0"/>
                </a:cxn>
                <a:cxn ang="0">
                  <a:pos x="120" y="114"/>
                </a:cxn>
                <a:cxn ang="0">
                  <a:pos x="60" y="174"/>
                </a:cxn>
                <a:cxn ang="0">
                  <a:pos x="0" y="234"/>
                </a:cxn>
                <a:cxn ang="0">
                  <a:pos x="0" y="252"/>
                </a:cxn>
                <a:cxn ang="0">
                  <a:pos x="126" y="120"/>
                </a:cxn>
                <a:cxn ang="0">
                  <a:pos x="269" y="0"/>
                </a:cxn>
                <a:cxn ang="0">
                  <a:pos x="269" y="0"/>
                </a:cxn>
              </a:cxnLst>
              <a:rect l="0" t="0" r="r" b="b"/>
              <a:pathLst>
                <a:path w="269" h="252">
                  <a:moveTo>
                    <a:pt x="269" y="0"/>
                  </a:moveTo>
                  <a:lnTo>
                    <a:pt x="251" y="0"/>
                  </a:lnTo>
                  <a:lnTo>
                    <a:pt x="120" y="114"/>
                  </a:lnTo>
                  <a:lnTo>
                    <a:pt x="60" y="174"/>
                  </a:lnTo>
                  <a:lnTo>
                    <a:pt x="0" y="234"/>
                  </a:lnTo>
                  <a:lnTo>
                    <a:pt x="0" y="252"/>
                  </a:lnTo>
                  <a:lnTo>
                    <a:pt x="126" y="120"/>
                  </a:lnTo>
                  <a:lnTo>
                    <a:pt x="269" y="0"/>
                  </a:lnTo>
                  <a:lnTo>
                    <a:pt x="269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50204" name="Line 28"/>
            <p:cNvSpPr>
              <a:spLocks noChangeShapeType="1"/>
            </p:cNvSpPr>
            <p:nvPr/>
          </p:nvSpPr>
          <p:spPr bwMode="hidden">
            <a:xfrm>
              <a:off x="1" y="2749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50205" name="Line 29"/>
            <p:cNvSpPr>
              <a:spLocks noChangeShapeType="1"/>
            </p:cNvSpPr>
            <p:nvPr/>
          </p:nvSpPr>
          <p:spPr bwMode="hidden">
            <a:xfrm>
              <a:off x="1" y="2356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50206" name="Line 30"/>
            <p:cNvSpPr>
              <a:spLocks noChangeShapeType="1"/>
            </p:cNvSpPr>
            <p:nvPr/>
          </p:nvSpPr>
          <p:spPr bwMode="hidden">
            <a:xfrm>
              <a:off x="1" y="3142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grpSp>
          <p:nvGrpSpPr>
            <p:cNvPr id="2071" name="Group 31"/>
            <p:cNvGrpSpPr>
              <a:grpSpLocks/>
            </p:cNvGrpSpPr>
            <p:nvPr/>
          </p:nvGrpSpPr>
          <p:grpSpPr bwMode="auto">
            <a:xfrm>
              <a:off x="1" y="392"/>
              <a:ext cx="5758" cy="1571"/>
              <a:chOff x="1" y="392"/>
              <a:chExt cx="5758" cy="1571"/>
            </a:xfrm>
          </p:grpSpPr>
          <p:sp>
            <p:nvSpPr>
              <p:cNvPr id="50208" name="Line 32"/>
              <p:cNvSpPr>
                <a:spLocks noChangeShapeType="1"/>
              </p:cNvSpPr>
              <p:nvPr/>
            </p:nvSpPr>
            <p:spPr bwMode="hidden">
              <a:xfrm>
                <a:off x="1" y="784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209" name="Line 33"/>
              <p:cNvSpPr>
                <a:spLocks noChangeShapeType="1"/>
              </p:cNvSpPr>
              <p:nvPr/>
            </p:nvSpPr>
            <p:spPr bwMode="hidden">
              <a:xfrm>
                <a:off x="1" y="1963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210" name="Line 34"/>
              <p:cNvSpPr>
                <a:spLocks noChangeShapeType="1"/>
              </p:cNvSpPr>
              <p:nvPr/>
            </p:nvSpPr>
            <p:spPr bwMode="hidden">
              <a:xfrm>
                <a:off x="1" y="1570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211" name="Line 35"/>
              <p:cNvSpPr>
                <a:spLocks noChangeShapeType="1"/>
              </p:cNvSpPr>
              <p:nvPr/>
            </p:nvSpPr>
            <p:spPr bwMode="hidden">
              <a:xfrm>
                <a:off x="1" y="1177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212" name="Line 36"/>
              <p:cNvSpPr>
                <a:spLocks noChangeShapeType="1"/>
              </p:cNvSpPr>
              <p:nvPr/>
            </p:nvSpPr>
            <p:spPr bwMode="hidden">
              <a:xfrm>
                <a:off x="1" y="392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50213" name="Line 37"/>
            <p:cNvSpPr>
              <a:spLocks noChangeShapeType="1"/>
            </p:cNvSpPr>
            <p:nvPr/>
          </p:nvSpPr>
          <p:spPr bwMode="hidden">
            <a:xfrm>
              <a:off x="1" y="3928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50214" name="Line 38"/>
            <p:cNvSpPr>
              <a:spLocks noChangeShapeType="1"/>
            </p:cNvSpPr>
            <p:nvPr/>
          </p:nvSpPr>
          <p:spPr bwMode="hidden">
            <a:xfrm>
              <a:off x="1" y="3535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</p:grpSp>
      <p:sp>
        <p:nvSpPr>
          <p:cNvPr id="50215" name="Rectangle 39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50216" name="Rectangle 40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0217" name="Rectangle 4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0218" name="Rectangle 4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2B1FDEE-53A2-4F3F-ABE6-10C10001738B}" type="slidenum">
              <a:rPr lang="ru-RU" altLang="ru-RU" smtClean="0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FFFFFF"/>
              </a:solidFill>
            </a:endParaRPr>
          </a:p>
        </p:txBody>
      </p:sp>
      <p:sp>
        <p:nvSpPr>
          <p:cNvPr id="50219" name="Rectangle 4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3599283893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4017" r:id="rId1"/>
    <p:sldLayoutId id="2147484018" r:id="rId2"/>
    <p:sldLayoutId id="2147484019" r:id="rId3"/>
    <p:sldLayoutId id="2147484020" r:id="rId4"/>
    <p:sldLayoutId id="2147484021" r:id="rId5"/>
    <p:sldLayoutId id="2147484022" r:id="rId6"/>
    <p:sldLayoutId id="2147484023" r:id="rId7"/>
    <p:sldLayoutId id="2147484024" r:id="rId8"/>
    <p:sldLayoutId id="2147484025" r:id="rId9"/>
    <p:sldLayoutId id="2147484026" r:id="rId10"/>
    <p:sldLayoutId id="2147484027" r:id="rId11"/>
    <p:sldLayoutId id="2147484028" r:id="rId12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anose="05000000000000000000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anose="05000000000000000000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anose="05000000000000000000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1">
            <a:alpha val="5098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3EA3DF6-552D-461B-B44F-4DA6EF197A3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04.06.2020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4DC5F09-3AC3-4133-A98B-6193EC29949B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/>
          </a:p>
        </p:txBody>
      </p:sp>
      <p:pic>
        <p:nvPicPr>
          <p:cNvPr id="1031" name="Рисунок 6" descr="0_2f36b_eea00400_M.gif"/>
          <p:cNvPicPr>
            <a:picLocks noChangeAspect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428625" y="428625"/>
            <a:ext cx="2835275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728174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8" r:id="rId1"/>
    <p:sldLayoutId id="2147483809" r:id="rId2"/>
    <p:sldLayoutId id="2147483810" r:id="rId3"/>
    <p:sldLayoutId id="2147483811" r:id="rId4"/>
    <p:sldLayoutId id="2147483812" r:id="rId5"/>
    <p:sldLayoutId id="2147483813" r:id="rId6"/>
    <p:sldLayoutId id="2147483814" r:id="rId7"/>
    <p:sldLayoutId id="2147483815" r:id="rId8"/>
    <p:sldLayoutId id="2147483816" r:id="rId9"/>
    <p:sldLayoutId id="2147483817" r:id="rId10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1">
            <a:alpha val="5098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3EA3DF6-552D-461B-B44F-4DA6EF197A3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04.06.2020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4DC5F09-3AC3-4133-A98B-6193EC29949B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/>
          </a:p>
        </p:txBody>
      </p:sp>
      <p:pic>
        <p:nvPicPr>
          <p:cNvPr id="1031" name="Рисунок 6" descr="0_2f36b_eea00400_M.gif"/>
          <p:cNvPicPr>
            <a:picLocks noChangeAspect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428625" y="428625"/>
            <a:ext cx="2835275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6832208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9" r:id="rId1"/>
    <p:sldLayoutId id="2147483820" r:id="rId2"/>
    <p:sldLayoutId id="2147483821" r:id="rId3"/>
    <p:sldLayoutId id="2147483822" r:id="rId4"/>
    <p:sldLayoutId id="2147483823" r:id="rId5"/>
    <p:sldLayoutId id="2147483824" r:id="rId6"/>
    <p:sldLayoutId id="2147483825" r:id="rId7"/>
    <p:sldLayoutId id="2147483826" r:id="rId8"/>
    <p:sldLayoutId id="2147483827" r:id="rId9"/>
    <p:sldLayoutId id="2147483828" r:id="rId10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Line 2"/>
          <p:cNvSpPr>
            <a:spLocks noChangeShapeType="1"/>
          </p:cNvSpPr>
          <p:nvPr/>
        </p:nvSpPr>
        <p:spPr bwMode="auto">
          <a:xfrm>
            <a:off x="7962900" y="152400"/>
            <a:ext cx="0" cy="1524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22238"/>
            <a:ext cx="7543800" cy="129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en-US" smtClean="0"/>
              <a:t>Образец заголовка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719263"/>
            <a:ext cx="8229600" cy="4411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en-US" smtClean="0"/>
              <a:t>Образец текста</a:t>
            </a:r>
          </a:p>
          <a:p>
            <a:pPr lvl="1"/>
            <a:r>
              <a:rPr lang="ru-RU" altLang="en-US" smtClean="0"/>
              <a:t>Второй уровень</a:t>
            </a:r>
          </a:p>
          <a:p>
            <a:pPr lvl="2"/>
            <a:r>
              <a:rPr lang="ru-RU" altLang="en-US" smtClean="0"/>
              <a:t>Третий уровень</a:t>
            </a:r>
          </a:p>
          <a:p>
            <a:pPr lvl="3"/>
            <a:r>
              <a:rPr lang="ru-RU" altLang="en-US" smtClean="0"/>
              <a:t>Четвертый уровень</a:t>
            </a:r>
          </a:p>
          <a:p>
            <a:pPr lvl="4"/>
            <a:r>
              <a:rPr lang="ru-RU" altLang="en-US" smtClean="0"/>
              <a:t>Пятый уровень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en-US" smtClean="0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en-US" smtClean="0">
              <a:solidFill>
                <a:srgbClr val="000000"/>
              </a:solidFill>
            </a:endParaRPr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932F5E51-4115-45CD-9943-7A8C2AB3F99E}" type="slidenum">
              <a:rPr lang="ru-RU" altLang="en-US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en-US" smtClean="0">
              <a:solidFill>
                <a:srgbClr val="000000"/>
              </a:solidFill>
            </a:endParaRPr>
          </a:p>
        </p:txBody>
      </p:sp>
      <p:grpSp>
        <p:nvGrpSpPr>
          <p:cNvPr id="1032" name="Group 8"/>
          <p:cNvGrpSpPr>
            <a:grpSpLocks/>
          </p:cNvGrpSpPr>
          <p:nvPr/>
        </p:nvGrpSpPr>
        <p:grpSpPr bwMode="auto">
          <a:xfrm>
            <a:off x="8153400" y="152400"/>
            <a:ext cx="792163" cy="1295400"/>
            <a:chOff x="5136" y="960"/>
            <a:chExt cx="528" cy="864"/>
          </a:xfrm>
        </p:grpSpPr>
        <p:sp>
          <p:nvSpPr>
            <p:cNvPr id="1033" name="Oval 9"/>
            <p:cNvSpPr>
              <a:spLocks noChangeArrowheads="1"/>
            </p:cNvSpPr>
            <p:nvPr/>
          </p:nvSpPr>
          <p:spPr bwMode="auto">
            <a:xfrm>
              <a:off x="5136" y="960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34" name="Oval 10"/>
            <p:cNvSpPr>
              <a:spLocks noChangeArrowheads="1"/>
            </p:cNvSpPr>
            <p:nvPr/>
          </p:nvSpPr>
          <p:spPr bwMode="auto">
            <a:xfrm>
              <a:off x="5248" y="960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35" name="Oval 11"/>
            <p:cNvSpPr>
              <a:spLocks noChangeArrowheads="1"/>
            </p:cNvSpPr>
            <p:nvPr/>
          </p:nvSpPr>
          <p:spPr bwMode="auto">
            <a:xfrm>
              <a:off x="5360" y="960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36" name="Oval 12"/>
            <p:cNvSpPr>
              <a:spLocks noChangeArrowheads="1"/>
            </p:cNvSpPr>
            <p:nvPr/>
          </p:nvSpPr>
          <p:spPr bwMode="auto">
            <a:xfrm>
              <a:off x="5136" y="1072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37" name="Oval 13"/>
            <p:cNvSpPr>
              <a:spLocks noChangeArrowheads="1"/>
            </p:cNvSpPr>
            <p:nvPr/>
          </p:nvSpPr>
          <p:spPr bwMode="auto">
            <a:xfrm>
              <a:off x="5248" y="1072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38" name="Oval 14"/>
            <p:cNvSpPr>
              <a:spLocks noChangeArrowheads="1"/>
            </p:cNvSpPr>
            <p:nvPr/>
          </p:nvSpPr>
          <p:spPr bwMode="auto">
            <a:xfrm>
              <a:off x="5360" y="1072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39" name="Oval 15"/>
            <p:cNvSpPr>
              <a:spLocks noChangeArrowheads="1"/>
            </p:cNvSpPr>
            <p:nvPr/>
          </p:nvSpPr>
          <p:spPr bwMode="auto">
            <a:xfrm>
              <a:off x="5472" y="1072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40" name="Oval 16"/>
            <p:cNvSpPr>
              <a:spLocks noChangeArrowheads="1"/>
            </p:cNvSpPr>
            <p:nvPr/>
          </p:nvSpPr>
          <p:spPr bwMode="auto">
            <a:xfrm>
              <a:off x="5136" y="1184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41" name="Oval 17"/>
            <p:cNvSpPr>
              <a:spLocks noChangeArrowheads="1"/>
            </p:cNvSpPr>
            <p:nvPr/>
          </p:nvSpPr>
          <p:spPr bwMode="auto">
            <a:xfrm>
              <a:off x="5248" y="1184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42" name="Oval 18"/>
            <p:cNvSpPr>
              <a:spLocks noChangeArrowheads="1"/>
            </p:cNvSpPr>
            <p:nvPr/>
          </p:nvSpPr>
          <p:spPr bwMode="auto">
            <a:xfrm>
              <a:off x="5360" y="1184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43" name="Oval 19"/>
            <p:cNvSpPr>
              <a:spLocks noChangeArrowheads="1"/>
            </p:cNvSpPr>
            <p:nvPr/>
          </p:nvSpPr>
          <p:spPr bwMode="auto">
            <a:xfrm>
              <a:off x="5472" y="1184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44" name="Oval 20"/>
            <p:cNvSpPr>
              <a:spLocks noChangeArrowheads="1"/>
            </p:cNvSpPr>
            <p:nvPr/>
          </p:nvSpPr>
          <p:spPr bwMode="auto">
            <a:xfrm>
              <a:off x="5584" y="1184"/>
              <a:ext cx="80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45" name="Oval 21"/>
            <p:cNvSpPr>
              <a:spLocks noChangeArrowheads="1"/>
            </p:cNvSpPr>
            <p:nvPr/>
          </p:nvSpPr>
          <p:spPr bwMode="auto">
            <a:xfrm>
              <a:off x="5136" y="1296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46" name="Oval 22"/>
            <p:cNvSpPr>
              <a:spLocks noChangeArrowheads="1"/>
            </p:cNvSpPr>
            <p:nvPr/>
          </p:nvSpPr>
          <p:spPr bwMode="auto">
            <a:xfrm>
              <a:off x="5248" y="1296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47" name="Oval 23"/>
            <p:cNvSpPr>
              <a:spLocks noChangeArrowheads="1"/>
            </p:cNvSpPr>
            <p:nvPr/>
          </p:nvSpPr>
          <p:spPr bwMode="auto">
            <a:xfrm>
              <a:off x="5360" y="1296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48" name="Oval 24"/>
            <p:cNvSpPr>
              <a:spLocks noChangeArrowheads="1"/>
            </p:cNvSpPr>
            <p:nvPr/>
          </p:nvSpPr>
          <p:spPr bwMode="auto">
            <a:xfrm>
              <a:off x="5472" y="1296"/>
              <a:ext cx="80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49" name="Oval 25"/>
            <p:cNvSpPr>
              <a:spLocks noChangeArrowheads="1"/>
            </p:cNvSpPr>
            <p:nvPr/>
          </p:nvSpPr>
          <p:spPr bwMode="auto">
            <a:xfrm>
              <a:off x="5136" y="1408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50" name="Oval 26"/>
            <p:cNvSpPr>
              <a:spLocks noChangeArrowheads="1"/>
            </p:cNvSpPr>
            <p:nvPr/>
          </p:nvSpPr>
          <p:spPr bwMode="auto">
            <a:xfrm>
              <a:off x="5248" y="1408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51" name="Oval 27"/>
            <p:cNvSpPr>
              <a:spLocks noChangeArrowheads="1"/>
            </p:cNvSpPr>
            <p:nvPr/>
          </p:nvSpPr>
          <p:spPr bwMode="auto">
            <a:xfrm>
              <a:off x="5360" y="1408"/>
              <a:ext cx="80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52" name="Oval 28"/>
            <p:cNvSpPr>
              <a:spLocks noChangeArrowheads="1"/>
            </p:cNvSpPr>
            <p:nvPr/>
          </p:nvSpPr>
          <p:spPr bwMode="auto">
            <a:xfrm>
              <a:off x="5472" y="1408"/>
              <a:ext cx="80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53" name="Oval 29"/>
            <p:cNvSpPr>
              <a:spLocks noChangeArrowheads="1"/>
            </p:cNvSpPr>
            <p:nvPr/>
          </p:nvSpPr>
          <p:spPr bwMode="auto">
            <a:xfrm>
              <a:off x="5584" y="1408"/>
              <a:ext cx="80" cy="8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54" name="Oval 30"/>
            <p:cNvSpPr>
              <a:spLocks noChangeArrowheads="1"/>
            </p:cNvSpPr>
            <p:nvPr/>
          </p:nvSpPr>
          <p:spPr bwMode="auto">
            <a:xfrm>
              <a:off x="5136" y="1520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55" name="Oval 31"/>
            <p:cNvSpPr>
              <a:spLocks noChangeArrowheads="1"/>
            </p:cNvSpPr>
            <p:nvPr/>
          </p:nvSpPr>
          <p:spPr bwMode="auto">
            <a:xfrm>
              <a:off x="5248" y="1520"/>
              <a:ext cx="80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56" name="Oval 32"/>
            <p:cNvSpPr>
              <a:spLocks noChangeArrowheads="1"/>
            </p:cNvSpPr>
            <p:nvPr/>
          </p:nvSpPr>
          <p:spPr bwMode="auto">
            <a:xfrm>
              <a:off x="5360" y="1520"/>
              <a:ext cx="80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57" name="Oval 33"/>
            <p:cNvSpPr>
              <a:spLocks noChangeArrowheads="1"/>
            </p:cNvSpPr>
            <p:nvPr/>
          </p:nvSpPr>
          <p:spPr bwMode="auto">
            <a:xfrm>
              <a:off x="5472" y="1520"/>
              <a:ext cx="80" cy="8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58" name="Oval 34"/>
            <p:cNvSpPr>
              <a:spLocks noChangeArrowheads="1"/>
            </p:cNvSpPr>
            <p:nvPr/>
          </p:nvSpPr>
          <p:spPr bwMode="auto">
            <a:xfrm>
              <a:off x="5136" y="1632"/>
              <a:ext cx="80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59" name="Oval 35"/>
            <p:cNvSpPr>
              <a:spLocks noChangeArrowheads="1"/>
            </p:cNvSpPr>
            <p:nvPr/>
          </p:nvSpPr>
          <p:spPr bwMode="auto">
            <a:xfrm>
              <a:off x="5248" y="1632"/>
              <a:ext cx="80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60" name="Oval 36"/>
            <p:cNvSpPr>
              <a:spLocks noChangeArrowheads="1"/>
            </p:cNvSpPr>
            <p:nvPr/>
          </p:nvSpPr>
          <p:spPr bwMode="auto">
            <a:xfrm>
              <a:off x="5360" y="1632"/>
              <a:ext cx="80" cy="8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61" name="Oval 37"/>
            <p:cNvSpPr>
              <a:spLocks noChangeArrowheads="1"/>
            </p:cNvSpPr>
            <p:nvPr/>
          </p:nvSpPr>
          <p:spPr bwMode="auto">
            <a:xfrm>
              <a:off x="5472" y="1632"/>
              <a:ext cx="80" cy="8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62" name="Oval 38"/>
            <p:cNvSpPr>
              <a:spLocks noChangeArrowheads="1"/>
            </p:cNvSpPr>
            <p:nvPr/>
          </p:nvSpPr>
          <p:spPr bwMode="auto">
            <a:xfrm>
              <a:off x="5248" y="1744"/>
              <a:ext cx="80" cy="8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63" name="Oval 39"/>
            <p:cNvSpPr>
              <a:spLocks noChangeArrowheads="1"/>
            </p:cNvSpPr>
            <p:nvPr/>
          </p:nvSpPr>
          <p:spPr bwMode="auto">
            <a:xfrm>
              <a:off x="5472" y="1744"/>
              <a:ext cx="80" cy="8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673819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0" r:id="rId1"/>
    <p:sldLayoutId id="2147483831" r:id="rId2"/>
    <p:sldLayoutId id="2147483832" r:id="rId3"/>
    <p:sldLayoutId id="2147483833" r:id="rId4"/>
    <p:sldLayoutId id="2147483834" r:id="rId5"/>
    <p:sldLayoutId id="2147483835" r:id="rId6"/>
    <p:sldLayoutId id="2147483836" r:id="rId7"/>
    <p:sldLayoutId id="2147483837" r:id="rId8"/>
    <p:sldLayoutId id="2147483838" r:id="rId9"/>
    <p:sldLayoutId id="2147483839" r:id="rId10"/>
    <p:sldLayoutId id="2147483840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900" b="1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panose="020B0604020202020204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panose="020B0604020202020204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panose="020B0604020202020204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panose="020B0604020202020204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panose="020B0604020202020204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panose="020B0604020202020204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panose="020B0604020202020204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anose="05000000000000000000" pitchFamily="2" charset="2"/>
        <a:buChar char="l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692150" indent="-347663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l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87425" indent="-293688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anose="05000000000000000000" pitchFamily="2" charset="2"/>
        <a:buChar char="l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281113" indent="-2921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98613" indent="-315913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Line 2"/>
          <p:cNvSpPr>
            <a:spLocks noChangeShapeType="1"/>
          </p:cNvSpPr>
          <p:nvPr/>
        </p:nvSpPr>
        <p:spPr bwMode="auto">
          <a:xfrm>
            <a:off x="7962900" y="152400"/>
            <a:ext cx="0" cy="1524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22238"/>
            <a:ext cx="7543800" cy="129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en-US" smtClean="0"/>
              <a:t>Образец заголовка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719263"/>
            <a:ext cx="8229600" cy="4411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en-US" smtClean="0"/>
              <a:t>Образец текста</a:t>
            </a:r>
          </a:p>
          <a:p>
            <a:pPr lvl="1"/>
            <a:r>
              <a:rPr lang="ru-RU" altLang="en-US" smtClean="0"/>
              <a:t>Второй уровень</a:t>
            </a:r>
          </a:p>
          <a:p>
            <a:pPr lvl="2"/>
            <a:r>
              <a:rPr lang="ru-RU" altLang="en-US" smtClean="0"/>
              <a:t>Третий уровень</a:t>
            </a:r>
          </a:p>
          <a:p>
            <a:pPr lvl="3"/>
            <a:r>
              <a:rPr lang="ru-RU" altLang="en-US" smtClean="0"/>
              <a:t>Четвертый уровень</a:t>
            </a:r>
          </a:p>
          <a:p>
            <a:pPr lvl="4"/>
            <a:r>
              <a:rPr lang="ru-RU" altLang="en-US" smtClean="0"/>
              <a:t>Пятый уровень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en-US" smtClean="0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en-US" smtClean="0">
              <a:solidFill>
                <a:srgbClr val="000000"/>
              </a:solidFill>
            </a:endParaRPr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932F5E51-4115-45CD-9943-7A8C2AB3F99E}" type="slidenum">
              <a:rPr lang="ru-RU" altLang="en-US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en-US" smtClean="0">
              <a:solidFill>
                <a:srgbClr val="000000"/>
              </a:solidFill>
            </a:endParaRPr>
          </a:p>
        </p:txBody>
      </p:sp>
      <p:grpSp>
        <p:nvGrpSpPr>
          <p:cNvPr id="1032" name="Group 8"/>
          <p:cNvGrpSpPr>
            <a:grpSpLocks/>
          </p:cNvGrpSpPr>
          <p:nvPr/>
        </p:nvGrpSpPr>
        <p:grpSpPr bwMode="auto">
          <a:xfrm>
            <a:off x="8153400" y="152400"/>
            <a:ext cx="792163" cy="1295400"/>
            <a:chOff x="5136" y="960"/>
            <a:chExt cx="528" cy="864"/>
          </a:xfrm>
        </p:grpSpPr>
        <p:sp>
          <p:nvSpPr>
            <p:cNvPr id="1033" name="Oval 9"/>
            <p:cNvSpPr>
              <a:spLocks noChangeArrowheads="1"/>
            </p:cNvSpPr>
            <p:nvPr/>
          </p:nvSpPr>
          <p:spPr bwMode="auto">
            <a:xfrm>
              <a:off x="5136" y="960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34" name="Oval 10"/>
            <p:cNvSpPr>
              <a:spLocks noChangeArrowheads="1"/>
            </p:cNvSpPr>
            <p:nvPr/>
          </p:nvSpPr>
          <p:spPr bwMode="auto">
            <a:xfrm>
              <a:off x="5248" y="960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35" name="Oval 11"/>
            <p:cNvSpPr>
              <a:spLocks noChangeArrowheads="1"/>
            </p:cNvSpPr>
            <p:nvPr/>
          </p:nvSpPr>
          <p:spPr bwMode="auto">
            <a:xfrm>
              <a:off x="5360" y="960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36" name="Oval 12"/>
            <p:cNvSpPr>
              <a:spLocks noChangeArrowheads="1"/>
            </p:cNvSpPr>
            <p:nvPr/>
          </p:nvSpPr>
          <p:spPr bwMode="auto">
            <a:xfrm>
              <a:off x="5136" y="1072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37" name="Oval 13"/>
            <p:cNvSpPr>
              <a:spLocks noChangeArrowheads="1"/>
            </p:cNvSpPr>
            <p:nvPr/>
          </p:nvSpPr>
          <p:spPr bwMode="auto">
            <a:xfrm>
              <a:off x="5248" y="1072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38" name="Oval 14"/>
            <p:cNvSpPr>
              <a:spLocks noChangeArrowheads="1"/>
            </p:cNvSpPr>
            <p:nvPr/>
          </p:nvSpPr>
          <p:spPr bwMode="auto">
            <a:xfrm>
              <a:off x="5360" y="1072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39" name="Oval 15"/>
            <p:cNvSpPr>
              <a:spLocks noChangeArrowheads="1"/>
            </p:cNvSpPr>
            <p:nvPr/>
          </p:nvSpPr>
          <p:spPr bwMode="auto">
            <a:xfrm>
              <a:off x="5472" y="1072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40" name="Oval 16"/>
            <p:cNvSpPr>
              <a:spLocks noChangeArrowheads="1"/>
            </p:cNvSpPr>
            <p:nvPr/>
          </p:nvSpPr>
          <p:spPr bwMode="auto">
            <a:xfrm>
              <a:off x="5136" y="1184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41" name="Oval 17"/>
            <p:cNvSpPr>
              <a:spLocks noChangeArrowheads="1"/>
            </p:cNvSpPr>
            <p:nvPr/>
          </p:nvSpPr>
          <p:spPr bwMode="auto">
            <a:xfrm>
              <a:off x="5248" y="1184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42" name="Oval 18"/>
            <p:cNvSpPr>
              <a:spLocks noChangeArrowheads="1"/>
            </p:cNvSpPr>
            <p:nvPr/>
          </p:nvSpPr>
          <p:spPr bwMode="auto">
            <a:xfrm>
              <a:off x="5360" y="1184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43" name="Oval 19"/>
            <p:cNvSpPr>
              <a:spLocks noChangeArrowheads="1"/>
            </p:cNvSpPr>
            <p:nvPr/>
          </p:nvSpPr>
          <p:spPr bwMode="auto">
            <a:xfrm>
              <a:off x="5472" y="1184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44" name="Oval 20"/>
            <p:cNvSpPr>
              <a:spLocks noChangeArrowheads="1"/>
            </p:cNvSpPr>
            <p:nvPr/>
          </p:nvSpPr>
          <p:spPr bwMode="auto">
            <a:xfrm>
              <a:off x="5584" y="1184"/>
              <a:ext cx="80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45" name="Oval 21"/>
            <p:cNvSpPr>
              <a:spLocks noChangeArrowheads="1"/>
            </p:cNvSpPr>
            <p:nvPr/>
          </p:nvSpPr>
          <p:spPr bwMode="auto">
            <a:xfrm>
              <a:off x="5136" y="1296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46" name="Oval 22"/>
            <p:cNvSpPr>
              <a:spLocks noChangeArrowheads="1"/>
            </p:cNvSpPr>
            <p:nvPr/>
          </p:nvSpPr>
          <p:spPr bwMode="auto">
            <a:xfrm>
              <a:off x="5248" y="1296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47" name="Oval 23"/>
            <p:cNvSpPr>
              <a:spLocks noChangeArrowheads="1"/>
            </p:cNvSpPr>
            <p:nvPr/>
          </p:nvSpPr>
          <p:spPr bwMode="auto">
            <a:xfrm>
              <a:off x="5360" y="1296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48" name="Oval 24"/>
            <p:cNvSpPr>
              <a:spLocks noChangeArrowheads="1"/>
            </p:cNvSpPr>
            <p:nvPr/>
          </p:nvSpPr>
          <p:spPr bwMode="auto">
            <a:xfrm>
              <a:off x="5472" y="1296"/>
              <a:ext cx="80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49" name="Oval 25"/>
            <p:cNvSpPr>
              <a:spLocks noChangeArrowheads="1"/>
            </p:cNvSpPr>
            <p:nvPr/>
          </p:nvSpPr>
          <p:spPr bwMode="auto">
            <a:xfrm>
              <a:off x="5136" y="1408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50" name="Oval 26"/>
            <p:cNvSpPr>
              <a:spLocks noChangeArrowheads="1"/>
            </p:cNvSpPr>
            <p:nvPr/>
          </p:nvSpPr>
          <p:spPr bwMode="auto">
            <a:xfrm>
              <a:off x="5248" y="1408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51" name="Oval 27"/>
            <p:cNvSpPr>
              <a:spLocks noChangeArrowheads="1"/>
            </p:cNvSpPr>
            <p:nvPr/>
          </p:nvSpPr>
          <p:spPr bwMode="auto">
            <a:xfrm>
              <a:off x="5360" y="1408"/>
              <a:ext cx="80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52" name="Oval 28"/>
            <p:cNvSpPr>
              <a:spLocks noChangeArrowheads="1"/>
            </p:cNvSpPr>
            <p:nvPr/>
          </p:nvSpPr>
          <p:spPr bwMode="auto">
            <a:xfrm>
              <a:off x="5472" y="1408"/>
              <a:ext cx="80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53" name="Oval 29"/>
            <p:cNvSpPr>
              <a:spLocks noChangeArrowheads="1"/>
            </p:cNvSpPr>
            <p:nvPr/>
          </p:nvSpPr>
          <p:spPr bwMode="auto">
            <a:xfrm>
              <a:off x="5584" y="1408"/>
              <a:ext cx="80" cy="8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54" name="Oval 30"/>
            <p:cNvSpPr>
              <a:spLocks noChangeArrowheads="1"/>
            </p:cNvSpPr>
            <p:nvPr/>
          </p:nvSpPr>
          <p:spPr bwMode="auto">
            <a:xfrm>
              <a:off x="5136" y="1520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55" name="Oval 31"/>
            <p:cNvSpPr>
              <a:spLocks noChangeArrowheads="1"/>
            </p:cNvSpPr>
            <p:nvPr/>
          </p:nvSpPr>
          <p:spPr bwMode="auto">
            <a:xfrm>
              <a:off x="5248" y="1520"/>
              <a:ext cx="80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56" name="Oval 32"/>
            <p:cNvSpPr>
              <a:spLocks noChangeArrowheads="1"/>
            </p:cNvSpPr>
            <p:nvPr/>
          </p:nvSpPr>
          <p:spPr bwMode="auto">
            <a:xfrm>
              <a:off x="5360" y="1520"/>
              <a:ext cx="80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57" name="Oval 33"/>
            <p:cNvSpPr>
              <a:spLocks noChangeArrowheads="1"/>
            </p:cNvSpPr>
            <p:nvPr/>
          </p:nvSpPr>
          <p:spPr bwMode="auto">
            <a:xfrm>
              <a:off x="5472" y="1520"/>
              <a:ext cx="80" cy="8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58" name="Oval 34"/>
            <p:cNvSpPr>
              <a:spLocks noChangeArrowheads="1"/>
            </p:cNvSpPr>
            <p:nvPr/>
          </p:nvSpPr>
          <p:spPr bwMode="auto">
            <a:xfrm>
              <a:off x="5136" y="1632"/>
              <a:ext cx="80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59" name="Oval 35"/>
            <p:cNvSpPr>
              <a:spLocks noChangeArrowheads="1"/>
            </p:cNvSpPr>
            <p:nvPr/>
          </p:nvSpPr>
          <p:spPr bwMode="auto">
            <a:xfrm>
              <a:off x="5248" y="1632"/>
              <a:ext cx="80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60" name="Oval 36"/>
            <p:cNvSpPr>
              <a:spLocks noChangeArrowheads="1"/>
            </p:cNvSpPr>
            <p:nvPr/>
          </p:nvSpPr>
          <p:spPr bwMode="auto">
            <a:xfrm>
              <a:off x="5360" y="1632"/>
              <a:ext cx="80" cy="8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61" name="Oval 37"/>
            <p:cNvSpPr>
              <a:spLocks noChangeArrowheads="1"/>
            </p:cNvSpPr>
            <p:nvPr/>
          </p:nvSpPr>
          <p:spPr bwMode="auto">
            <a:xfrm>
              <a:off x="5472" y="1632"/>
              <a:ext cx="80" cy="8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62" name="Oval 38"/>
            <p:cNvSpPr>
              <a:spLocks noChangeArrowheads="1"/>
            </p:cNvSpPr>
            <p:nvPr/>
          </p:nvSpPr>
          <p:spPr bwMode="auto">
            <a:xfrm>
              <a:off x="5248" y="1744"/>
              <a:ext cx="80" cy="8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63" name="Oval 39"/>
            <p:cNvSpPr>
              <a:spLocks noChangeArrowheads="1"/>
            </p:cNvSpPr>
            <p:nvPr/>
          </p:nvSpPr>
          <p:spPr bwMode="auto">
            <a:xfrm>
              <a:off x="5472" y="1744"/>
              <a:ext cx="80" cy="8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754095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2" r:id="rId1"/>
    <p:sldLayoutId id="2147483843" r:id="rId2"/>
    <p:sldLayoutId id="2147483844" r:id="rId3"/>
    <p:sldLayoutId id="2147483845" r:id="rId4"/>
    <p:sldLayoutId id="2147483846" r:id="rId5"/>
    <p:sldLayoutId id="2147483847" r:id="rId6"/>
    <p:sldLayoutId id="2147483848" r:id="rId7"/>
    <p:sldLayoutId id="2147483849" r:id="rId8"/>
    <p:sldLayoutId id="2147483850" r:id="rId9"/>
    <p:sldLayoutId id="2147483851" r:id="rId10"/>
    <p:sldLayoutId id="2147483852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900" b="1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panose="020B0604020202020204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panose="020B0604020202020204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panose="020B0604020202020204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panose="020B0604020202020204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panose="020B0604020202020204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panose="020B0604020202020204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panose="020B0604020202020204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anose="05000000000000000000" pitchFamily="2" charset="2"/>
        <a:buChar char="l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692150" indent="-347663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l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87425" indent="-293688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anose="05000000000000000000" pitchFamily="2" charset="2"/>
        <a:buChar char="l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281113" indent="-2921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98613" indent="-315913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2"/>
          <p:cNvGrpSpPr>
            <a:grpSpLocks/>
          </p:cNvGrpSpPr>
          <p:nvPr/>
        </p:nvGrpSpPr>
        <p:grpSpPr bwMode="auto">
          <a:xfrm>
            <a:off x="1588" y="0"/>
            <a:ext cx="9148762" cy="6851650"/>
            <a:chOff x="1" y="0"/>
            <a:chExt cx="5763" cy="4316"/>
          </a:xfrm>
        </p:grpSpPr>
        <p:sp>
          <p:nvSpPr>
            <p:cNvPr id="50179" name="Freeform 3"/>
            <p:cNvSpPr>
              <a:spLocks/>
            </p:cNvSpPr>
            <p:nvPr/>
          </p:nvSpPr>
          <p:spPr bwMode="hidden">
            <a:xfrm>
              <a:off x="5045" y="2626"/>
              <a:ext cx="719" cy="1690"/>
            </a:xfrm>
            <a:custGeom>
              <a:avLst/>
              <a:gdLst/>
              <a:ahLst/>
              <a:cxnLst>
                <a:cxn ang="0">
                  <a:pos x="717" y="72"/>
                </a:cxn>
                <a:cxn ang="0">
                  <a:pos x="717" y="0"/>
                </a:cxn>
                <a:cxn ang="0">
                  <a:pos x="699" y="101"/>
                </a:cxn>
                <a:cxn ang="0">
                  <a:pos x="675" y="209"/>
                </a:cxn>
                <a:cxn ang="0">
                  <a:pos x="627" y="389"/>
                </a:cxn>
                <a:cxn ang="0">
                  <a:pos x="574" y="569"/>
                </a:cxn>
                <a:cxn ang="0">
                  <a:pos x="502" y="749"/>
                </a:cxn>
                <a:cxn ang="0">
                  <a:pos x="424" y="935"/>
                </a:cxn>
                <a:cxn ang="0">
                  <a:pos x="334" y="1121"/>
                </a:cxn>
                <a:cxn ang="0">
                  <a:pos x="233" y="1312"/>
                </a:cxn>
                <a:cxn ang="0">
                  <a:pos x="125" y="1498"/>
                </a:cxn>
                <a:cxn ang="0">
                  <a:pos x="0" y="1690"/>
                </a:cxn>
                <a:cxn ang="0">
                  <a:pos x="11" y="1690"/>
                </a:cxn>
                <a:cxn ang="0">
                  <a:pos x="137" y="1498"/>
                </a:cxn>
                <a:cxn ang="0">
                  <a:pos x="245" y="1312"/>
                </a:cxn>
                <a:cxn ang="0">
                  <a:pos x="346" y="1121"/>
                </a:cxn>
                <a:cxn ang="0">
                  <a:pos x="436" y="935"/>
                </a:cxn>
                <a:cxn ang="0">
                  <a:pos x="514" y="749"/>
                </a:cxn>
                <a:cxn ang="0">
                  <a:pos x="585" y="569"/>
                </a:cxn>
                <a:cxn ang="0">
                  <a:pos x="639" y="389"/>
                </a:cxn>
                <a:cxn ang="0">
                  <a:pos x="687" y="209"/>
                </a:cxn>
                <a:cxn ang="0">
                  <a:pos x="705" y="143"/>
                </a:cxn>
                <a:cxn ang="0">
                  <a:pos x="717" y="72"/>
                </a:cxn>
                <a:cxn ang="0">
                  <a:pos x="717" y="72"/>
                </a:cxn>
              </a:cxnLst>
              <a:rect l="0" t="0" r="r" b="b"/>
              <a:pathLst>
                <a:path w="717" h="1690">
                  <a:moveTo>
                    <a:pt x="717" y="72"/>
                  </a:moveTo>
                  <a:lnTo>
                    <a:pt x="717" y="0"/>
                  </a:lnTo>
                  <a:lnTo>
                    <a:pt x="699" y="101"/>
                  </a:lnTo>
                  <a:lnTo>
                    <a:pt x="675" y="209"/>
                  </a:lnTo>
                  <a:lnTo>
                    <a:pt x="627" y="389"/>
                  </a:lnTo>
                  <a:lnTo>
                    <a:pt x="574" y="569"/>
                  </a:lnTo>
                  <a:lnTo>
                    <a:pt x="502" y="749"/>
                  </a:lnTo>
                  <a:lnTo>
                    <a:pt x="424" y="935"/>
                  </a:lnTo>
                  <a:lnTo>
                    <a:pt x="334" y="1121"/>
                  </a:lnTo>
                  <a:lnTo>
                    <a:pt x="233" y="1312"/>
                  </a:lnTo>
                  <a:lnTo>
                    <a:pt x="125" y="1498"/>
                  </a:lnTo>
                  <a:lnTo>
                    <a:pt x="0" y="1690"/>
                  </a:lnTo>
                  <a:lnTo>
                    <a:pt x="11" y="1690"/>
                  </a:lnTo>
                  <a:lnTo>
                    <a:pt x="137" y="1498"/>
                  </a:lnTo>
                  <a:lnTo>
                    <a:pt x="245" y="1312"/>
                  </a:lnTo>
                  <a:lnTo>
                    <a:pt x="346" y="1121"/>
                  </a:lnTo>
                  <a:lnTo>
                    <a:pt x="436" y="935"/>
                  </a:lnTo>
                  <a:lnTo>
                    <a:pt x="514" y="749"/>
                  </a:lnTo>
                  <a:lnTo>
                    <a:pt x="585" y="569"/>
                  </a:lnTo>
                  <a:lnTo>
                    <a:pt x="639" y="389"/>
                  </a:lnTo>
                  <a:lnTo>
                    <a:pt x="687" y="209"/>
                  </a:lnTo>
                  <a:lnTo>
                    <a:pt x="705" y="143"/>
                  </a:lnTo>
                  <a:lnTo>
                    <a:pt x="717" y="72"/>
                  </a:lnTo>
                  <a:lnTo>
                    <a:pt x="717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50180" name="Freeform 4"/>
            <p:cNvSpPr>
              <a:spLocks/>
            </p:cNvSpPr>
            <p:nvPr/>
          </p:nvSpPr>
          <p:spPr bwMode="hidden">
            <a:xfrm>
              <a:off x="5386" y="3794"/>
              <a:ext cx="378" cy="522"/>
            </a:xfrm>
            <a:custGeom>
              <a:avLst/>
              <a:gdLst/>
              <a:ahLst/>
              <a:cxnLst>
                <a:cxn ang="0">
                  <a:pos x="377" y="0"/>
                </a:cxn>
                <a:cxn ang="0">
                  <a:pos x="293" y="132"/>
                </a:cxn>
                <a:cxn ang="0">
                  <a:pos x="204" y="264"/>
                </a:cxn>
                <a:cxn ang="0">
                  <a:pos x="102" y="396"/>
                </a:cxn>
                <a:cxn ang="0">
                  <a:pos x="0" y="522"/>
                </a:cxn>
                <a:cxn ang="0">
                  <a:pos x="12" y="522"/>
                </a:cxn>
                <a:cxn ang="0">
                  <a:pos x="114" y="402"/>
                </a:cxn>
                <a:cxn ang="0">
                  <a:pos x="204" y="282"/>
                </a:cxn>
                <a:cxn ang="0">
                  <a:pos x="377" y="24"/>
                </a:cxn>
                <a:cxn ang="0">
                  <a:pos x="377" y="0"/>
                </a:cxn>
                <a:cxn ang="0">
                  <a:pos x="377" y="0"/>
                </a:cxn>
              </a:cxnLst>
              <a:rect l="0" t="0" r="r" b="b"/>
              <a:pathLst>
                <a:path w="377" h="522">
                  <a:moveTo>
                    <a:pt x="377" y="0"/>
                  </a:moveTo>
                  <a:lnTo>
                    <a:pt x="293" y="132"/>
                  </a:lnTo>
                  <a:lnTo>
                    <a:pt x="204" y="264"/>
                  </a:lnTo>
                  <a:lnTo>
                    <a:pt x="102" y="396"/>
                  </a:lnTo>
                  <a:lnTo>
                    <a:pt x="0" y="522"/>
                  </a:lnTo>
                  <a:lnTo>
                    <a:pt x="12" y="522"/>
                  </a:lnTo>
                  <a:lnTo>
                    <a:pt x="114" y="402"/>
                  </a:lnTo>
                  <a:lnTo>
                    <a:pt x="204" y="282"/>
                  </a:lnTo>
                  <a:lnTo>
                    <a:pt x="377" y="24"/>
                  </a:lnTo>
                  <a:lnTo>
                    <a:pt x="377" y="0"/>
                  </a:lnTo>
                  <a:lnTo>
                    <a:pt x="3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50181" name="Freeform 5"/>
            <p:cNvSpPr>
              <a:spLocks/>
            </p:cNvSpPr>
            <p:nvPr/>
          </p:nvSpPr>
          <p:spPr bwMode="hidden">
            <a:xfrm>
              <a:off x="5680" y="4214"/>
              <a:ext cx="84" cy="102"/>
            </a:xfrm>
            <a:custGeom>
              <a:avLst/>
              <a:gdLst/>
              <a:ahLst/>
              <a:cxnLst>
                <a:cxn ang="0">
                  <a:pos x="0" y="102"/>
                </a:cxn>
                <a:cxn ang="0">
                  <a:pos x="18" y="102"/>
                </a:cxn>
                <a:cxn ang="0">
                  <a:pos x="48" y="60"/>
                </a:cxn>
                <a:cxn ang="0">
                  <a:pos x="84" y="24"/>
                </a:cxn>
                <a:cxn ang="0">
                  <a:pos x="84" y="0"/>
                </a:cxn>
                <a:cxn ang="0">
                  <a:pos x="42" y="54"/>
                </a:cxn>
                <a:cxn ang="0">
                  <a:pos x="0" y="102"/>
                </a:cxn>
                <a:cxn ang="0">
                  <a:pos x="0" y="102"/>
                </a:cxn>
              </a:cxnLst>
              <a:rect l="0" t="0" r="r" b="b"/>
              <a:pathLst>
                <a:path w="84" h="102">
                  <a:moveTo>
                    <a:pt x="0" y="102"/>
                  </a:moveTo>
                  <a:lnTo>
                    <a:pt x="18" y="102"/>
                  </a:lnTo>
                  <a:lnTo>
                    <a:pt x="48" y="60"/>
                  </a:lnTo>
                  <a:lnTo>
                    <a:pt x="84" y="24"/>
                  </a:lnTo>
                  <a:lnTo>
                    <a:pt x="84" y="0"/>
                  </a:lnTo>
                  <a:lnTo>
                    <a:pt x="42" y="54"/>
                  </a:lnTo>
                  <a:lnTo>
                    <a:pt x="0" y="102"/>
                  </a:lnTo>
                  <a:lnTo>
                    <a:pt x="0" y="10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grpSp>
          <p:nvGrpSpPr>
            <p:cNvPr id="2059" name="Group 6"/>
            <p:cNvGrpSpPr>
              <a:grpSpLocks/>
            </p:cNvGrpSpPr>
            <p:nvPr/>
          </p:nvGrpSpPr>
          <p:grpSpPr bwMode="auto">
            <a:xfrm>
              <a:off x="288" y="0"/>
              <a:ext cx="5098" cy="4316"/>
              <a:chOff x="288" y="0"/>
              <a:chExt cx="5098" cy="4316"/>
            </a:xfrm>
          </p:grpSpPr>
          <p:sp>
            <p:nvSpPr>
              <p:cNvPr id="50183" name="Freeform 7"/>
              <p:cNvSpPr>
                <a:spLocks/>
              </p:cNvSpPr>
              <p:nvPr/>
            </p:nvSpPr>
            <p:spPr bwMode="hidden">
              <a:xfrm>
                <a:off x="2789" y="0"/>
                <a:ext cx="72" cy="431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0" y="4316"/>
                  </a:cxn>
                  <a:cxn ang="0">
                    <a:pos x="72" y="4316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72" h="4316">
                    <a:moveTo>
                      <a:pt x="0" y="0"/>
                    </a:moveTo>
                    <a:lnTo>
                      <a:pt x="60" y="4316"/>
                    </a:lnTo>
                    <a:lnTo>
                      <a:pt x="72" y="4316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184" name="Freeform 8"/>
              <p:cNvSpPr>
                <a:spLocks/>
              </p:cNvSpPr>
              <p:nvPr/>
            </p:nvSpPr>
            <p:spPr bwMode="hidden">
              <a:xfrm>
                <a:off x="3089" y="0"/>
                <a:ext cx="174" cy="4316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12" y="0"/>
                  </a:cxn>
                  <a:cxn ang="0">
                    <a:pos x="42" y="216"/>
                  </a:cxn>
                  <a:cxn ang="0">
                    <a:pos x="72" y="444"/>
                  </a:cxn>
                  <a:cxn ang="0">
                    <a:pos x="96" y="689"/>
                  </a:cxn>
                  <a:cxn ang="0">
                    <a:pos x="120" y="947"/>
                  </a:cxn>
                  <a:cxn ang="0">
                    <a:pos x="132" y="1211"/>
                  </a:cxn>
                  <a:cxn ang="0">
                    <a:pos x="150" y="1487"/>
                  </a:cxn>
                  <a:cxn ang="0">
                    <a:pos x="156" y="1768"/>
                  </a:cxn>
                  <a:cxn ang="0">
                    <a:pos x="162" y="2062"/>
                  </a:cxn>
                  <a:cxn ang="0">
                    <a:pos x="156" y="2644"/>
                  </a:cxn>
                  <a:cxn ang="0">
                    <a:pos x="126" y="3225"/>
                  </a:cxn>
                  <a:cxn ang="0">
                    <a:pos x="108" y="3507"/>
                  </a:cxn>
                  <a:cxn ang="0">
                    <a:pos x="78" y="3788"/>
                  </a:cxn>
                  <a:cxn ang="0">
                    <a:pos x="42" y="4058"/>
                  </a:cxn>
                  <a:cxn ang="0">
                    <a:pos x="0" y="4316"/>
                  </a:cxn>
                  <a:cxn ang="0">
                    <a:pos x="12" y="4316"/>
                  </a:cxn>
                  <a:cxn ang="0">
                    <a:pos x="54" y="4058"/>
                  </a:cxn>
                  <a:cxn ang="0">
                    <a:pos x="90" y="3782"/>
                  </a:cxn>
                  <a:cxn ang="0">
                    <a:pos x="120" y="3507"/>
                  </a:cxn>
                  <a:cxn ang="0">
                    <a:pos x="138" y="3219"/>
                  </a:cxn>
                  <a:cxn ang="0">
                    <a:pos x="168" y="2638"/>
                  </a:cxn>
                  <a:cxn ang="0">
                    <a:pos x="174" y="2056"/>
                  </a:cxn>
                  <a:cxn ang="0">
                    <a:pos x="168" y="1768"/>
                  </a:cxn>
                  <a:cxn ang="0">
                    <a:pos x="162" y="1487"/>
                  </a:cxn>
                  <a:cxn ang="0">
                    <a:pos x="144" y="1211"/>
                  </a:cxn>
                  <a:cxn ang="0">
                    <a:pos x="132" y="941"/>
                  </a:cxn>
                  <a:cxn ang="0">
                    <a:pos x="108" y="689"/>
                  </a:cxn>
                  <a:cxn ang="0">
                    <a:pos x="84" y="444"/>
                  </a:cxn>
                  <a:cxn ang="0">
                    <a:pos x="54" y="216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174" h="4316">
                    <a:moveTo>
                      <a:pt x="24" y="0"/>
                    </a:moveTo>
                    <a:lnTo>
                      <a:pt x="12" y="0"/>
                    </a:lnTo>
                    <a:lnTo>
                      <a:pt x="42" y="216"/>
                    </a:lnTo>
                    <a:lnTo>
                      <a:pt x="72" y="444"/>
                    </a:lnTo>
                    <a:lnTo>
                      <a:pt x="96" y="689"/>
                    </a:lnTo>
                    <a:lnTo>
                      <a:pt x="120" y="947"/>
                    </a:lnTo>
                    <a:lnTo>
                      <a:pt x="132" y="1211"/>
                    </a:lnTo>
                    <a:lnTo>
                      <a:pt x="150" y="1487"/>
                    </a:lnTo>
                    <a:lnTo>
                      <a:pt x="156" y="1768"/>
                    </a:lnTo>
                    <a:lnTo>
                      <a:pt x="162" y="2062"/>
                    </a:lnTo>
                    <a:lnTo>
                      <a:pt x="156" y="2644"/>
                    </a:lnTo>
                    <a:lnTo>
                      <a:pt x="126" y="3225"/>
                    </a:lnTo>
                    <a:lnTo>
                      <a:pt x="108" y="3507"/>
                    </a:lnTo>
                    <a:lnTo>
                      <a:pt x="78" y="3788"/>
                    </a:lnTo>
                    <a:lnTo>
                      <a:pt x="42" y="4058"/>
                    </a:lnTo>
                    <a:lnTo>
                      <a:pt x="0" y="4316"/>
                    </a:lnTo>
                    <a:lnTo>
                      <a:pt x="12" y="4316"/>
                    </a:lnTo>
                    <a:lnTo>
                      <a:pt x="54" y="4058"/>
                    </a:lnTo>
                    <a:lnTo>
                      <a:pt x="90" y="3782"/>
                    </a:lnTo>
                    <a:lnTo>
                      <a:pt x="120" y="3507"/>
                    </a:lnTo>
                    <a:lnTo>
                      <a:pt x="138" y="3219"/>
                    </a:lnTo>
                    <a:lnTo>
                      <a:pt x="168" y="2638"/>
                    </a:lnTo>
                    <a:lnTo>
                      <a:pt x="174" y="2056"/>
                    </a:lnTo>
                    <a:lnTo>
                      <a:pt x="168" y="1768"/>
                    </a:lnTo>
                    <a:lnTo>
                      <a:pt x="162" y="1487"/>
                    </a:lnTo>
                    <a:lnTo>
                      <a:pt x="144" y="1211"/>
                    </a:lnTo>
                    <a:lnTo>
                      <a:pt x="132" y="941"/>
                    </a:lnTo>
                    <a:lnTo>
                      <a:pt x="108" y="689"/>
                    </a:lnTo>
                    <a:lnTo>
                      <a:pt x="84" y="444"/>
                    </a:lnTo>
                    <a:lnTo>
                      <a:pt x="54" y="216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185" name="Freeform 9"/>
              <p:cNvSpPr>
                <a:spLocks/>
              </p:cNvSpPr>
              <p:nvPr/>
            </p:nvSpPr>
            <p:spPr bwMode="hidden">
              <a:xfrm>
                <a:off x="3358" y="0"/>
                <a:ext cx="337" cy="4316"/>
              </a:xfrm>
              <a:custGeom>
                <a:avLst/>
                <a:gdLst/>
                <a:ahLst/>
                <a:cxnLst>
                  <a:cxn ang="0">
                    <a:pos x="329" y="2014"/>
                  </a:cxn>
                  <a:cxn ang="0">
                    <a:pos x="317" y="1726"/>
                  </a:cxn>
                  <a:cxn ang="0">
                    <a:pos x="293" y="1445"/>
                  </a:cxn>
                  <a:cxn ang="0">
                    <a:pos x="263" y="1175"/>
                  </a:cxn>
                  <a:cxn ang="0">
                    <a:pos x="228" y="917"/>
                  </a:cxn>
                  <a:cxn ang="0">
                    <a:pos x="186" y="665"/>
                  </a:cxn>
                  <a:cxn ang="0">
                    <a:pos x="132" y="432"/>
                  </a:cxn>
                  <a:cxn ang="0">
                    <a:pos x="78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66" y="204"/>
                  </a:cxn>
                  <a:cxn ang="0">
                    <a:pos x="120" y="432"/>
                  </a:cxn>
                  <a:cxn ang="0">
                    <a:pos x="174" y="665"/>
                  </a:cxn>
                  <a:cxn ang="0">
                    <a:pos x="216" y="917"/>
                  </a:cxn>
                  <a:cxn ang="0">
                    <a:pos x="251" y="1175"/>
                  </a:cxn>
                  <a:cxn ang="0">
                    <a:pos x="281" y="1445"/>
                  </a:cxn>
                  <a:cxn ang="0">
                    <a:pos x="305" y="1726"/>
                  </a:cxn>
                  <a:cxn ang="0">
                    <a:pos x="317" y="2014"/>
                  </a:cxn>
                  <a:cxn ang="0">
                    <a:pos x="323" y="2314"/>
                  </a:cxn>
                  <a:cxn ang="0">
                    <a:pos x="317" y="2608"/>
                  </a:cxn>
                  <a:cxn ang="0">
                    <a:pos x="305" y="2907"/>
                  </a:cxn>
                  <a:cxn ang="0">
                    <a:pos x="281" y="3201"/>
                  </a:cxn>
                  <a:cxn ang="0">
                    <a:pos x="257" y="3489"/>
                  </a:cxn>
                  <a:cxn ang="0">
                    <a:pos x="216" y="3777"/>
                  </a:cxn>
                  <a:cxn ang="0">
                    <a:pos x="174" y="4052"/>
                  </a:cxn>
                  <a:cxn ang="0">
                    <a:pos x="120" y="4316"/>
                  </a:cxn>
                  <a:cxn ang="0">
                    <a:pos x="132" y="4316"/>
                  </a:cxn>
                  <a:cxn ang="0">
                    <a:pos x="186" y="4052"/>
                  </a:cxn>
                  <a:cxn ang="0">
                    <a:pos x="228" y="3777"/>
                  </a:cxn>
                  <a:cxn ang="0">
                    <a:pos x="269" y="3489"/>
                  </a:cxn>
                  <a:cxn ang="0">
                    <a:pos x="293" y="3201"/>
                  </a:cxn>
                  <a:cxn ang="0">
                    <a:pos x="317" y="2907"/>
                  </a:cxn>
                  <a:cxn ang="0">
                    <a:pos x="329" y="2608"/>
                  </a:cxn>
                  <a:cxn ang="0">
                    <a:pos x="335" y="2314"/>
                  </a:cxn>
                  <a:cxn ang="0">
                    <a:pos x="329" y="2014"/>
                  </a:cxn>
                  <a:cxn ang="0">
                    <a:pos x="329" y="2014"/>
                  </a:cxn>
                </a:cxnLst>
                <a:rect l="0" t="0" r="r" b="b"/>
                <a:pathLst>
                  <a:path w="335" h="4316">
                    <a:moveTo>
                      <a:pt x="329" y="2014"/>
                    </a:moveTo>
                    <a:lnTo>
                      <a:pt x="317" y="1726"/>
                    </a:lnTo>
                    <a:lnTo>
                      <a:pt x="293" y="1445"/>
                    </a:lnTo>
                    <a:lnTo>
                      <a:pt x="263" y="1175"/>
                    </a:lnTo>
                    <a:lnTo>
                      <a:pt x="228" y="917"/>
                    </a:lnTo>
                    <a:lnTo>
                      <a:pt x="186" y="665"/>
                    </a:lnTo>
                    <a:lnTo>
                      <a:pt x="132" y="432"/>
                    </a:lnTo>
                    <a:lnTo>
                      <a:pt x="78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66" y="204"/>
                    </a:lnTo>
                    <a:lnTo>
                      <a:pt x="120" y="432"/>
                    </a:lnTo>
                    <a:lnTo>
                      <a:pt x="174" y="665"/>
                    </a:lnTo>
                    <a:lnTo>
                      <a:pt x="216" y="917"/>
                    </a:lnTo>
                    <a:lnTo>
                      <a:pt x="251" y="1175"/>
                    </a:lnTo>
                    <a:lnTo>
                      <a:pt x="281" y="1445"/>
                    </a:lnTo>
                    <a:lnTo>
                      <a:pt x="305" y="1726"/>
                    </a:lnTo>
                    <a:lnTo>
                      <a:pt x="317" y="2014"/>
                    </a:lnTo>
                    <a:lnTo>
                      <a:pt x="323" y="2314"/>
                    </a:lnTo>
                    <a:lnTo>
                      <a:pt x="317" y="2608"/>
                    </a:lnTo>
                    <a:lnTo>
                      <a:pt x="305" y="2907"/>
                    </a:lnTo>
                    <a:lnTo>
                      <a:pt x="281" y="3201"/>
                    </a:lnTo>
                    <a:lnTo>
                      <a:pt x="257" y="3489"/>
                    </a:lnTo>
                    <a:lnTo>
                      <a:pt x="216" y="3777"/>
                    </a:lnTo>
                    <a:lnTo>
                      <a:pt x="174" y="4052"/>
                    </a:lnTo>
                    <a:lnTo>
                      <a:pt x="120" y="4316"/>
                    </a:lnTo>
                    <a:lnTo>
                      <a:pt x="132" y="4316"/>
                    </a:lnTo>
                    <a:lnTo>
                      <a:pt x="186" y="4052"/>
                    </a:lnTo>
                    <a:lnTo>
                      <a:pt x="228" y="3777"/>
                    </a:lnTo>
                    <a:lnTo>
                      <a:pt x="269" y="3489"/>
                    </a:lnTo>
                    <a:lnTo>
                      <a:pt x="293" y="3201"/>
                    </a:lnTo>
                    <a:lnTo>
                      <a:pt x="317" y="2907"/>
                    </a:lnTo>
                    <a:lnTo>
                      <a:pt x="329" y="2608"/>
                    </a:lnTo>
                    <a:lnTo>
                      <a:pt x="335" y="2314"/>
                    </a:lnTo>
                    <a:lnTo>
                      <a:pt x="329" y="2014"/>
                    </a:lnTo>
                    <a:lnTo>
                      <a:pt x="329" y="20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186" name="Freeform 10"/>
              <p:cNvSpPr>
                <a:spLocks/>
              </p:cNvSpPr>
              <p:nvPr/>
            </p:nvSpPr>
            <p:spPr bwMode="hidden">
              <a:xfrm>
                <a:off x="3676" y="0"/>
                <a:ext cx="427" cy="4316"/>
              </a:xfrm>
              <a:custGeom>
                <a:avLst/>
                <a:gdLst/>
                <a:ahLst/>
                <a:cxnLst>
                  <a:cxn ang="0">
                    <a:pos x="413" y="1924"/>
                  </a:cxn>
                  <a:cxn ang="0">
                    <a:pos x="395" y="1690"/>
                  </a:cxn>
                  <a:cxn ang="0">
                    <a:pos x="365" y="1457"/>
                  </a:cxn>
                  <a:cxn ang="0">
                    <a:pos x="329" y="1229"/>
                  </a:cxn>
                  <a:cxn ang="0">
                    <a:pos x="281" y="1001"/>
                  </a:cxn>
                  <a:cxn ang="0">
                    <a:pos x="227" y="761"/>
                  </a:cxn>
                  <a:cxn ang="0">
                    <a:pos x="162" y="522"/>
                  </a:cxn>
                  <a:cxn ang="0">
                    <a:pos x="90" y="27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84" y="270"/>
                  </a:cxn>
                  <a:cxn ang="0">
                    <a:pos x="156" y="522"/>
                  </a:cxn>
                  <a:cxn ang="0">
                    <a:pos x="216" y="767"/>
                  </a:cxn>
                  <a:cxn ang="0">
                    <a:pos x="275" y="1001"/>
                  </a:cxn>
                  <a:cxn ang="0">
                    <a:pos x="317" y="1235"/>
                  </a:cxn>
                  <a:cxn ang="0">
                    <a:pos x="353" y="1463"/>
                  </a:cxn>
                  <a:cxn ang="0">
                    <a:pos x="383" y="1690"/>
                  </a:cxn>
                  <a:cxn ang="0">
                    <a:pos x="401" y="1924"/>
                  </a:cxn>
                  <a:cxn ang="0">
                    <a:pos x="413" y="2188"/>
                  </a:cxn>
                  <a:cxn ang="0">
                    <a:pos x="407" y="2458"/>
                  </a:cxn>
                  <a:cxn ang="0">
                    <a:pos x="395" y="2733"/>
                  </a:cxn>
                  <a:cxn ang="0">
                    <a:pos x="365" y="3021"/>
                  </a:cxn>
                  <a:cxn ang="0">
                    <a:pos x="329" y="3321"/>
                  </a:cxn>
                  <a:cxn ang="0">
                    <a:pos x="275" y="3639"/>
                  </a:cxn>
                  <a:cxn ang="0">
                    <a:pos x="204" y="3968"/>
                  </a:cxn>
                  <a:cxn ang="0">
                    <a:pos x="126" y="4316"/>
                  </a:cxn>
                  <a:cxn ang="0">
                    <a:pos x="138" y="4316"/>
                  </a:cxn>
                  <a:cxn ang="0">
                    <a:pos x="216" y="3968"/>
                  </a:cxn>
                  <a:cxn ang="0">
                    <a:pos x="287" y="3639"/>
                  </a:cxn>
                  <a:cxn ang="0">
                    <a:pos x="341" y="3321"/>
                  </a:cxn>
                  <a:cxn ang="0">
                    <a:pos x="377" y="3021"/>
                  </a:cxn>
                  <a:cxn ang="0">
                    <a:pos x="407" y="2733"/>
                  </a:cxn>
                  <a:cxn ang="0">
                    <a:pos x="419" y="2458"/>
                  </a:cxn>
                  <a:cxn ang="0">
                    <a:pos x="425" y="2188"/>
                  </a:cxn>
                  <a:cxn ang="0">
                    <a:pos x="413" y="1924"/>
                  </a:cxn>
                  <a:cxn ang="0">
                    <a:pos x="413" y="1924"/>
                  </a:cxn>
                </a:cxnLst>
                <a:rect l="0" t="0" r="r" b="b"/>
                <a:pathLst>
                  <a:path w="425" h="4316">
                    <a:moveTo>
                      <a:pt x="413" y="1924"/>
                    </a:moveTo>
                    <a:lnTo>
                      <a:pt x="395" y="1690"/>
                    </a:lnTo>
                    <a:lnTo>
                      <a:pt x="365" y="1457"/>
                    </a:lnTo>
                    <a:lnTo>
                      <a:pt x="329" y="1229"/>
                    </a:lnTo>
                    <a:lnTo>
                      <a:pt x="281" y="1001"/>
                    </a:lnTo>
                    <a:lnTo>
                      <a:pt x="227" y="761"/>
                    </a:lnTo>
                    <a:lnTo>
                      <a:pt x="162" y="522"/>
                    </a:lnTo>
                    <a:lnTo>
                      <a:pt x="90" y="27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84" y="270"/>
                    </a:lnTo>
                    <a:lnTo>
                      <a:pt x="156" y="522"/>
                    </a:lnTo>
                    <a:lnTo>
                      <a:pt x="216" y="767"/>
                    </a:lnTo>
                    <a:lnTo>
                      <a:pt x="275" y="1001"/>
                    </a:lnTo>
                    <a:lnTo>
                      <a:pt x="317" y="1235"/>
                    </a:lnTo>
                    <a:lnTo>
                      <a:pt x="353" y="1463"/>
                    </a:lnTo>
                    <a:lnTo>
                      <a:pt x="383" y="1690"/>
                    </a:lnTo>
                    <a:lnTo>
                      <a:pt x="401" y="1924"/>
                    </a:lnTo>
                    <a:lnTo>
                      <a:pt x="413" y="2188"/>
                    </a:lnTo>
                    <a:lnTo>
                      <a:pt x="407" y="2458"/>
                    </a:lnTo>
                    <a:lnTo>
                      <a:pt x="395" y="2733"/>
                    </a:lnTo>
                    <a:lnTo>
                      <a:pt x="365" y="3021"/>
                    </a:lnTo>
                    <a:lnTo>
                      <a:pt x="329" y="3321"/>
                    </a:lnTo>
                    <a:lnTo>
                      <a:pt x="275" y="3639"/>
                    </a:lnTo>
                    <a:lnTo>
                      <a:pt x="204" y="3968"/>
                    </a:lnTo>
                    <a:lnTo>
                      <a:pt x="126" y="4316"/>
                    </a:lnTo>
                    <a:lnTo>
                      <a:pt x="138" y="4316"/>
                    </a:lnTo>
                    <a:lnTo>
                      <a:pt x="216" y="3968"/>
                    </a:lnTo>
                    <a:lnTo>
                      <a:pt x="287" y="3639"/>
                    </a:lnTo>
                    <a:lnTo>
                      <a:pt x="341" y="3321"/>
                    </a:lnTo>
                    <a:lnTo>
                      <a:pt x="377" y="3021"/>
                    </a:lnTo>
                    <a:lnTo>
                      <a:pt x="407" y="2733"/>
                    </a:lnTo>
                    <a:lnTo>
                      <a:pt x="419" y="2458"/>
                    </a:lnTo>
                    <a:lnTo>
                      <a:pt x="425" y="2188"/>
                    </a:lnTo>
                    <a:lnTo>
                      <a:pt x="413" y="1924"/>
                    </a:lnTo>
                    <a:lnTo>
                      <a:pt x="413" y="192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187" name="Freeform 11"/>
              <p:cNvSpPr>
                <a:spLocks/>
              </p:cNvSpPr>
              <p:nvPr/>
            </p:nvSpPr>
            <p:spPr bwMode="hidden">
              <a:xfrm>
                <a:off x="3946" y="0"/>
                <a:ext cx="558" cy="4316"/>
              </a:xfrm>
              <a:custGeom>
                <a:avLst/>
                <a:gdLst/>
                <a:ahLst/>
                <a:cxnLst>
                  <a:cxn ang="0">
                    <a:pos x="556" y="2020"/>
                  </a:cxn>
                  <a:cxn ang="0">
                    <a:pos x="538" y="1732"/>
                  </a:cxn>
                  <a:cxn ang="0">
                    <a:pos x="503" y="1445"/>
                  </a:cxn>
                  <a:cxn ang="0">
                    <a:pos x="455" y="1175"/>
                  </a:cxn>
                  <a:cxn ang="0">
                    <a:pos x="395" y="911"/>
                  </a:cxn>
                  <a:cxn ang="0">
                    <a:pos x="317" y="659"/>
                  </a:cxn>
                  <a:cxn ang="0">
                    <a:pos x="228" y="426"/>
                  </a:cxn>
                  <a:cxn ang="0">
                    <a:pos x="126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14" y="204"/>
                  </a:cxn>
                  <a:cxn ang="0">
                    <a:pos x="216" y="426"/>
                  </a:cxn>
                  <a:cxn ang="0">
                    <a:pos x="305" y="659"/>
                  </a:cxn>
                  <a:cxn ang="0">
                    <a:pos x="383" y="911"/>
                  </a:cxn>
                  <a:cxn ang="0">
                    <a:pos x="443" y="1175"/>
                  </a:cxn>
                  <a:cxn ang="0">
                    <a:pos x="491" y="1445"/>
                  </a:cxn>
                  <a:cxn ang="0">
                    <a:pos x="526" y="1732"/>
                  </a:cxn>
                  <a:cxn ang="0">
                    <a:pos x="544" y="2020"/>
                  </a:cxn>
                  <a:cxn ang="0">
                    <a:pos x="544" y="2326"/>
                  </a:cxn>
                  <a:cxn ang="0">
                    <a:pos x="532" y="2632"/>
                  </a:cxn>
                  <a:cxn ang="0">
                    <a:pos x="503" y="2931"/>
                  </a:cxn>
                  <a:cxn ang="0">
                    <a:pos x="455" y="3225"/>
                  </a:cxn>
                  <a:cxn ang="0">
                    <a:pos x="389" y="3513"/>
                  </a:cxn>
                  <a:cxn ang="0">
                    <a:pos x="311" y="3788"/>
                  </a:cxn>
                  <a:cxn ang="0">
                    <a:pos x="216" y="4058"/>
                  </a:cxn>
                  <a:cxn ang="0">
                    <a:pos x="102" y="4316"/>
                  </a:cxn>
                  <a:cxn ang="0">
                    <a:pos x="114" y="4316"/>
                  </a:cxn>
                  <a:cxn ang="0">
                    <a:pos x="228" y="4058"/>
                  </a:cxn>
                  <a:cxn ang="0">
                    <a:pos x="323" y="3788"/>
                  </a:cxn>
                  <a:cxn ang="0">
                    <a:pos x="401" y="3513"/>
                  </a:cxn>
                  <a:cxn ang="0">
                    <a:pos x="467" y="3225"/>
                  </a:cxn>
                  <a:cxn ang="0">
                    <a:pos x="515" y="2931"/>
                  </a:cxn>
                  <a:cxn ang="0">
                    <a:pos x="544" y="2632"/>
                  </a:cxn>
                  <a:cxn ang="0">
                    <a:pos x="556" y="2326"/>
                  </a:cxn>
                  <a:cxn ang="0">
                    <a:pos x="556" y="2020"/>
                  </a:cxn>
                  <a:cxn ang="0">
                    <a:pos x="556" y="2020"/>
                  </a:cxn>
                </a:cxnLst>
                <a:rect l="0" t="0" r="r" b="b"/>
                <a:pathLst>
                  <a:path w="556" h="4316">
                    <a:moveTo>
                      <a:pt x="556" y="2020"/>
                    </a:moveTo>
                    <a:lnTo>
                      <a:pt x="538" y="1732"/>
                    </a:lnTo>
                    <a:lnTo>
                      <a:pt x="503" y="1445"/>
                    </a:lnTo>
                    <a:lnTo>
                      <a:pt x="455" y="1175"/>
                    </a:lnTo>
                    <a:lnTo>
                      <a:pt x="395" y="911"/>
                    </a:lnTo>
                    <a:lnTo>
                      <a:pt x="317" y="659"/>
                    </a:lnTo>
                    <a:lnTo>
                      <a:pt x="228" y="426"/>
                    </a:lnTo>
                    <a:lnTo>
                      <a:pt x="126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14" y="204"/>
                    </a:lnTo>
                    <a:lnTo>
                      <a:pt x="216" y="426"/>
                    </a:lnTo>
                    <a:lnTo>
                      <a:pt x="305" y="659"/>
                    </a:lnTo>
                    <a:lnTo>
                      <a:pt x="383" y="911"/>
                    </a:lnTo>
                    <a:lnTo>
                      <a:pt x="443" y="1175"/>
                    </a:lnTo>
                    <a:lnTo>
                      <a:pt x="491" y="1445"/>
                    </a:lnTo>
                    <a:lnTo>
                      <a:pt x="526" y="1732"/>
                    </a:lnTo>
                    <a:lnTo>
                      <a:pt x="544" y="2020"/>
                    </a:lnTo>
                    <a:lnTo>
                      <a:pt x="544" y="2326"/>
                    </a:lnTo>
                    <a:lnTo>
                      <a:pt x="532" y="2632"/>
                    </a:lnTo>
                    <a:lnTo>
                      <a:pt x="503" y="2931"/>
                    </a:lnTo>
                    <a:lnTo>
                      <a:pt x="455" y="3225"/>
                    </a:lnTo>
                    <a:lnTo>
                      <a:pt x="389" y="3513"/>
                    </a:lnTo>
                    <a:lnTo>
                      <a:pt x="311" y="3788"/>
                    </a:lnTo>
                    <a:lnTo>
                      <a:pt x="216" y="4058"/>
                    </a:lnTo>
                    <a:lnTo>
                      <a:pt x="102" y="4316"/>
                    </a:lnTo>
                    <a:lnTo>
                      <a:pt x="114" y="4316"/>
                    </a:lnTo>
                    <a:lnTo>
                      <a:pt x="228" y="4058"/>
                    </a:lnTo>
                    <a:lnTo>
                      <a:pt x="323" y="3788"/>
                    </a:lnTo>
                    <a:lnTo>
                      <a:pt x="401" y="3513"/>
                    </a:lnTo>
                    <a:lnTo>
                      <a:pt x="467" y="3225"/>
                    </a:lnTo>
                    <a:lnTo>
                      <a:pt x="515" y="2931"/>
                    </a:lnTo>
                    <a:lnTo>
                      <a:pt x="544" y="2632"/>
                    </a:lnTo>
                    <a:lnTo>
                      <a:pt x="556" y="2326"/>
                    </a:lnTo>
                    <a:lnTo>
                      <a:pt x="556" y="2020"/>
                    </a:lnTo>
                    <a:lnTo>
                      <a:pt x="556" y="202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188" name="Freeform 12"/>
              <p:cNvSpPr>
                <a:spLocks/>
              </p:cNvSpPr>
              <p:nvPr/>
            </p:nvSpPr>
            <p:spPr bwMode="hidden">
              <a:xfrm>
                <a:off x="4246" y="0"/>
                <a:ext cx="690" cy="4316"/>
              </a:xfrm>
              <a:custGeom>
                <a:avLst/>
                <a:gdLst/>
                <a:ahLst/>
                <a:cxnLst>
                  <a:cxn ang="0">
                    <a:pos x="688" y="2086"/>
                  </a:cxn>
                  <a:cxn ang="0">
                    <a:pos x="670" y="1810"/>
                  </a:cxn>
                  <a:cxn ang="0">
                    <a:pos x="634" y="1541"/>
                  </a:cxn>
                  <a:cxn ang="0">
                    <a:pos x="574" y="1271"/>
                  </a:cxn>
                  <a:cxn ang="0">
                    <a:pos x="497" y="1007"/>
                  </a:cxn>
                  <a:cxn ang="0">
                    <a:pos x="401" y="749"/>
                  </a:cxn>
                  <a:cxn ang="0">
                    <a:pos x="293" y="492"/>
                  </a:cxn>
                  <a:cxn ang="0">
                    <a:pos x="162" y="24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50" y="240"/>
                  </a:cxn>
                  <a:cxn ang="0">
                    <a:pos x="281" y="492"/>
                  </a:cxn>
                  <a:cxn ang="0">
                    <a:pos x="389" y="749"/>
                  </a:cxn>
                  <a:cxn ang="0">
                    <a:pos x="485" y="1007"/>
                  </a:cxn>
                  <a:cxn ang="0">
                    <a:pos x="562" y="1271"/>
                  </a:cxn>
                  <a:cxn ang="0">
                    <a:pos x="622" y="1541"/>
                  </a:cxn>
                  <a:cxn ang="0">
                    <a:pos x="658" y="1810"/>
                  </a:cxn>
                  <a:cxn ang="0">
                    <a:pos x="676" y="2086"/>
                  </a:cxn>
                  <a:cxn ang="0">
                    <a:pos x="676" y="2368"/>
                  </a:cxn>
                  <a:cxn ang="0">
                    <a:pos x="658" y="2650"/>
                  </a:cxn>
                  <a:cxn ang="0">
                    <a:pos x="616" y="2931"/>
                  </a:cxn>
                  <a:cxn ang="0">
                    <a:pos x="556" y="3213"/>
                  </a:cxn>
                  <a:cxn ang="0">
                    <a:pos x="473" y="3495"/>
                  </a:cxn>
                  <a:cxn ang="0">
                    <a:pos x="371" y="3777"/>
                  </a:cxn>
                  <a:cxn ang="0">
                    <a:pos x="251" y="4046"/>
                  </a:cxn>
                  <a:cxn ang="0">
                    <a:pos x="114" y="4316"/>
                  </a:cxn>
                  <a:cxn ang="0">
                    <a:pos x="126" y="4316"/>
                  </a:cxn>
                  <a:cxn ang="0">
                    <a:pos x="263" y="4046"/>
                  </a:cxn>
                  <a:cxn ang="0">
                    <a:pos x="383" y="3777"/>
                  </a:cxn>
                  <a:cxn ang="0">
                    <a:pos x="485" y="3495"/>
                  </a:cxn>
                  <a:cxn ang="0">
                    <a:pos x="568" y="3219"/>
                  </a:cxn>
                  <a:cxn ang="0">
                    <a:pos x="628" y="2937"/>
                  </a:cxn>
                  <a:cxn ang="0">
                    <a:pos x="670" y="2656"/>
                  </a:cxn>
                  <a:cxn ang="0">
                    <a:pos x="688" y="2368"/>
                  </a:cxn>
                  <a:cxn ang="0">
                    <a:pos x="688" y="2086"/>
                  </a:cxn>
                  <a:cxn ang="0">
                    <a:pos x="688" y="2086"/>
                  </a:cxn>
                </a:cxnLst>
                <a:rect l="0" t="0" r="r" b="b"/>
                <a:pathLst>
                  <a:path w="688" h="4316">
                    <a:moveTo>
                      <a:pt x="688" y="2086"/>
                    </a:moveTo>
                    <a:lnTo>
                      <a:pt x="670" y="1810"/>
                    </a:lnTo>
                    <a:lnTo>
                      <a:pt x="634" y="1541"/>
                    </a:lnTo>
                    <a:lnTo>
                      <a:pt x="574" y="1271"/>
                    </a:lnTo>
                    <a:lnTo>
                      <a:pt x="497" y="1007"/>
                    </a:lnTo>
                    <a:lnTo>
                      <a:pt x="401" y="749"/>
                    </a:lnTo>
                    <a:lnTo>
                      <a:pt x="293" y="492"/>
                    </a:lnTo>
                    <a:lnTo>
                      <a:pt x="162" y="24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50" y="240"/>
                    </a:lnTo>
                    <a:lnTo>
                      <a:pt x="281" y="492"/>
                    </a:lnTo>
                    <a:lnTo>
                      <a:pt x="389" y="749"/>
                    </a:lnTo>
                    <a:lnTo>
                      <a:pt x="485" y="1007"/>
                    </a:lnTo>
                    <a:lnTo>
                      <a:pt x="562" y="1271"/>
                    </a:lnTo>
                    <a:lnTo>
                      <a:pt x="622" y="1541"/>
                    </a:lnTo>
                    <a:lnTo>
                      <a:pt x="658" y="1810"/>
                    </a:lnTo>
                    <a:lnTo>
                      <a:pt x="676" y="2086"/>
                    </a:lnTo>
                    <a:lnTo>
                      <a:pt x="676" y="2368"/>
                    </a:lnTo>
                    <a:lnTo>
                      <a:pt x="658" y="2650"/>
                    </a:lnTo>
                    <a:lnTo>
                      <a:pt x="616" y="2931"/>
                    </a:lnTo>
                    <a:lnTo>
                      <a:pt x="556" y="3213"/>
                    </a:lnTo>
                    <a:lnTo>
                      <a:pt x="473" y="3495"/>
                    </a:lnTo>
                    <a:lnTo>
                      <a:pt x="371" y="3777"/>
                    </a:lnTo>
                    <a:lnTo>
                      <a:pt x="251" y="4046"/>
                    </a:lnTo>
                    <a:lnTo>
                      <a:pt x="114" y="4316"/>
                    </a:lnTo>
                    <a:lnTo>
                      <a:pt x="126" y="4316"/>
                    </a:lnTo>
                    <a:lnTo>
                      <a:pt x="263" y="4046"/>
                    </a:lnTo>
                    <a:lnTo>
                      <a:pt x="383" y="3777"/>
                    </a:lnTo>
                    <a:lnTo>
                      <a:pt x="485" y="3495"/>
                    </a:lnTo>
                    <a:lnTo>
                      <a:pt x="568" y="3219"/>
                    </a:lnTo>
                    <a:lnTo>
                      <a:pt x="628" y="2937"/>
                    </a:lnTo>
                    <a:lnTo>
                      <a:pt x="670" y="2656"/>
                    </a:lnTo>
                    <a:lnTo>
                      <a:pt x="688" y="2368"/>
                    </a:lnTo>
                    <a:lnTo>
                      <a:pt x="688" y="2086"/>
                    </a:lnTo>
                    <a:lnTo>
                      <a:pt x="688" y="208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189" name="Freeform 13"/>
              <p:cNvSpPr>
                <a:spLocks/>
              </p:cNvSpPr>
              <p:nvPr/>
            </p:nvSpPr>
            <p:spPr bwMode="hidden">
              <a:xfrm>
                <a:off x="4522" y="0"/>
                <a:ext cx="864" cy="4316"/>
              </a:xfrm>
              <a:custGeom>
                <a:avLst/>
                <a:gdLst/>
                <a:ahLst/>
                <a:cxnLst>
                  <a:cxn ang="0">
                    <a:pos x="855" y="2128"/>
                  </a:cxn>
                  <a:cxn ang="0">
                    <a:pos x="831" y="1834"/>
                  </a:cxn>
                  <a:cxn ang="0">
                    <a:pos x="808" y="1684"/>
                  </a:cxn>
                  <a:cxn ang="0">
                    <a:pos x="784" y="1541"/>
                  </a:cxn>
                  <a:cxn ang="0">
                    <a:pos x="748" y="1397"/>
                  </a:cxn>
                  <a:cxn ang="0">
                    <a:pos x="712" y="1253"/>
                  </a:cxn>
                  <a:cxn ang="0">
                    <a:pos x="664" y="1115"/>
                  </a:cxn>
                  <a:cxn ang="0">
                    <a:pos x="610" y="977"/>
                  </a:cxn>
                  <a:cxn ang="0">
                    <a:pos x="491" y="719"/>
                  </a:cxn>
                  <a:cxn ang="0">
                    <a:pos x="353" y="468"/>
                  </a:cxn>
                  <a:cxn ang="0">
                    <a:pos x="192" y="228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80" y="228"/>
                  </a:cxn>
                  <a:cxn ang="0">
                    <a:pos x="341" y="468"/>
                  </a:cxn>
                  <a:cxn ang="0">
                    <a:pos x="479" y="719"/>
                  </a:cxn>
                  <a:cxn ang="0">
                    <a:pos x="598" y="983"/>
                  </a:cxn>
                  <a:cxn ang="0">
                    <a:pos x="652" y="1121"/>
                  </a:cxn>
                  <a:cxn ang="0">
                    <a:pos x="700" y="1259"/>
                  </a:cxn>
                  <a:cxn ang="0">
                    <a:pos x="736" y="1403"/>
                  </a:cxn>
                  <a:cxn ang="0">
                    <a:pos x="772" y="1547"/>
                  </a:cxn>
                  <a:cxn ang="0">
                    <a:pos x="802" y="1690"/>
                  </a:cxn>
                  <a:cxn ang="0">
                    <a:pos x="819" y="1834"/>
                  </a:cxn>
                  <a:cxn ang="0">
                    <a:pos x="837" y="1984"/>
                  </a:cxn>
                  <a:cxn ang="0">
                    <a:pos x="843" y="2128"/>
                  </a:cxn>
                  <a:cxn ang="0">
                    <a:pos x="849" y="2278"/>
                  </a:cxn>
                  <a:cxn ang="0">
                    <a:pos x="843" y="2428"/>
                  </a:cxn>
                  <a:cxn ang="0">
                    <a:pos x="831" y="2572"/>
                  </a:cxn>
                  <a:cxn ang="0">
                    <a:pos x="819" y="2721"/>
                  </a:cxn>
                  <a:cxn ang="0">
                    <a:pos x="796" y="2865"/>
                  </a:cxn>
                  <a:cxn ang="0">
                    <a:pos x="766" y="3015"/>
                  </a:cxn>
                  <a:cxn ang="0">
                    <a:pos x="724" y="3159"/>
                  </a:cxn>
                  <a:cxn ang="0">
                    <a:pos x="682" y="3303"/>
                  </a:cxn>
                  <a:cxn ang="0">
                    <a:pos x="586" y="3567"/>
                  </a:cxn>
                  <a:cxn ang="0">
                    <a:pos x="473" y="3824"/>
                  </a:cxn>
                  <a:cxn ang="0">
                    <a:pos x="335" y="4076"/>
                  </a:cxn>
                  <a:cxn ang="0">
                    <a:pos x="180" y="4316"/>
                  </a:cxn>
                  <a:cxn ang="0">
                    <a:pos x="192" y="4316"/>
                  </a:cxn>
                  <a:cxn ang="0">
                    <a:pos x="347" y="4076"/>
                  </a:cxn>
                  <a:cxn ang="0">
                    <a:pos x="485" y="3824"/>
                  </a:cxn>
                  <a:cxn ang="0">
                    <a:pos x="598" y="3573"/>
                  </a:cxn>
                  <a:cxn ang="0">
                    <a:pos x="694" y="3309"/>
                  </a:cxn>
                  <a:cxn ang="0">
                    <a:pos x="736" y="3165"/>
                  </a:cxn>
                  <a:cxn ang="0">
                    <a:pos x="778" y="3021"/>
                  </a:cxn>
                  <a:cxn ang="0">
                    <a:pos x="808" y="2871"/>
                  </a:cxn>
                  <a:cxn ang="0">
                    <a:pos x="831" y="2727"/>
                  </a:cxn>
                  <a:cxn ang="0">
                    <a:pos x="843" y="2578"/>
                  </a:cxn>
                  <a:cxn ang="0">
                    <a:pos x="855" y="2428"/>
                  </a:cxn>
                  <a:cxn ang="0">
                    <a:pos x="861" y="2278"/>
                  </a:cxn>
                  <a:cxn ang="0">
                    <a:pos x="855" y="2128"/>
                  </a:cxn>
                  <a:cxn ang="0">
                    <a:pos x="855" y="2128"/>
                  </a:cxn>
                </a:cxnLst>
                <a:rect l="0" t="0" r="r" b="b"/>
                <a:pathLst>
                  <a:path w="861" h="4316">
                    <a:moveTo>
                      <a:pt x="855" y="2128"/>
                    </a:moveTo>
                    <a:lnTo>
                      <a:pt x="831" y="1834"/>
                    </a:lnTo>
                    <a:lnTo>
                      <a:pt x="808" y="1684"/>
                    </a:lnTo>
                    <a:lnTo>
                      <a:pt x="784" y="1541"/>
                    </a:lnTo>
                    <a:lnTo>
                      <a:pt x="748" y="1397"/>
                    </a:lnTo>
                    <a:lnTo>
                      <a:pt x="712" y="1253"/>
                    </a:lnTo>
                    <a:lnTo>
                      <a:pt x="664" y="1115"/>
                    </a:lnTo>
                    <a:lnTo>
                      <a:pt x="610" y="977"/>
                    </a:lnTo>
                    <a:lnTo>
                      <a:pt x="491" y="719"/>
                    </a:lnTo>
                    <a:lnTo>
                      <a:pt x="353" y="468"/>
                    </a:lnTo>
                    <a:lnTo>
                      <a:pt x="192" y="228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80" y="228"/>
                    </a:lnTo>
                    <a:lnTo>
                      <a:pt x="341" y="468"/>
                    </a:lnTo>
                    <a:lnTo>
                      <a:pt x="479" y="719"/>
                    </a:lnTo>
                    <a:lnTo>
                      <a:pt x="598" y="983"/>
                    </a:lnTo>
                    <a:lnTo>
                      <a:pt x="652" y="1121"/>
                    </a:lnTo>
                    <a:lnTo>
                      <a:pt x="700" y="1259"/>
                    </a:lnTo>
                    <a:lnTo>
                      <a:pt x="736" y="1403"/>
                    </a:lnTo>
                    <a:lnTo>
                      <a:pt x="772" y="1547"/>
                    </a:lnTo>
                    <a:lnTo>
                      <a:pt x="802" y="1690"/>
                    </a:lnTo>
                    <a:lnTo>
                      <a:pt x="819" y="1834"/>
                    </a:lnTo>
                    <a:lnTo>
                      <a:pt x="837" y="1984"/>
                    </a:lnTo>
                    <a:lnTo>
                      <a:pt x="843" y="2128"/>
                    </a:lnTo>
                    <a:lnTo>
                      <a:pt x="849" y="2278"/>
                    </a:lnTo>
                    <a:lnTo>
                      <a:pt x="843" y="2428"/>
                    </a:lnTo>
                    <a:lnTo>
                      <a:pt x="831" y="2572"/>
                    </a:lnTo>
                    <a:lnTo>
                      <a:pt x="819" y="2721"/>
                    </a:lnTo>
                    <a:lnTo>
                      <a:pt x="796" y="2865"/>
                    </a:lnTo>
                    <a:lnTo>
                      <a:pt x="766" y="3015"/>
                    </a:lnTo>
                    <a:lnTo>
                      <a:pt x="724" y="3159"/>
                    </a:lnTo>
                    <a:lnTo>
                      <a:pt x="682" y="3303"/>
                    </a:lnTo>
                    <a:lnTo>
                      <a:pt x="586" y="3567"/>
                    </a:lnTo>
                    <a:lnTo>
                      <a:pt x="473" y="3824"/>
                    </a:lnTo>
                    <a:lnTo>
                      <a:pt x="335" y="4076"/>
                    </a:lnTo>
                    <a:lnTo>
                      <a:pt x="180" y="4316"/>
                    </a:lnTo>
                    <a:lnTo>
                      <a:pt x="192" y="4316"/>
                    </a:lnTo>
                    <a:lnTo>
                      <a:pt x="347" y="4076"/>
                    </a:lnTo>
                    <a:lnTo>
                      <a:pt x="485" y="3824"/>
                    </a:lnTo>
                    <a:lnTo>
                      <a:pt x="598" y="3573"/>
                    </a:lnTo>
                    <a:lnTo>
                      <a:pt x="694" y="3309"/>
                    </a:lnTo>
                    <a:lnTo>
                      <a:pt x="736" y="3165"/>
                    </a:lnTo>
                    <a:lnTo>
                      <a:pt x="778" y="3021"/>
                    </a:lnTo>
                    <a:lnTo>
                      <a:pt x="808" y="2871"/>
                    </a:lnTo>
                    <a:lnTo>
                      <a:pt x="831" y="2727"/>
                    </a:lnTo>
                    <a:lnTo>
                      <a:pt x="843" y="2578"/>
                    </a:lnTo>
                    <a:lnTo>
                      <a:pt x="855" y="2428"/>
                    </a:lnTo>
                    <a:lnTo>
                      <a:pt x="861" y="2278"/>
                    </a:lnTo>
                    <a:lnTo>
                      <a:pt x="855" y="2128"/>
                    </a:lnTo>
                    <a:lnTo>
                      <a:pt x="855" y="212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190" name="Freeform 14"/>
              <p:cNvSpPr>
                <a:spLocks/>
              </p:cNvSpPr>
              <p:nvPr/>
            </p:nvSpPr>
            <p:spPr bwMode="hidden">
              <a:xfrm>
                <a:off x="2399" y="0"/>
                <a:ext cx="150" cy="4316"/>
              </a:xfrm>
              <a:custGeom>
                <a:avLst/>
                <a:gdLst/>
                <a:ahLst/>
                <a:cxnLst>
                  <a:cxn ang="0">
                    <a:pos x="18" y="1942"/>
                  </a:cxn>
                  <a:cxn ang="0">
                    <a:pos x="30" y="1630"/>
                  </a:cxn>
                  <a:cxn ang="0">
                    <a:pos x="42" y="1331"/>
                  </a:cxn>
                  <a:cxn ang="0">
                    <a:pos x="59" y="1055"/>
                  </a:cxn>
                  <a:cxn ang="0">
                    <a:pos x="77" y="791"/>
                  </a:cxn>
                  <a:cxn ang="0">
                    <a:pos x="83" y="671"/>
                  </a:cxn>
                  <a:cxn ang="0">
                    <a:pos x="95" y="557"/>
                  </a:cxn>
                  <a:cxn ang="0">
                    <a:pos x="107" y="444"/>
                  </a:cxn>
                  <a:cxn ang="0">
                    <a:pos x="113" y="342"/>
                  </a:cxn>
                  <a:cxn ang="0">
                    <a:pos x="125" y="246"/>
                  </a:cxn>
                  <a:cxn ang="0">
                    <a:pos x="131" y="156"/>
                  </a:cxn>
                  <a:cxn ang="0">
                    <a:pos x="143" y="72"/>
                  </a:cxn>
                  <a:cxn ang="0">
                    <a:pos x="149" y="0"/>
                  </a:cxn>
                  <a:cxn ang="0">
                    <a:pos x="137" y="0"/>
                  </a:cxn>
                  <a:cxn ang="0">
                    <a:pos x="131" y="72"/>
                  </a:cxn>
                  <a:cxn ang="0">
                    <a:pos x="119" y="156"/>
                  </a:cxn>
                  <a:cxn ang="0">
                    <a:pos x="113" y="246"/>
                  </a:cxn>
                  <a:cxn ang="0">
                    <a:pos x="101" y="342"/>
                  </a:cxn>
                  <a:cxn ang="0">
                    <a:pos x="95" y="444"/>
                  </a:cxn>
                  <a:cxn ang="0">
                    <a:pos x="83" y="557"/>
                  </a:cxn>
                  <a:cxn ang="0">
                    <a:pos x="71" y="671"/>
                  </a:cxn>
                  <a:cxn ang="0">
                    <a:pos x="65" y="791"/>
                  </a:cxn>
                  <a:cxn ang="0">
                    <a:pos x="48" y="1055"/>
                  </a:cxn>
                  <a:cxn ang="0">
                    <a:pos x="30" y="1331"/>
                  </a:cxn>
                  <a:cxn ang="0">
                    <a:pos x="18" y="1630"/>
                  </a:cxn>
                  <a:cxn ang="0">
                    <a:pos x="6" y="1942"/>
                  </a:cxn>
                  <a:cxn ang="0">
                    <a:pos x="0" y="2278"/>
                  </a:cxn>
                  <a:cxn ang="0">
                    <a:pos x="6" y="2602"/>
                  </a:cxn>
                  <a:cxn ang="0">
                    <a:pos x="12" y="2919"/>
                  </a:cxn>
                  <a:cxn ang="0">
                    <a:pos x="24" y="3219"/>
                  </a:cxn>
                  <a:cxn ang="0">
                    <a:pos x="36" y="3513"/>
                  </a:cxn>
                  <a:cxn ang="0">
                    <a:pos x="59" y="3794"/>
                  </a:cxn>
                  <a:cxn ang="0">
                    <a:pos x="89" y="4058"/>
                  </a:cxn>
                  <a:cxn ang="0">
                    <a:pos x="125" y="4316"/>
                  </a:cxn>
                  <a:cxn ang="0">
                    <a:pos x="137" y="4316"/>
                  </a:cxn>
                  <a:cxn ang="0">
                    <a:pos x="101" y="4058"/>
                  </a:cxn>
                  <a:cxn ang="0">
                    <a:pos x="71" y="3794"/>
                  </a:cxn>
                  <a:cxn ang="0">
                    <a:pos x="48" y="3513"/>
                  </a:cxn>
                  <a:cxn ang="0">
                    <a:pos x="36" y="3225"/>
                  </a:cxn>
                  <a:cxn ang="0">
                    <a:pos x="24" y="2919"/>
                  </a:cxn>
                  <a:cxn ang="0">
                    <a:pos x="18" y="2608"/>
                  </a:cxn>
                  <a:cxn ang="0">
                    <a:pos x="12" y="2278"/>
                  </a:cxn>
                  <a:cxn ang="0">
                    <a:pos x="18" y="1942"/>
                  </a:cxn>
                  <a:cxn ang="0">
                    <a:pos x="18" y="1942"/>
                  </a:cxn>
                </a:cxnLst>
                <a:rect l="0" t="0" r="r" b="b"/>
                <a:pathLst>
                  <a:path w="149" h="4316">
                    <a:moveTo>
                      <a:pt x="18" y="1942"/>
                    </a:moveTo>
                    <a:lnTo>
                      <a:pt x="30" y="1630"/>
                    </a:lnTo>
                    <a:lnTo>
                      <a:pt x="42" y="1331"/>
                    </a:lnTo>
                    <a:lnTo>
                      <a:pt x="59" y="1055"/>
                    </a:lnTo>
                    <a:lnTo>
                      <a:pt x="77" y="791"/>
                    </a:lnTo>
                    <a:lnTo>
                      <a:pt x="83" y="671"/>
                    </a:lnTo>
                    <a:lnTo>
                      <a:pt x="95" y="557"/>
                    </a:lnTo>
                    <a:lnTo>
                      <a:pt x="107" y="444"/>
                    </a:lnTo>
                    <a:lnTo>
                      <a:pt x="113" y="342"/>
                    </a:lnTo>
                    <a:lnTo>
                      <a:pt x="125" y="246"/>
                    </a:lnTo>
                    <a:lnTo>
                      <a:pt x="131" y="156"/>
                    </a:lnTo>
                    <a:lnTo>
                      <a:pt x="143" y="72"/>
                    </a:lnTo>
                    <a:lnTo>
                      <a:pt x="149" y="0"/>
                    </a:lnTo>
                    <a:lnTo>
                      <a:pt x="137" y="0"/>
                    </a:lnTo>
                    <a:lnTo>
                      <a:pt x="131" y="72"/>
                    </a:lnTo>
                    <a:lnTo>
                      <a:pt x="119" y="156"/>
                    </a:lnTo>
                    <a:lnTo>
                      <a:pt x="113" y="246"/>
                    </a:lnTo>
                    <a:lnTo>
                      <a:pt x="101" y="342"/>
                    </a:lnTo>
                    <a:lnTo>
                      <a:pt x="95" y="444"/>
                    </a:lnTo>
                    <a:lnTo>
                      <a:pt x="83" y="557"/>
                    </a:lnTo>
                    <a:lnTo>
                      <a:pt x="71" y="671"/>
                    </a:lnTo>
                    <a:lnTo>
                      <a:pt x="65" y="791"/>
                    </a:lnTo>
                    <a:lnTo>
                      <a:pt x="48" y="1055"/>
                    </a:lnTo>
                    <a:lnTo>
                      <a:pt x="30" y="1331"/>
                    </a:lnTo>
                    <a:lnTo>
                      <a:pt x="18" y="1630"/>
                    </a:lnTo>
                    <a:lnTo>
                      <a:pt x="6" y="1942"/>
                    </a:lnTo>
                    <a:lnTo>
                      <a:pt x="0" y="2278"/>
                    </a:lnTo>
                    <a:lnTo>
                      <a:pt x="6" y="2602"/>
                    </a:lnTo>
                    <a:lnTo>
                      <a:pt x="12" y="2919"/>
                    </a:lnTo>
                    <a:lnTo>
                      <a:pt x="24" y="3219"/>
                    </a:lnTo>
                    <a:lnTo>
                      <a:pt x="36" y="3513"/>
                    </a:lnTo>
                    <a:lnTo>
                      <a:pt x="59" y="3794"/>
                    </a:lnTo>
                    <a:lnTo>
                      <a:pt x="89" y="4058"/>
                    </a:lnTo>
                    <a:lnTo>
                      <a:pt x="125" y="4316"/>
                    </a:lnTo>
                    <a:lnTo>
                      <a:pt x="137" y="4316"/>
                    </a:lnTo>
                    <a:lnTo>
                      <a:pt x="101" y="4058"/>
                    </a:lnTo>
                    <a:lnTo>
                      <a:pt x="71" y="3794"/>
                    </a:lnTo>
                    <a:lnTo>
                      <a:pt x="48" y="3513"/>
                    </a:lnTo>
                    <a:lnTo>
                      <a:pt x="36" y="3225"/>
                    </a:lnTo>
                    <a:lnTo>
                      <a:pt x="24" y="2919"/>
                    </a:lnTo>
                    <a:lnTo>
                      <a:pt x="18" y="2608"/>
                    </a:lnTo>
                    <a:lnTo>
                      <a:pt x="12" y="2278"/>
                    </a:lnTo>
                    <a:lnTo>
                      <a:pt x="18" y="1942"/>
                    </a:lnTo>
                    <a:lnTo>
                      <a:pt x="18" y="194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191" name="Freeform 15"/>
              <p:cNvSpPr>
                <a:spLocks/>
              </p:cNvSpPr>
              <p:nvPr/>
            </p:nvSpPr>
            <p:spPr bwMode="hidden">
              <a:xfrm>
                <a:off x="1967" y="0"/>
                <a:ext cx="300" cy="4316"/>
              </a:xfrm>
              <a:custGeom>
                <a:avLst/>
                <a:gdLst/>
                <a:ahLst/>
                <a:cxnLst>
                  <a:cxn ang="0">
                    <a:pos x="18" y="2062"/>
                  </a:cxn>
                  <a:cxn ang="0">
                    <a:pos x="30" y="1750"/>
                  </a:cxn>
                  <a:cxn ang="0">
                    <a:pos x="54" y="1451"/>
                  </a:cxn>
                  <a:cxn ang="0">
                    <a:pos x="84" y="1169"/>
                  </a:cxn>
                  <a:cxn ang="0">
                    <a:pos x="126" y="899"/>
                  </a:cxn>
                  <a:cxn ang="0">
                    <a:pos x="162" y="641"/>
                  </a:cxn>
                  <a:cxn ang="0">
                    <a:pos x="209" y="408"/>
                  </a:cxn>
                  <a:cxn ang="0">
                    <a:pos x="251" y="192"/>
                  </a:cxn>
                  <a:cxn ang="0">
                    <a:pos x="299" y="0"/>
                  </a:cxn>
                  <a:cxn ang="0">
                    <a:pos x="287" y="0"/>
                  </a:cxn>
                  <a:cxn ang="0">
                    <a:pos x="239" y="192"/>
                  </a:cxn>
                  <a:cxn ang="0">
                    <a:pos x="198" y="408"/>
                  </a:cxn>
                  <a:cxn ang="0">
                    <a:pos x="156" y="641"/>
                  </a:cxn>
                  <a:cxn ang="0">
                    <a:pos x="114" y="899"/>
                  </a:cxn>
                  <a:cxn ang="0">
                    <a:pos x="78" y="1169"/>
                  </a:cxn>
                  <a:cxn ang="0">
                    <a:pos x="48" y="1451"/>
                  </a:cxn>
                  <a:cxn ang="0">
                    <a:pos x="24" y="1750"/>
                  </a:cxn>
                  <a:cxn ang="0">
                    <a:pos x="6" y="2062"/>
                  </a:cxn>
                  <a:cxn ang="0">
                    <a:pos x="0" y="2374"/>
                  </a:cxn>
                  <a:cxn ang="0">
                    <a:pos x="12" y="2674"/>
                  </a:cxn>
                  <a:cxn ang="0">
                    <a:pos x="30" y="2973"/>
                  </a:cxn>
                  <a:cxn ang="0">
                    <a:pos x="54" y="3255"/>
                  </a:cxn>
                  <a:cxn ang="0">
                    <a:pos x="96" y="3537"/>
                  </a:cxn>
                  <a:cxn ang="0">
                    <a:pos x="144" y="3806"/>
                  </a:cxn>
                  <a:cxn ang="0">
                    <a:pos x="203" y="4064"/>
                  </a:cxn>
                  <a:cxn ang="0">
                    <a:pos x="275" y="4316"/>
                  </a:cxn>
                  <a:cxn ang="0">
                    <a:pos x="287" y="4316"/>
                  </a:cxn>
                  <a:cxn ang="0">
                    <a:pos x="215" y="4064"/>
                  </a:cxn>
                  <a:cxn ang="0">
                    <a:pos x="156" y="3806"/>
                  </a:cxn>
                  <a:cxn ang="0">
                    <a:pos x="108" y="3537"/>
                  </a:cxn>
                  <a:cxn ang="0">
                    <a:pos x="66" y="3261"/>
                  </a:cxn>
                  <a:cxn ang="0">
                    <a:pos x="42" y="2973"/>
                  </a:cxn>
                  <a:cxn ang="0">
                    <a:pos x="24" y="2680"/>
                  </a:cxn>
                  <a:cxn ang="0">
                    <a:pos x="12" y="2374"/>
                  </a:cxn>
                  <a:cxn ang="0">
                    <a:pos x="18" y="2062"/>
                  </a:cxn>
                  <a:cxn ang="0">
                    <a:pos x="18" y="2062"/>
                  </a:cxn>
                </a:cxnLst>
                <a:rect l="0" t="0" r="r" b="b"/>
                <a:pathLst>
                  <a:path w="299" h="4316">
                    <a:moveTo>
                      <a:pt x="18" y="2062"/>
                    </a:moveTo>
                    <a:lnTo>
                      <a:pt x="30" y="1750"/>
                    </a:lnTo>
                    <a:lnTo>
                      <a:pt x="54" y="1451"/>
                    </a:lnTo>
                    <a:lnTo>
                      <a:pt x="84" y="1169"/>
                    </a:lnTo>
                    <a:lnTo>
                      <a:pt x="126" y="899"/>
                    </a:lnTo>
                    <a:lnTo>
                      <a:pt x="162" y="641"/>
                    </a:lnTo>
                    <a:lnTo>
                      <a:pt x="209" y="408"/>
                    </a:lnTo>
                    <a:lnTo>
                      <a:pt x="251" y="192"/>
                    </a:lnTo>
                    <a:lnTo>
                      <a:pt x="299" y="0"/>
                    </a:lnTo>
                    <a:lnTo>
                      <a:pt x="287" y="0"/>
                    </a:lnTo>
                    <a:lnTo>
                      <a:pt x="239" y="192"/>
                    </a:lnTo>
                    <a:lnTo>
                      <a:pt x="198" y="408"/>
                    </a:lnTo>
                    <a:lnTo>
                      <a:pt x="156" y="641"/>
                    </a:lnTo>
                    <a:lnTo>
                      <a:pt x="114" y="899"/>
                    </a:lnTo>
                    <a:lnTo>
                      <a:pt x="78" y="1169"/>
                    </a:lnTo>
                    <a:lnTo>
                      <a:pt x="48" y="1451"/>
                    </a:lnTo>
                    <a:lnTo>
                      <a:pt x="24" y="1750"/>
                    </a:lnTo>
                    <a:lnTo>
                      <a:pt x="6" y="2062"/>
                    </a:lnTo>
                    <a:lnTo>
                      <a:pt x="0" y="2374"/>
                    </a:lnTo>
                    <a:lnTo>
                      <a:pt x="12" y="2674"/>
                    </a:lnTo>
                    <a:lnTo>
                      <a:pt x="30" y="2973"/>
                    </a:lnTo>
                    <a:lnTo>
                      <a:pt x="54" y="3255"/>
                    </a:lnTo>
                    <a:lnTo>
                      <a:pt x="96" y="3537"/>
                    </a:lnTo>
                    <a:lnTo>
                      <a:pt x="144" y="3806"/>
                    </a:lnTo>
                    <a:lnTo>
                      <a:pt x="203" y="4064"/>
                    </a:lnTo>
                    <a:lnTo>
                      <a:pt x="275" y="4316"/>
                    </a:lnTo>
                    <a:lnTo>
                      <a:pt x="287" y="4316"/>
                    </a:lnTo>
                    <a:lnTo>
                      <a:pt x="215" y="4064"/>
                    </a:lnTo>
                    <a:lnTo>
                      <a:pt x="156" y="3806"/>
                    </a:lnTo>
                    <a:lnTo>
                      <a:pt x="108" y="3537"/>
                    </a:lnTo>
                    <a:lnTo>
                      <a:pt x="66" y="3261"/>
                    </a:lnTo>
                    <a:lnTo>
                      <a:pt x="42" y="2973"/>
                    </a:lnTo>
                    <a:lnTo>
                      <a:pt x="24" y="2680"/>
                    </a:lnTo>
                    <a:lnTo>
                      <a:pt x="12" y="2374"/>
                    </a:lnTo>
                    <a:lnTo>
                      <a:pt x="18" y="2062"/>
                    </a:lnTo>
                    <a:lnTo>
                      <a:pt x="18" y="206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192" name="Freeform 16"/>
              <p:cNvSpPr>
                <a:spLocks/>
              </p:cNvSpPr>
              <p:nvPr/>
            </p:nvSpPr>
            <p:spPr bwMode="hidden">
              <a:xfrm>
                <a:off x="1566" y="0"/>
                <a:ext cx="425" cy="4316"/>
              </a:xfrm>
              <a:custGeom>
                <a:avLst/>
                <a:gdLst/>
                <a:ahLst/>
                <a:cxnLst>
                  <a:cxn ang="0">
                    <a:pos x="424" y="0"/>
                  </a:cxn>
                  <a:cxn ang="0">
                    <a:pos x="412" y="0"/>
                  </a:cxn>
                  <a:cxn ang="0">
                    <a:pos x="316" y="222"/>
                  </a:cxn>
                  <a:cxn ang="0">
                    <a:pos x="239" y="462"/>
                  </a:cxn>
                  <a:cxn ang="0">
                    <a:pos x="167" y="707"/>
                  </a:cxn>
                  <a:cxn ang="0">
                    <a:pos x="107" y="971"/>
                  </a:cxn>
                  <a:cxn ang="0">
                    <a:pos x="65" y="1247"/>
                  </a:cxn>
                  <a:cxn ang="0">
                    <a:pos x="29" y="1529"/>
                  </a:cxn>
                  <a:cxn ang="0">
                    <a:pos x="6" y="1822"/>
                  </a:cxn>
                  <a:cxn ang="0">
                    <a:pos x="0" y="2122"/>
                  </a:cxn>
                  <a:cxn ang="0">
                    <a:pos x="6" y="2404"/>
                  </a:cxn>
                  <a:cxn ang="0">
                    <a:pos x="24" y="2686"/>
                  </a:cxn>
                  <a:cxn ang="0">
                    <a:pos x="47" y="2961"/>
                  </a:cxn>
                  <a:cxn ang="0">
                    <a:pos x="89" y="3243"/>
                  </a:cxn>
                  <a:cxn ang="0">
                    <a:pos x="137" y="3519"/>
                  </a:cxn>
                  <a:cxn ang="0">
                    <a:pos x="197" y="3788"/>
                  </a:cxn>
                  <a:cxn ang="0">
                    <a:pos x="269" y="4058"/>
                  </a:cxn>
                  <a:cxn ang="0">
                    <a:pos x="346" y="4316"/>
                  </a:cxn>
                  <a:cxn ang="0">
                    <a:pos x="358" y="4316"/>
                  </a:cxn>
                  <a:cxn ang="0">
                    <a:pos x="281" y="4058"/>
                  </a:cxn>
                  <a:cxn ang="0">
                    <a:pos x="209" y="3788"/>
                  </a:cxn>
                  <a:cxn ang="0">
                    <a:pos x="149" y="3519"/>
                  </a:cxn>
                  <a:cxn ang="0">
                    <a:pos x="101" y="3243"/>
                  </a:cxn>
                  <a:cxn ang="0">
                    <a:pos x="59" y="2961"/>
                  </a:cxn>
                  <a:cxn ang="0">
                    <a:pos x="35" y="2686"/>
                  </a:cxn>
                  <a:cxn ang="0">
                    <a:pos x="18" y="2404"/>
                  </a:cxn>
                  <a:cxn ang="0">
                    <a:pos x="12" y="2122"/>
                  </a:cxn>
                  <a:cxn ang="0">
                    <a:pos x="18" y="1822"/>
                  </a:cxn>
                  <a:cxn ang="0">
                    <a:pos x="41" y="1529"/>
                  </a:cxn>
                  <a:cxn ang="0">
                    <a:pos x="71" y="1247"/>
                  </a:cxn>
                  <a:cxn ang="0">
                    <a:pos x="119" y="971"/>
                  </a:cxn>
                  <a:cxn ang="0">
                    <a:pos x="179" y="707"/>
                  </a:cxn>
                  <a:cxn ang="0">
                    <a:pos x="245" y="462"/>
                  </a:cxn>
                  <a:cxn ang="0">
                    <a:pos x="328" y="222"/>
                  </a:cxn>
                  <a:cxn ang="0">
                    <a:pos x="424" y="0"/>
                  </a:cxn>
                  <a:cxn ang="0">
                    <a:pos x="424" y="0"/>
                  </a:cxn>
                </a:cxnLst>
                <a:rect l="0" t="0" r="r" b="b"/>
                <a:pathLst>
                  <a:path w="424" h="4316">
                    <a:moveTo>
                      <a:pt x="424" y="0"/>
                    </a:moveTo>
                    <a:lnTo>
                      <a:pt x="412" y="0"/>
                    </a:lnTo>
                    <a:lnTo>
                      <a:pt x="316" y="222"/>
                    </a:lnTo>
                    <a:lnTo>
                      <a:pt x="239" y="462"/>
                    </a:lnTo>
                    <a:lnTo>
                      <a:pt x="167" y="707"/>
                    </a:lnTo>
                    <a:lnTo>
                      <a:pt x="107" y="971"/>
                    </a:lnTo>
                    <a:lnTo>
                      <a:pt x="65" y="1247"/>
                    </a:lnTo>
                    <a:lnTo>
                      <a:pt x="29" y="1529"/>
                    </a:lnTo>
                    <a:lnTo>
                      <a:pt x="6" y="1822"/>
                    </a:lnTo>
                    <a:lnTo>
                      <a:pt x="0" y="2122"/>
                    </a:lnTo>
                    <a:lnTo>
                      <a:pt x="6" y="2404"/>
                    </a:lnTo>
                    <a:lnTo>
                      <a:pt x="24" y="2686"/>
                    </a:lnTo>
                    <a:lnTo>
                      <a:pt x="47" y="2961"/>
                    </a:lnTo>
                    <a:lnTo>
                      <a:pt x="89" y="3243"/>
                    </a:lnTo>
                    <a:lnTo>
                      <a:pt x="137" y="3519"/>
                    </a:lnTo>
                    <a:lnTo>
                      <a:pt x="197" y="3788"/>
                    </a:lnTo>
                    <a:lnTo>
                      <a:pt x="269" y="4058"/>
                    </a:lnTo>
                    <a:lnTo>
                      <a:pt x="346" y="4316"/>
                    </a:lnTo>
                    <a:lnTo>
                      <a:pt x="358" y="4316"/>
                    </a:lnTo>
                    <a:lnTo>
                      <a:pt x="281" y="4058"/>
                    </a:lnTo>
                    <a:lnTo>
                      <a:pt x="209" y="3788"/>
                    </a:lnTo>
                    <a:lnTo>
                      <a:pt x="149" y="3519"/>
                    </a:lnTo>
                    <a:lnTo>
                      <a:pt x="101" y="3243"/>
                    </a:lnTo>
                    <a:lnTo>
                      <a:pt x="59" y="2961"/>
                    </a:lnTo>
                    <a:lnTo>
                      <a:pt x="35" y="2686"/>
                    </a:lnTo>
                    <a:lnTo>
                      <a:pt x="18" y="2404"/>
                    </a:lnTo>
                    <a:lnTo>
                      <a:pt x="12" y="2122"/>
                    </a:lnTo>
                    <a:lnTo>
                      <a:pt x="18" y="1822"/>
                    </a:lnTo>
                    <a:lnTo>
                      <a:pt x="41" y="1529"/>
                    </a:lnTo>
                    <a:lnTo>
                      <a:pt x="71" y="1247"/>
                    </a:lnTo>
                    <a:lnTo>
                      <a:pt x="119" y="971"/>
                    </a:lnTo>
                    <a:lnTo>
                      <a:pt x="179" y="707"/>
                    </a:lnTo>
                    <a:lnTo>
                      <a:pt x="245" y="462"/>
                    </a:lnTo>
                    <a:lnTo>
                      <a:pt x="328" y="222"/>
                    </a:lnTo>
                    <a:lnTo>
                      <a:pt x="424" y="0"/>
                    </a:lnTo>
                    <a:lnTo>
                      <a:pt x="4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193" name="Freeform 17"/>
              <p:cNvSpPr>
                <a:spLocks/>
              </p:cNvSpPr>
              <p:nvPr/>
            </p:nvSpPr>
            <p:spPr bwMode="hidden">
              <a:xfrm>
                <a:off x="1128" y="0"/>
                <a:ext cx="575" cy="4316"/>
              </a:xfrm>
              <a:custGeom>
                <a:avLst/>
                <a:gdLst/>
                <a:ahLst/>
                <a:cxnLst>
                  <a:cxn ang="0">
                    <a:pos x="12" y="2146"/>
                  </a:cxn>
                  <a:cxn ang="0">
                    <a:pos x="24" y="1846"/>
                  </a:cxn>
                  <a:cxn ang="0">
                    <a:pos x="54" y="1559"/>
                  </a:cxn>
                  <a:cxn ang="0">
                    <a:pos x="96" y="1277"/>
                  </a:cxn>
                  <a:cxn ang="0">
                    <a:pos x="162" y="1001"/>
                  </a:cxn>
                  <a:cxn ang="0">
                    <a:pos x="239" y="731"/>
                  </a:cxn>
                  <a:cxn ang="0">
                    <a:pos x="335" y="480"/>
                  </a:cxn>
                  <a:cxn ang="0">
                    <a:pos x="449" y="234"/>
                  </a:cxn>
                  <a:cxn ang="0">
                    <a:pos x="574" y="0"/>
                  </a:cxn>
                  <a:cxn ang="0">
                    <a:pos x="562" y="0"/>
                  </a:cxn>
                  <a:cxn ang="0">
                    <a:pos x="437" y="234"/>
                  </a:cxn>
                  <a:cxn ang="0">
                    <a:pos x="323" y="480"/>
                  </a:cxn>
                  <a:cxn ang="0">
                    <a:pos x="227" y="737"/>
                  </a:cxn>
                  <a:cxn ang="0">
                    <a:pos x="150" y="1001"/>
                  </a:cxn>
                  <a:cxn ang="0">
                    <a:pos x="84" y="1277"/>
                  </a:cxn>
                  <a:cxn ang="0">
                    <a:pos x="42" y="1559"/>
                  </a:cxn>
                  <a:cxn ang="0">
                    <a:pos x="12" y="1852"/>
                  </a:cxn>
                  <a:cxn ang="0">
                    <a:pos x="0" y="2146"/>
                  </a:cxn>
                  <a:cxn ang="0">
                    <a:pos x="6" y="2434"/>
                  </a:cxn>
                  <a:cxn ang="0">
                    <a:pos x="30" y="2715"/>
                  </a:cxn>
                  <a:cxn ang="0">
                    <a:pos x="66" y="2997"/>
                  </a:cxn>
                  <a:cxn ang="0">
                    <a:pos x="120" y="3273"/>
                  </a:cxn>
                  <a:cxn ang="0">
                    <a:pos x="191" y="3549"/>
                  </a:cxn>
                  <a:cxn ang="0">
                    <a:pos x="275" y="3812"/>
                  </a:cxn>
                  <a:cxn ang="0">
                    <a:pos x="371" y="4070"/>
                  </a:cxn>
                  <a:cxn ang="0">
                    <a:pos x="484" y="4316"/>
                  </a:cxn>
                  <a:cxn ang="0">
                    <a:pos x="496" y="4316"/>
                  </a:cxn>
                  <a:cxn ang="0">
                    <a:pos x="383" y="4070"/>
                  </a:cxn>
                  <a:cxn ang="0">
                    <a:pos x="287" y="3812"/>
                  </a:cxn>
                  <a:cxn ang="0">
                    <a:pos x="203" y="3549"/>
                  </a:cxn>
                  <a:cxn ang="0">
                    <a:pos x="132" y="3273"/>
                  </a:cxn>
                  <a:cxn ang="0">
                    <a:pos x="78" y="2997"/>
                  </a:cxn>
                  <a:cxn ang="0">
                    <a:pos x="42" y="2715"/>
                  </a:cxn>
                  <a:cxn ang="0">
                    <a:pos x="18" y="2434"/>
                  </a:cxn>
                  <a:cxn ang="0">
                    <a:pos x="12" y="2146"/>
                  </a:cxn>
                  <a:cxn ang="0">
                    <a:pos x="12" y="2146"/>
                  </a:cxn>
                </a:cxnLst>
                <a:rect l="0" t="0" r="r" b="b"/>
                <a:pathLst>
                  <a:path w="574" h="4316">
                    <a:moveTo>
                      <a:pt x="12" y="2146"/>
                    </a:moveTo>
                    <a:lnTo>
                      <a:pt x="24" y="1846"/>
                    </a:lnTo>
                    <a:lnTo>
                      <a:pt x="54" y="1559"/>
                    </a:lnTo>
                    <a:lnTo>
                      <a:pt x="96" y="1277"/>
                    </a:lnTo>
                    <a:lnTo>
                      <a:pt x="162" y="1001"/>
                    </a:lnTo>
                    <a:lnTo>
                      <a:pt x="239" y="731"/>
                    </a:lnTo>
                    <a:lnTo>
                      <a:pt x="335" y="480"/>
                    </a:lnTo>
                    <a:lnTo>
                      <a:pt x="449" y="234"/>
                    </a:lnTo>
                    <a:lnTo>
                      <a:pt x="574" y="0"/>
                    </a:lnTo>
                    <a:lnTo>
                      <a:pt x="562" y="0"/>
                    </a:lnTo>
                    <a:lnTo>
                      <a:pt x="437" y="234"/>
                    </a:lnTo>
                    <a:lnTo>
                      <a:pt x="323" y="480"/>
                    </a:lnTo>
                    <a:lnTo>
                      <a:pt x="227" y="737"/>
                    </a:lnTo>
                    <a:lnTo>
                      <a:pt x="150" y="1001"/>
                    </a:lnTo>
                    <a:lnTo>
                      <a:pt x="84" y="1277"/>
                    </a:lnTo>
                    <a:lnTo>
                      <a:pt x="42" y="1559"/>
                    </a:lnTo>
                    <a:lnTo>
                      <a:pt x="12" y="1852"/>
                    </a:lnTo>
                    <a:lnTo>
                      <a:pt x="0" y="2146"/>
                    </a:lnTo>
                    <a:lnTo>
                      <a:pt x="6" y="2434"/>
                    </a:lnTo>
                    <a:lnTo>
                      <a:pt x="30" y="2715"/>
                    </a:lnTo>
                    <a:lnTo>
                      <a:pt x="66" y="2997"/>
                    </a:lnTo>
                    <a:lnTo>
                      <a:pt x="120" y="3273"/>
                    </a:lnTo>
                    <a:lnTo>
                      <a:pt x="191" y="3549"/>
                    </a:lnTo>
                    <a:lnTo>
                      <a:pt x="275" y="3812"/>
                    </a:lnTo>
                    <a:lnTo>
                      <a:pt x="371" y="4070"/>
                    </a:lnTo>
                    <a:lnTo>
                      <a:pt x="484" y="4316"/>
                    </a:lnTo>
                    <a:lnTo>
                      <a:pt x="496" y="4316"/>
                    </a:lnTo>
                    <a:lnTo>
                      <a:pt x="383" y="4070"/>
                    </a:lnTo>
                    <a:lnTo>
                      <a:pt x="287" y="3812"/>
                    </a:lnTo>
                    <a:lnTo>
                      <a:pt x="203" y="3549"/>
                    </a:lnTo>
                    <a:lnTo>
                      <a:pt x="132" y="3273"/>
                    </a:lnTo>
                    <a:lnTo>
                      <a:pt x="78" y="2997"/>
                    </a:lnTo>
                    <a:lnTo>
                      <a:pt x="42" y="2715"/>
                    </a:lnTo>
                    <a:lnTo>
                      <a:pt x="18" y="2434"/>
                    </a:lnTo>
                    <a:lnTo>
                      <a:pt x="12" y="2146"/>
                    </a:lnTo>
                    <a:lnTo>
                      <a:pt x="12" y="214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194" name="Freeform 18"/>
              <p:cNvSpPr>
                <a:spLocks/>
              </p:cNvSpPr>
              <p:nvPr/>
            </p:nvSpPr>
            <p:spPr bwMode="hidden">
              <a:xfrm>
                <a:off x="702" y="0"/>
                <a:ext cx="737" cy="4316"/>
              </a:xfrm>
              <a:custGeom>
                <a:avLst/>
                <a:gdLst/>
                <a:ahLst/>
                <a:cxnLst>
                  <a:cxn ang="0">
                    <a:pos x="12" y="2098"/>
                  </a:cxn>
                  <a:cxn ang="0">
                    <a:pos x="29" y="1798"/>
                  </a:cxn>
                  <a:cxn ang="0">
                    <a:pos x="71" y="1505"/>
                  </a:cxn>
                  <a:cxn ang="0">
                    <a:pos x="131" y="1223"/>
                  </a:cxn>
                  <a:cxn ang="0">
                    <a:pos x="215" y="941"/>
                  </a:cxn>
                  <a:cxn ang="0">
                    <a:pos x="316" y="689"/>
                  </a:cxn>
                  <a:cxn ang="0">
                    <a:pos x="442" y="444"/>
                  </a:cxn>
                  <a:cxn ang="0">
                    <a:pos x="580" y="216"/>
                  </a:cxn>
                  <a:cxn ang="0">
                    <a:pos x="735" y="0"/>
                  </a:cxn>
                  <a:cxn ang="0">
                    <a:pos x="723" y="0"/>
                  </a:cxn>
                  <a:cxn ang="0">
                    <a:pos x="568" y="210"/>
                  </a:cxn>
                  <a:cxn ang="0">
                    <a:pos x="430" y="438"/>
                  </a:cxn>
                  <a:cxn ang="0">
                    <a:pos x="311" y="683"/>
                  </a:cxn>
                  <a:cxn ang="0">
                    <a:pos x="209" y="941"/>
                  </a:cxn>
                  <a:cxn ang="0">
                    <a:pos x="125" y="1217"/>
                  </a:cxn>
                  <a:cxn ang="0">
                    <a:pos x="59" y="1505"/>
                  </a:cxn>
                  <a:cxn ang="0">
                    <a:pos x="18" y="1798"/>
                  </a:cxn>
                  <a:cxn ang="0">
                    <a:pos x="0" y="2098"/>
                  </a:cxn>
                  <a:cxn ang="0">
                    <a:pos x="6" y="2404"/>
                  </a:cxn>
                  <a:cxn ang="0">
                    <a:pos x="29" y="2709"/>
                  </a:cxn>
                  <a:cxn ang="0">
                    <a:pos x="77" y="3015"/>
                  </a:cxn>
                  <a:cxn ang="0">
                    <a:pos x="149" y="3315"/>
                  </a:cxn>
                  <a:cxn ang="0">
                    <a:pos x="227" y="3573"/>
                  </a:cxn>
                  <a:cxn ang="0">
                    <a:pos x="316" y="3824"/>
                  </a:cxn>
                  <a:cxn ang="0">
                    <a:pos x="424" y="4076"/>
                  </a:cxn>
                  <a:cxn ang="0">
                    <a:pos x="544" y="4316"/>
                  </a:cxn>
                  <a:cxn ang="0">
                    <a:pos x="556" y="4316"/>
                  </a:cxn>
                  <a:cxn ang="0">
                    <a:pos x="436" y="4076"/>
                  </a:cxn>
                  <a:cxn ang="0">
                    <a:pos x="328" y="3824"/>
                  </a:cxn>
                  <a:cxn ang="0">
                    <a:pos x="239" y="3573"/>
                  </a:cxn>
                  <a:cxn ang="0">
                    <a:pos x="161" y="3315"/>
                  </a:cxn>
                  <a:cxn ang="0">
                    <a:pos x="89" y="3015"/>
                  </a:cxn>
                  <a:cxn ang="0">
                    <a:pos x="41" y="2709"/>
                  </a:cxn>
                  <a:cxn ang="0">
                    <a:pos x="18" y="2404"/>
                  </a:cxn>
                  <a:cxn ang="0">
                    <a:pos x="12" y="2098"/>
                  </a:cxn>
                  <a:cxn ang="0">
                    <a:pos x="12" y="2098"/>
                  </a:cxn>
                </a:cxnLst>
                <a:rect l="0" t="0" r="r" b="b"/>
                <a:pathLst>
                  <a:path w="735" h="4316">
                    <a:moveTo>
                      <a:pt x="12" y="2098"/>
                    </a:moveTo>
                    <a:lnTo>
                      <a:pt x="29" y="1798"/>
                    </a:lnTo>
                    <a:lnTo>
                      <a:pt x="71" y="1505"/>
                    </a:lnTo>
                    <a:lnTo>
                      <a:pt x="131" y="1223"/>
                    </a:lnTo>
                    <a:lnTo>
                      <a:pt x="215" y="941"/>
                    </a:lnTo>
                    <a:lnTo>
                      <a:pt x="316" y="689"/>
                    </a:lnTo>
                    <a:lnTo>
                      <a:pt x="442" y="444"/>
                    </a:lnTo>
                    <a:lnTo>
                      <a:pt x="580" y="216"/>
                    </a:lnTo>
                    <a:lnTo>
                      <a:pt x="735" y="0"/>
                    </a:lnTo>
                    <a:lnTo>
                      <a:pt x="723" y="0"/>
                    </a:lnTo>
                    <a:lnTo>
                      <a:pt x="568" y="210"/>
                    </a:lnTo>
                    <a:lnTo>
                      <a:pt x="430" y="438"/>
                    </a:lnTo>
                    <a:lnTo>
                      <a:pt x="311" y="683"/>
                    </a:lnTo>
                    <a:lnTo>
                      <a:pt x="209" y="941"/>
                    </a:lnTo>
                    <a:lnTo>
                      <a:pt x="125" y="1217"/>
                    </a:lnTo>
                    <a:lnTo>
                      <a:pt x="59" y="1505"/>
                    </a:lnTo>
                    <a:lnTo>
                      <a:pt x="18" y="1798"/>
                    </a:lnTo>
                    <a:lnTo>
                      <a:pt x="0" y="2098"/>
                    </a:lnTo>
                    <a:lnTo>
                      <a:pt x="6" y="2404"/>
                    </a:lnTo>
                    <a:lnTo>
                      <a:pt x="29" y="2709"/>
                    </a:lnTo>
                    <a:lnTo>
                      <a:pt x="77" y="3015"/>
                    </a:lnTo>
                    <a:lnTo>
                      <a:pt x="149" y="3315"/>
                    </a:lnTo>
                    <a:lnTo>
                      <a:pt x="227" y="3573"/>
                    </a:lnTo>
                    <a:lnTo>
                      <a:pt x="316" y="3824"/>
                    </a:lnTo>
                    <a:lnTo>
                      <a:pt x="424" y="4076"/>
                    </a:lnTo>
                    <a:lnTo>
                      <a:pt x="544" y="4316"/>
                    </a:lnTo>
                    <a:lnTo>
                      <a:pt x="556" y="4316"/>
                    </a:lnTo>
                    <a:lnTo>
                      <a:pt x="436" y="4076"/>
                    </a:lnTo>
                    <a:lnTo>
                      <a:pt x="328" y="3824"/>
                    </a:lnTo>
                    <a:lnTo>
                      <a:pt x="239" y="3573"/>
                    </a:lnTo>
                    <a:lnTo>
                      <a:pt x="161" y="3315"/>
                    </a:lnTo>
                    <a:lnTo>
                      <a:pt x="89" y="3015"/>
                    </a:lnTo>
                    <a:lnTo>
                      <a:pt x="41" y="2709"/>
                    </a:lnTo>
                    <a:lnTo>
                      <a:pt x="18" y="2404"/>
                    </a:lnTo>
                    <a:lnTo>
                      <a:pt x="12" y="2098"/>
                    </a:lnTo>
                    <a:lnTo>
                      <a:pt x="12" y="209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195" name="Freeform 19"/>
              <p:cNvSpPr>
                <a:spLocks/>
              </p:cNvSpPr>
              <p:nvPr/>
            </p:nvSpPr>
            <p:spPr bwMode="hidden">
              <a:xfrm>
                <a:off x="288" y="0"/>
                <a:ext cx="840" cy="4316"/>
              </a:xfrm>
              <a:custGeom>
                <a:avLst/>
                <a:gdLst/>
                <a:ahLst/>
                <a:cxnLst>
                  <a:cxn ang="0">
                    <a:pos x="18" y="1948"/>
                  </a:cxn>
                  <a:cxn ang="0">
                    <a:pos x="48" y="1708"/>
                  </a:cxn>
                  <a:cxn ang="0">
                    <a:pos x="96" y="1475"/>
                  </a:cxn>
                  <a:cxn ang="0">
                    <a:pos x="161" y="1235"/>
                  </a:cxn>
                  <a:cxn ang="0">
                    <a:pos x="251" y="995"/>
                  </a:cxn>
                  <a:cxn ang="0">
                    <a:pos x="365" y="755"/>
                  </a:cxn>
                  <a:cxn ang="0">
                    <a:pos x="496" y="510"/>
                  </a:cxn>
                  <a:cxn ang="0">
                    <a:pos x="658" y="258"/>
                  </a:cxn>
                  <a:cxn ang="0">
                    <a:pos x="741" y="132"/>
                  </a:cxn>
                  <a:cxn ang="0">
                    <a:pos x="837" y="0"/>
                  </a:cxn>
                  <a:cxn ang="0">
                    <a:pos x="825" y="0"/>
                  </a:cxn>
                  <a:cxn ang="0">
                    <a:pos x="729" y="132"/>
                  </a:cxn>
                  <a:cxn ang="0">
                    <a:pos x="640" y="258"/>
                  </a:cxn>
                  <a:cxn ang="0">
                    <a:pos x="562" y="384"/>
                  </a:cxn>
                  <a:cxn ang="0">
                    <a:pos x="484" y="510"/>
                  </a:cxn>
                  <a:cxn ang="0">
                    <a:pos x="353" y="755"/>
                  </a:cxn>
                  <a:cxn ang="0">
                    <a:pos x="239" y="995"/>
                  </a:cxn>
                  <a:cxn ang="0">
                    <a:pos x="150" y="1235"/>
                  </a:cxn>
                  <a:cxn ang="0">
                    <a:pos x="84" y="1469"/>
                  </a:cxn>
                  <a:cxn ang="0">
                    <a:pos x="36" y="1702"/>
                  </a:cxn>
                  <a:cxn ang="0">
                    <a:pos x="6" y="1942"/>
                  </a:cxn>
                  <a:cxn ang="0">
                    <a:pos x="0" y="2200"/>
                  </a:cxn>
                  <a:cxn ang="0">
                    <a:pos x="12" y="2470"/>
                  </a:cxn>
                  <a:cxn ang="0">
                    <a:pos x="48" y="2739"/>
                  </a:cxn>
                  <a:cxn ang="0">
                    <a:pos x="114" y="3027"/>
                  </a:cxn>
                  <a:cxn ang="0">
                    <a:pos x="150" y="3171"/>
                  </a:cxn>
                  <a:cxn ang="0">
                    <a:pos x="197" y="3321"/>
                  </a:cxn>
                  <a:cxn ang="0">
                    <a:pos x="245" y="3477"/>
                  </a:cxn>
                  <a:cxn ang="0">
                    <a:pos x="305" y="3639"/>
                  </a:cxn>
                  <a:cxn ang="0">
                    <a:pos x="365" y="3800"/>
                  </a:cxn>
                  <a:cxn ang="0">
                    <a:pos x="437" y="3968"/>
                  </a:cxn>
                  <a:cxn ang="0">
                    <a:pos x="508" y="4136"/>
                  </a:cxn>
                  <a:cxn ang="0">
                    <a:pos x="592" y="4316"/>
                  </a:cxn>
                  <a:cxn ang="0">
                    <a:pos x="604" y="4316"/>
                  </a:cxn>
                  <a:cxn ang="0">
                    <a:pos x="520" y="4136"/>
                  </a:cxn>
                  <a:cxn ang="0">
                    <a:pos x="448" y="3968"/>
                  </a:cxn>
                  <a:cxn ang="0">
                    <a:pos x="377" y="3800"/>
                  </a:cxn>
                  <a:cxn ang="0">
                    <a:pos x="317" y="3639"/>
                  </a:cxn>
                  <a:cxn ang="0">
                    <a:pos x="257" y="3477"/>
                  </a:cxn>
                  <a:cxn ang="0">
                    <a:pos x="209" y="3327"/>
                  </a:cxn>
                  <a:cxn ang="0">
                    <a:pos x="161" y="3171"/>
                  </a:cxn>
                  <a:cxn ang="0">
                    <a:pos x="126" y="3027"/>
                  </a:cxn>
                  <a:cxn ang="0">
                    <a:pos x="60" y="2739"/>
                  </a:cxn>
                  <a:cxn ang="0">
                    <a:pos x="24" y="2470"/>
                  </a:cxn>
                  <a:cxn ang="0">
                    <a:pos x="12" y="2206"/>
                  </a:cxn>
                  <a:cxn ang="0">
                    <a:pos x="18" y="1948"/>
                  </a:cxn>
                  <a:cxn ang="0">
                    <a:pos x="18" y="1948"/>
                  </a:cxn>
                </a:cxnLst>
                <a:rect l="0" t="0" r="r" b="b"/>
                <a:pathLst>
                  <a:path w="837" h="4316">
                    <a:moveTo>
                      <a:pt x="18" y="1948"/>
                    </a:moveTo>
                    <a:lnTo>
                      <a:pt x="48" y="1708"/>
                    </a:lnTo>
                    <a:lnTo>
                      <a:pt x="96" y="1475"/>
                    </a:lnTo>
                    <a:lnTo>
                      <a:pt x="161" y="1235"/>
                    </a:lnTo>
                    <a:lnTo>
                      <a:pt x="251" y="995"/>
                    </a:lnTo>
                    <a:lnTo>
                      <a:pt x="365" y="755"/>
                    </a:lnTo>
                    <a:lnTo>
                      <a:pt x="496" y="510"/>
                    </a:lnTo>
                    <a:lnTo>
                      <a:pt x="658" y="258"/>
                    </a:lnTo>
                    <a:lnTo>
                      <a:pt x="741" y="132"/>
                    </a:lnTo>
                    <a:lnTo>
                      <a:pt x="837" y="0"/>
                    </a:lnTo>
                    <a:lnTo>
                      <a:pt x="825" y="0"/>
                    </a:lnTo>
                    <a:lnTo>
                      <a:pt x="729" y="132"/>
                    </a:lnTo>
                    <a:lnTo>
                      <a:pt x="640" y="258"/>
                    </a:lnTo>
                    <a:lnTo>
                      <a:pt x="562" y="384"/>
                    </a:lnTo>
                    <a:lnTo>
                      <a:pt x="484" y="510"/>
                    </a:lnTo>
                    <a:lnTo>
                      <a:pt x="353" y="755"/>
                    </a:lnTo>
                    <a:lnTo>
                      <a:pt x="239" y="995"/>
                    </a:lnTo>
                    <a:lnTo>
                      <a:pt x="150" y="1235"/>
                    </a:lnTo>
                    <a:lnTo>
                      <a:pt x="84" y="1469"/>
                    </a:lnTo>
                    <a:lnTo>
                      <a:pt x="36" y="1702"/>
                    </a:lnTo>
                    <a:lnTo>
                      <a:pt x="6" y="1942"/>
                    </a:lnTo>
                    <a:lnTo>
                      <a:pt x="0" y="2200"/>
                    </a:lnTo>
                    <a:lnTo>
                      <a:pt x="12" y="2470"/>
                    </a:lnTo>
                    <a:lnTo>
                      <a:pt x="48" y="2739"/>
                    </a:lnTo>
                    <a:lnTo>
                      <a:pt x="114" y="3027"/>
                    </a:lnTo>
                    <a:lnTo>
                      <a:pt x="150" y="3171"/>
                    </a:lnTo>
                    <a:lnTo>
                      <a:pt x="197" y="3321"/>
                    </a:lnTo>
                    <a:lnTo>
                      <a:pt x="245" y="3477"/>
                    </a:lnTo>
                    <a:lnTo>
                      <a:pt x="305" y="3639"/>
                    </a:lnTo>
                    <a:lnTo>
                      <a:pt x="365" y="3800"/>
                    </a:lnTo>
                    <a:lnTo>
                      <a:pt x="437" y="3968"/>
                    </a:lnTo>
                    <a:lnTo>
                      <a:pt x="508" y="4136"/>
                    </a:lnTo>
                    <a:lnTo>
                      <a:pt x="592" y="4316"/>
                    </a:lnTo>
                    <a:lnTo>
                      <a:pt x="604" y="4316"/>
                    </a:lnTo>
                    <a:lnTo>
                      <a:pt x="520" y="4136"/>
                    </a:lnTo>
                    <a:lnTo>
                      <a:pt x="448" y="3968"/>
                    </a:lnTo>
                    <a:lnTo>
                      <a:pt x="377" y="3800"/>
                    </a:lnTo>
                    <a:lnTo>
                      <a:pt x="317" y="3639"/>
                    </a:lnTo>
                    <a:lnTo>
                      <a:pt x="257" y="3477"/>
                    </a:lnTo>
                    <a:lnTo>
                      <a:pt x="209" y="3327"/>
                    </a:lnTo>
                    <a:lnTo>
                      <a:pt x="161" y="3171"/>
                    </a:lnTo>
                    <a:lnTo>
                      <a:pt x="126" y="3027"/>
                    </a:lnTo>
                    <a:lnTo>
                      <a:pt x="60" y="2739"/>
                    </a:lnTo>
                    <a:lnTo>
                      <a:pt x="24" y="2470"/>
                    </a:lnTo>
                    <a:lnTo>
                      <a:pt x="12" y="2206"/>
                    </a:lnTo>
                    <a:lnTo>
                      <a:pt x="18" y="1948"/>
                    </a:lnTo>
                    <a:lnTo>
                      <a:pt x="18" y="194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50196" name="Freeform 20"/>
            <p:cNvSpPr>
              <a:spLocks/>
            </p:cNvSpPr>
            <p:nvPr/>
          </p:nvSpPr>
          <p:spPr bwMode="hidden">
            <a:xfrm>
              <a:off x="6" y="2901"/>
              <a:ext cx="606" cy="1415"/>
            </a:xfrm>
            <a:custGeom>
              <a:avLst/>
              <a:gdLst/>
              <a:ahLst/>
              <a:cxnLst>
                <a:cxn ang="0">
                  <a:pos x="0" y="54"/>
                </a:cxn>
                <a:cxn ang="0">
                  <a:pos x="42" y="228"/>
                </a:cxn>
                <a:cxn ang="0">
                  <a:pos x="96" y="402"/>
                </a:cxn>
                <a:cxn ang="0">
                  <a:pos x="161" y="576"/>
                </a:cxn>
                <a:cxn ang="0">
                  <a:pos x="227" y="744"/>
                </a:cxn>
                <a:cxn ang="0">
                  <a:pos x="305" y="917"/>
                </a:cxn>
                <a:cxn ang="0">
                  <a:pos x="389" y="1085"/>
                </a:cxn>
                <a:cxn ang="0">
                  <a:pos x="484" y="1253"/>
                </a:cxn>
                <a:cxn ang="0">
                  <a:pos x="586" y="1415"/>
                </a:cxn>
                <a:cxn ang="0">
                  <a:pos x="604" y="1415"/>
                </a:cxn>
                <a:cxn ang="0">
                  <a:pos x="496" y="1247"/>
                </a:cxn>
                <a:cxn ang="0">
                  <a:pos x="401" y="1073"/>
                </a:cxn>
                <a:cxn ang="0">
                  <a:pos x="311" y="899"/>
                </a:cxn>
                <a:cxn ang="0">
                  <a:pos x="233" y="720"/>
                </a:cxn>
                <a:cxn ang="0">
                  <a:pos x="161" y="546"/>
                </a:cxn>
                <a:cxn ang="0">
                  <a:pos x="102" y="366"/>
                </a:cxn>
                <a:cxn ang="0">
                  <a:pos x="48" y="180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0" y="54"/>
                </a:cxn>
              </a:cxnLst>
              <a:rect l="0" t="0" r="r" b="b"/>
              <a:pathLst>
                <a:path w="604" h="1415">
                  <a:moveTo>
                    <a:pt x="0" y="54"/>
                  </a:moveTo>
                  <a:lnTo>
                    <a:pt x="42" y="228"/>
                  </a:lnTo>
                  <a:lnTo>
                    <a:pt x="96" y="402"/>
                  </a:lnTo>
                  <a:lnTo>
                    <a:pt x="161" y="576"/>
                  </a:lnTo>
                  <a:lnTo>
                    <a:pt x="227" y="744"/>
                  </a:lnTo>
                  <a:lnTo>
                    <a:pt x="305" y="917"/>
                  </a:lnTo>
                  <a:lnTo>
                    <a:pt x="389" y="1085"/>
                  </a:lnTo>
                  <a:lnTo>
                    <a:pt x="484" y="1253"/>
                  </a:lnTo>
                  <a:lnTo>
                    <a:pt x="586" y="1415"/>
                  </a:lnTo>
                  <a:lnTo>
                    <a:pt x="604" y="1415"/>
                  </a:lnTo>
                  <a:lnTo>
                    <a:pt x="496" y="1247"/>
                  </a:lnTo>
                  <a:lnTo>
                    <a:pt x="401" y="1073"/>
                  </a:lnTo>
                  <a:lnTo>
                    <a:pt x="311" y="899"/>
                  </a:lnTo>
                  <a:lnTo>
                    <a:pt x="233" y="720"/>
                  </a:lnTo>
                  <a:lnTo>
                    <a:pt x="161" y="546"/>
                  </a:lnTo>
                  <a:lnTo>
                    <a:pt x="102" y="366"/>
                  </a:lnTo>
                  <a:lnTo>
                    <a:pt x="48" y="180"/>
                  </a:lnTo>
                  <a:lnTo>
                    <a:pt x="0" y="0"/>
                  </a:lnTo>
                  <a:lnTo>
                    <a:pt x="0" y="54"/>
                  </a:lnTo>
                  <a:lnTo>
                    <a:pt x="0" y="54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50197" name="Freeform 21"/>
            <p:cNvSpPr>
              <a:spLocks/>
            </p:cNvSpPr>
            <p:nvPr/>
          </p:nvSpPr>
          <p:spPr bwMode="hidden">
            <a:xfrm>
              <a:off x="6" y="3890"/>
              <a:ext cx="228" cy="426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108" y="240"/>
                </a:cxn>
                <a:cxn ang="0">
                  <a:pos x="215" y="426"/>
                </a:cxn>
                <a:cxn ang="0">
                  <a:pos x="227" y="426"/>
                </a:cxn>
                <a:cxn ang="0">
                  <a:pos x="167" y="330"/>
                </a:cxn>
                <a:cxn ang="0">
                  <a:pos x="114" y="222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0" y="30"/>
                </a:cxn>
              </a:cxnLst>
              <a:rect l="0" t="0" r="r" b="b"/>
              <a:pathLst>
                <a:path w="227" h="426">
                  <a:moveTo>
                    <a:pt x="0" y="30"/>
                  </a:moveTo>
                  <a:lnTo>
                    <a:pt x="108" y="240"/>
                  </a:lnTo>
                  <a:lnTo>
                    <a:pt x="215" y="426"/>
                  </a:lnTo>
                  <a:lnTo>
                    <a:pt x="227" y="426"/>
                  </a:lnTo>
                  <a:lnTo>
                    <a:pt x="167" y="330"/>
                  </a:lnTo>
                  <a:lnTo>
                    <a:pt x="114" y="222"/>
                  </a:lnTo>
                  <a:lnTo>
                    <a:pt x="0" y="0"/>
                  </a:lnTo>
                  <a:lnTo>
                    <a:pt x="0" y="30"/>
                  </a:lnTo>
                  <a:lnTo>
                    <a:pt x="0" y="3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50198" name="Freeform 22"/>
            <p:cNvSpPr>
              <a:spLocks/>
            </p:cNvSpPr>
            <p:nvPr/>
          </p:nvSpPr>
          <p:spPr bwMode="hidden">
            <a:xfrm>
              <a:off x="4776" y="0"/>
              <a:ext cx="984" cy="1786"/>
            </a:xfrm>
            <a:custGeom>
              <a:avLst/>
              <a:gdLst/>
              <a:ahLst/>
              <a:cxnLst>
                <a:cxn ang="0">
                  <a:pos x="981" y="1786"/>
                </a:cxn>
                <a:cxn ang="0">
                  <a:pos x="981" y="1720"/>
                </a:cxn>
                <a:cxn ang="0">
                  <a:pos x="969" y="1666"/>
                </a:cxn>
                <a:cxn ang="0">
                  <a:pos x="957" y="1613"/>
                </a:cxn>
                <a:cxn ang="0">
                  <a:pos x="921" y="1487"/>
                </a:cxn>
                <a:cxn ang="0">
                  <a:pos x="885" y="1361"/>
                </a:cxn>
                <a:cxn ang="0">
                  <a:pos x="796" y="1121"/>
                </a:cxn>
                <a:cxn ang="0">
                  <a:pos x="682" y="899"/>
                </a:cxn>
                <a:cxn ang="0">
                  <a:pos x="562" y="689"/>
                </a:cxn>
                <a:cxn ang="0">
                  <a:pos x="431" y="498"/>
                </a:cxn>
                <a:cxn ang="0">
                  <a:pos x="293" y="318"/>
                </a:cxn>
                <a:cxn ang="0">
                  <a:pos x="150" y="15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38" y="150"/>
                </a:cxn>
                <a:cxn ang="0">
                  <a:pos x="275" y="318"/>
                </a:cxn>
                <a:cxn ang="0">
                  <a:pos x="413" y="498"/>
                </a:cxn>
                <a:cxn ang="0">
                  <a:pos x="545" y="689"/>
                </a:cxn>
                <a:cxn ang="0">
                  <a:pos x="670" y="899"/>
                </a:cxn>
                <a:cxn ang="0">
                  <a:pos x="778" y="1121"/>
                </a:cxn>
                <a:cxn ang="0">
                  <a:pos x="873" y="1361"/>
                </a:cxn>
                <a:cxn ang="0">
                  <a:pos x="909" y="1487"/>
                </a:cxn>
                <a:cxn ang="0">
                  <a:pos x="945" y="1619"/>
                </a:cxn>
                <a:cxn ang="0">
                  <a:pos x="963" y="1702"/>
                </a:cxn>
                <a:cxn ang="0">
                  <a:pos x="981" y="1786"/>
                </a:cxn>
                <a:cxn ang="0">
                  <a:pos x="981" y="1786"/>
                </a:cxn>
              </a:cxnLst>
              <a:rect l="0" t="0" r="r" b="b"/>
              <a:pathLst>
                <a:path w="981" h="1786">
                  <a:moveTo>
                    <a:pt x="981" y="1786"/>
                  </a:moveTo>
                  <a:lnTo>
                    <a:pt x="981" y="1720"/>
                  </a:lnTo>
                  <a:lnTo>
                    <a:pt x="969" y="1666"/>
                  </a:lnTo>
                  <a:lnTo>
                    <a:pt x="957" y="1613"/>
                  </a:lnTo>
                  <a:lnTo>
                    <a:pt x="921" y="1487"/>
                  </a:lnTo>
                  <a:lnTo>
                    <a:pt x="885" y="1361"/>
                  </a:lnTo>
                  <a:lnTo>
                    <a:pt x="796" y="1121"/>
                  </a:lnTo>
                  <a:lnTo>
                    <a:pt x="682" y="899"/>
                  </a:lnTo>
                  <a:lnTo>
                    <a:pt x="562" y="689"/>
                  </a:lnTo>
                  <a:lnTo>
                    <a:pt x="431" y="498"/>
                  </a:lnTo>
                  <a:lnTo>
                    <a:pt x="293" y="318"/>
                  </a:lnTo>
                  <a:lnTo>
                    <a:pt x="150" y="15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38" y="150"/>
                  </a:lnTo>
                  <a:lnTo>
                    <a:pt x="275" y="318"/>
                  </a:lnTo>
                  <a:lnTo>
                    <a:pt x="413" y="498"/>
                  </a:lnTo>
                  <a:lnTo>
                    <a:pt x="545" y="689"/>
                  </a:lnTo>
                  <a:lnTo>
                    <a:pt x="670" y="899"/>
                  </a:lnTo>
                  <a:lnTo>
                    <a:pt x="778" y="1121"/>
                  </a:lnTo>
                  <a:lnTo>
                    <a:pt x="873" y="1361"/>
                  </a:lnTo>
                  <a:lnTo>
                    <a:pt x="909" y="1487"/>
                  </a:lnTo>
                  <a:lnTo>
                    <a:pt x="945" y="1619"/>
                  </a:lnTo>
                  <a:lnTo>
                    <a:pt x="963" y="1702"/>
                  </a:lnTo>
                  <a:lnTo>
                    <a:pt x="981" y="1786"/>
                  </a:lnTo>
                  <a:lnTo>
                    <a:pt x="981" y="178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50199" name="Freeform 23"/>
            <p:cNvSpPr>
              <a:spLocks/>
            </p:cNvSpPr>
            <p:nvPr/>
          </p:nvSpPr>
          <p:spPr bwMode="hidden">
            <a:xfrm>
              <a:off x="5041" y="0"/>
              <a:ext cx="719" cy="845"/>
            </a:xfrm>
            <a:custGeom>
              <a:avLst/>
              <a:gdLst/>
              <a:ahLst/>
              <a:cxnLst>
                <a:cxn ang="0">
                  <a:pos x="717" y="845"/>
                </a:cxn>
                <a:cxn ang="0">
                  <a:pos x="717" y="821"/>
                </a:cxn>
                <a:cxn ang="0">
                  <a:pos x="574" y="605"/>
                </a:cxn>
                <a:cxn ang="0">
                  <a:pos x="406" y="396"/>
                </a:cxn>
                <a:cxn ang="0">
                  <a:pos x="221" y="192"/>
                </a:cxn>
                <a:cxn ang="0">
                  <a:pos x="17" y="0"/>
                </a:cxn>
                <a:cxn ang="0">
                  <a:pos x="0" y="0"/>
                </a:cxn>
                <a:cxn ang="0">
                  <a:pos x="209" y="198"/>
                </a:cxn>
                <a:cxn ang="0">
                  <a:pos x="400" y="408"/>
                </a:cxn>
                <a:cxn ang="0">
                  <a:pos x="568" y="623"/>
                </a:cxn>
                <a:cxn ang="0">
                  <a:pos x="717" y="845"/>
                </a:cxn>
                <a:cxn ang="0">
                  <a:pos x="717" y="845"/>
                </a:cxn>
              </a:cxnLst>
              <a:rect l="0" t="0" r="r" b="b"/>
              <a:pathLst>
                <a:path w="717" h="845">
                  <a:moveTo>
                    <a:pt x="717" y="845"/>
                  </a:moveTo>
                  <a:lnTo>
                    <a:pt x="717" y="821"/>
                  </a:lnTo>
                  <a:lnTo>
                    <a:pt x="574" y="605"/>
                  </a:lnTo>
                  <a:lnTo>
                    <a:pt x="406" y="396"/>
                  </a:lnTo>
                  <a:lnTo>
                    <a:pt x="221" y="192"/>
                  </a:lnTo>
                  <a:lnTo>
                    <a:pt x="17" y="0"/>
                  </a:lnTo>
                  <a:lnTo>
                    <a:pt x="0" y="0"/>
                  </a:lnTo>
                  <a:lnTo>
                    <a:pt x="209" y="198"/>
                  </a:lnTo>
                  <a:lnTo>
                    <a:pt x="400" y="408"/>
                  </a:lnTo>
                  <a:lnTo>
                    <a:pt x="568" y="623"/>
                  </a:lnTo>
                  <a:lnTo>
                    <a:pt x="717" y="845"/>
                  </a:lnTo>
                  <a:lnTo>
                    <a:pt x="717" y="84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50200" name="Freeform 24"/>
            <p:cNvSpPr>
              <a:spLocks/>
            </p:cNvSpPr>
            <p:nvPr/>
          </p:nvSpPr>
          <p:spPr bwMode="hidden">
            <a:xfrm>
              <a:off x="5352" y="0"/>
              <a:ext cx="408" cy="414"/>
            </a:xfrm>
            <a:custGeom>
              <a:avLst/>
              <a:gdLst/>
              <a:ahLst/>
              <a:cxnLst>
                <a:cxn ang="0">
                  <a:pos x="407" y="414"/>
                </a:cxn>
                <a:cxn ang="0">
                  <a:pos x="407" y="396"/>
                </a:cxn>
                <a:cxn ang="0">
                  <a:pos x="222" y="192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08" y="102"/>
                </a:cxn>
                <a:cxn ang="0">
                  <a:pos x="216" y="204"/>
                </a:cxn>
                <a:cxn ang="0">
                  <a:pos x="407" y="414"/>
                </a:cxn>
                <a:cxn ang="0">
                  <a:pos x="407" y="414"/>
                </a:cxn>
              </a:cxnLst>
              <a:rect l="0" t="0" r="r" b="b"/>
              <a:pathLst>
                <a:path w="407" h="414">
                  <a:moveTo>
                    <a:pt x="407" y="414"/>
                  </a:moveTo>
                  <a:lnTo>
                    <a:pt x="407" y="396"/>
                  </a:lnTo>
                  <a:lnTo>
                    <a:pt x="222" y="192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08" y="102"/>
                  </a:lnTo>
                  <a:lnTo>
                    <a:pt x="216" y="204"/>
                  </a:lnTo>
                  <a:lnTo>
                    <a:pt x="407" y="414"/>
                  </a:lnTo>
                  <a:lnTo>
                    <a:pt x="407" y="41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50201" name="Freeform 25"/>
            <p:cNvSpPr>
              <a:spLocks/>
            </p:cNvSpPr>
            <p:nvPr/>
          </p:nvSpPr>
          <p:spPr bwMode="hidden">
            <a:xfrm>
              <a:off x="6" y="0"/>
              <a:ext cx="858" cy="1409"/>
            </a:xfrm>
            <a:custGeom>
              <a:avLst/>
              <a:gdLst/>
              <a:ahLst/>
              <a:cxnLst>
                <a:cxn ang="0">
                  <a:pos x="0" y="1361"/>
                </a:cxn>
                <a:cxn ang="0">
                  <a:pos x="0" y="1409"/>
                </a:cxn>
                <a:cxn ang="0">
                  <a:pos x="54" y="1211"/>
                </a:cxn>
                <a:cxn ang="0">
                  <a:pos x="126" y="1013"/>
                </a:cxn>
                <a:cxn ang="0">
                  <a:pos x="215" y="827"/>
                </a:cxn>
                <a:cxn ang="0">
                  <a:pos x="311" y="647"/>
                </a:cxn>
                <a:cxn ang="0">
                  <a:pos x="431" y="474"/>
                </a:cxn>
                <a:cxn ang="0">
                  <a:pos x="556" y="312"/>
                </a:cxn>
                <a:cxn ang="0">
                  <a:pos x="700" y="150"/>
                </a:cxn>
                <a:cxn ang="0">
                  <a:pos x="855" y="0"/>
                </a:cxn>
                <a:cxn ang="0">
                  <a:pos x="837" y="0"/>
                </a:cxn>
                <a:cxn ang="0">
                  <a:pos x="688" y="144"/>
                </a:cxn>
                <a:cxn ang="0">
                  <a:pos x="550" y="300"/>
                </a:cxn>
                <a:cxn ang="0">
                  <a:pos x="425" y="462"/>
                </a:cxn>
                <a:cxn ang="0">
                  <a:pos x="311" y="629"/>
                </a:cxn>
                <a:cxn ang="0">
                  <a:pos x="215" y="803"/>
                </a:cxn>
                <a:cxn ang="0">
                  <a:pos x="132" y="983"/>
                </a:cxn>
                <a:cxn ang="0">
                  <a:pos x="60" y="1169"/>
                </a:cxn>
                <a:cxn ang="0">
                  <a:pos x="0" y="1361"/>
                </a:cxn>
                <a:cxn ang="0">
                  <a:pos x="0" y="1361"/>
                </a:cxn>
              </a:cxnLst>
              <a:rect l="0" t="0" r="r" b="b"/>
              <a:pathLst>
                <a:path w="855" h="1409">
                  <a:moveTo>
                    <a:pt x="0" y="1361"/>
                  </a:moveTo>
                  <a:lnTo>
                    <a:pt x="0" y="1409"/>
                  </a:lnTo>
                  <a:lnTo>
                    <a:pt x="54" y="1211"/>
                  </a:lnTo>
                  <a:lnTo>
                    <a:pt x="126" y="1013"/>
                  </a:lnTo>
                  <a:lnTo>
                    <a:pt x="215" y="827"/>
                  </a:lnTo>
                  <a:lnTo>
                    <a:pt x="311" y="647"/>
                  </a:lnTo>
                  <a:lnTo>
                    <a:pt x="431" y="474"/>
                  </a:lnTo>
                  <a:lnTo>
                    <a:pt x="556" y="312"/>
                  </a:lnTo>
                  <a:lnTo>
                    <a:pt x="700" y="150"/>
                  </a:lnTo>
                  <a:lnTo>
                    <a:pt x="855" y="0"/>
                  </a:lnTo>
                  <a:lnTo>
                    <a:pt x="837" y="0"/>
                  </a:lnTo>
                  <a:lnTo>
                    <a:pt x="688" y="144"/>
                  </a:lnTo>
                  <a:lnTo>
                    <a:pt x="550" y="300"/>
                  </a:lnTo>
                  <a:lnTo>
                    <a:pt x="425" y="462"/>
                  </a:lnTo>
                  <a:lnTo>
                    <a:pt x="311" y="629"/>
                  </a:lnTo>
                  <a:lnTo>
                    <a:pt x="215" y="803"/>
                  </a:lnTo>
                  <a:lnTo>
                    <a:pt x="132" y="983"/>
                  </a:lnTo>
                  <a:lnTo>
                    <a:pt x="60" y="1169"/>
                  </a:lnTo>
                  <a:lnTo>
                    <a:pt x="0" y="1361"/>
                  </a:lnTo>
                  <a:lnTo>
                    <a:pt x="0" y="1361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50202" name="Freeform 26"/>
            <p:cNvSpPr>
              <a:spLocks/>
            </p:cNvSpPr>
            <p:nvPr/>
          </p:nvSpPr>
          <p:spPr bwMode="hidden">
            <a:xfrm>
              <a:off x="6" y="0"/>
              <a:ext cx="588" cy="599"/>
            </a:xfrm>
            <a:custGeom>
              <a:avLst/>
              <a:gdLst/>
              <a:ahLst/>
              <a:cxnLst>
                <a:cxn ang="0">
                  <a:pos x="586" y="0"/>
                </a:cxn>
                <a:cxn ang="0">
                  <a:pos x="568" y="0"/>
                </a:cxn>
                <a:cxn ang="0">
                  <a:pos x="407" y="132"/>
                </a:cxn>
                <a:cxn ang="0">
                  <a:pos x="257" y="270"/>
                </a:cxn>
                <a:cxn ang="0">
                  <a:pos x="120" y="420"/>
                </a:cxn>
                <a:cxn ang="0">
                  <a:pos x="0" y="575"/>
                </a:cxn>
                <a:cxn ang="0">
                  <a:pos x="0" y="599"/>
                </a:cxn>
                <a:cxn ang="0">
                  <a:pos x="120" y="432"/>
                </a:cxn>
                <a:cxn ang="0">
                  <a:pos x="257" y="282"/>
                </a:cxn>
                <a:cxn ang="0">
                  <a:pos x="413" y="138"/>
                </a:cxn>
                <a:cxn ang="0">
                  <a:pos x="586" y="0"/>
                </a:cxn>
                <a:cxn ang="0">
                  <a:pos x="586" y="0"/>
                </a:cxn>
              </a:cxnLst>
              <a:rect l="0" t="0" r="r" b="b"/>
              <a:pathLst>
                <a:path w="586" h="599">
                  <a:moveTo>
                    <a:pt x="586" y="0"/>
                  </a:moveTo>
                  <a:lnTo>
                    <a:pt x="568" y="0"/>
                  </a:lnTo>
                  <a:lnTo>
                    <a:pt x="407" y="132"/>
                  </a:lnTo>
                  <a:lnTo>
                    <a:pt x="257" y="270"/>
                  </a:lnTo>
                  <a:lnTo>
                    <a:pt x="120" y="420"/>
                  </a:lnTo>
                  <a:lnTo>
                    <a:pt x="0" y="575"/>
                  </a:lnTo>
                  <a:lnTo>
                    <a:pt x="0" y="599"/>
                  </a:lnTo>
                  <a:lnTo>
                    <a:pt x="120" y="432"/>
                  </a:lnTo>
                  <a:lnTo>
                    <a:pt x="257" y="282"/>
                  </a:lnTo>
                  <a:lnTo>
                    <a:pt x="413" y="138"/>
                  </a:lnTo>
                  <a:lnTo>
                    <a:pt x="586" y="0"/>
                  </a:lnTo>
                  <a:lnTo>
                    <a:pt x="58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50203" name="Freeform 27"/>
            <p:cNvSpPr>
              <a:spLocks/>
            </p:cNvSpPr>
            <p:nvPr/>
          </p:nvSpPr>
          <p:spPr bwMode="hidden">
            <a:xfrm>
              <a:off x="6" y="0"/>
              <a:ext cx="270" cy="252"/>
            </a:xfrm>
            <a:custGeom>
              <a:avLst/>
              <a:gdLst/>
              <a:ahLst/>
              <a:cxnLst>
                <a:cxn ang="0">
                  <a:pos x="269" y="0"/>
                </a:cxn>
                <a:cxn ang="0">
                  <a:pos x="251" y="0"/>
                </a:cxn>
                <a:cxn ang="0">
                  <a:pos x="120" y="114"/>
                </a:cxn>
                <a:cxn ang="0">
                  <a:pos x="60" y="174"/>
                </a:cxn>
                <a:cxn ang="0">
                  <a:pos x="0" y="234"/>
                </a:cxn>
                <a:cxn ang="0">
                  <a:pos x="0" y="252"/>
                </a:cxn>
                <a:cxn ang="0">
                  <a:pos x="126" y="120"/>
                </a:cxn>
                <a:cxn ang="0">
                  <a:pos x="269" y="0"/>
                </a:cxn>
                <a:cxn ang="0">
                  <a:pos x="269" y="0"/>
                </a:cxn>
              </a:cxnLst>
              <a:rect l="0" t="0" r="r" b="b"/>
              <a:pathLst>
                <a:path w="269" h="252">
                  <a:moveTo>
                    <a:pt x="269" y="0"/>
                  </a:moveTo>
                  <a:lnTo>
                    <a:pt x="251" y="0"/>
                  </a:lnTo>
                  <a:lnTo>
                    <a:pt x="120" y="114"/>
                  </a:lnTo>
                  <a:lnTo>
                    <a:pt x="60" y="174"/>
                  </a:lnTo>
                  <a:lnTo>
                    <a:pt x="0" y="234"/>
                  </a:lnTo>
                  <a:lnTo>
                    <a:pt x="0" y="252"/>
                  </a:lnTo>
                  <a:lnTo>
                    <a:pt x="126" y="120"/>
                  </a:lnTo>
                  <a:lnTo>
                    <a:pt x="269" y="0"/>
                  </a:lnTo>
                  <a:lnTo>
                    <a:pt x="269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50204" name="Line 28"/>
            <p:cNvSpPr>
              <a:spLocks noChangeShapeType="1"/>
            </p:cNvSpPr>
            <p:nvPr/>
          </p:nvSpPr>
          <p:spPr bwMode="hidden">
            <a:xfrm>
              <a:off x="1" y="2749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50205" name="Line 29"/>
            <p:cNvSpPr>
              <a:spLocks noChangeShapeType="1"/>
            </p:cNvSpPr>
            <p:nvPr/>
          </p:nvSpPr>
          <p:spPr bwMode="hidden">
            <a:xfrm>
              <a:off x="1" y="2356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50206" name="Line 30"/>
            <p:cNvSpPr>
              <a:spLocks noChangeShapeType="1"/>
            </p:cNvSpPr>
            <p:nvPr/>
          </p:nvSpPr>
          <p:spPr bwMode="hidden">
            <a:xfrm>
              <a:off x="1" y="3142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grpSp>
          <p:nvGrpSpPr>
            <p:cNvPr id="2071" name="Group 31"/>
            <p:cNvGrpSpPr>
              <a:grpSpLocks/>
            </p:cNvGrpSpPr>
            <p:nvPr/>
          </p:nvGrpSpPr>
          <p:grpSpPr bwMode="auto">
            <a:xfrm>
              <a:off x="1" y="392"/>
              <a:ext cx="5758" cy="1571"/>
              <a:chOff x="1" y="392"/>
              <a:chExt cx="5758" cy="1571"/>
            </a:xfrm>
          </p:grpSpPr>
          <p:sp>
            <p:nvSpPr>
              <p:cNvPr id="50208" name="Line 32"/>
              <p:cNvSpPr>
                <a:spLocks noChangeShapeType="1"/>
              </p:cNvSpPr>
              <p:nvPr/>
            </p:nvSpPr>
            <p:spPr bwMode="hidden">
              <a:xfrm>
                <a:off x="1" y="784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209" name="Line 33"/>
              <p:cNvSpPr>
                <a:spLocks noChangeShapeType="1"/>
              </p:cNvSpPr>
              <p:nvPr/>
            </p:nvSpPr>
            <p:spPr bwMode="hidden">
              <a:xfrm>
                <a:off x="1" y="1963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210" name="Line 34"/>
              <p:cNvSpPr>
                <a:spLocks noChangeShapeType="1"/>
              </p:cNvSpPr>
              <p:nvPr/>
            </p:nvSpPr>
            <p:spPr bwMode="hidden">
              <a:xfrm>
                <a:off x="1" y="1570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211" name="Line 35"/>
              <p:cNvSpPr>
                <a:spLocks noChangeShapeType="1"/>
              </p:cNvSpPr>
              <p:nvPr/>
            </p:nvSpPr>
            <p:spPr bwMode="hidden">
              <a:xfrm>
                <a:off x="1" y="1177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212" name="Line 36"/>
              <p:cNvSpPr>
                <a:spLocks noChangeShapeType="1"/>
              </p:cNvSpPr>
              <p:nvPr/>
            </p:nvSpPr>
            <p:spPr bwMode="hidden">
              <a:xfrm>
                <a:off x="1" y="392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50213" name="Line 37"/>
            <p:cNvSpPr>
              <a:spLocks noChangeShapeType="1"/>
            </p:cNvSpPr>
            <p:nvPr/>
          </p:nvSpPr>
          <p:spPr bwMode="hidden">
            <a:xfrm>
              <a:off x="1" y="3928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50214" name="Line 38"/>
            <p:cNvSpPr>
              <a:spLocks noChangeShapeType="1"/>
            </p:cNvSpPr>
            <p:nvPr/>
          </p:nvSpPr>
          <p:spPr bwMode="hidden">
            <a:xfrm>
              <a:off x="1" y="3535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</p:grpSp>
      <p:sp>
        <p:nvSpPr>
          <p:cNvPr id="50215" name="Rectangle 39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50216" name="Rectangle 40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0217" name="Rectangle 4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0218" name="Rectangle 4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2B1FDEE-53A2-4F3F-ABE6-10C10001738B}" type="slidenum">
              <a:rPr lang="ru-RU" altLang="ru-RU" smtClean="0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FFFFFF"/>
              </a:solidFill>
            </a:endParaRPr>
          </a:p>
        </p:txBody>
      </p:sp>
      <p:sp>
        <p:nvSpPr>
          <p:cNvPr id="50219" name="Rectangle 4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812672584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854" r:id="rId1"/>
    <p:sldLayoutId id="2147483855" r:id="rId2"/>
    <p:sldLayoutId id="2147483856" r:id="rId3"/>
    <p:sldLayoutId id="2147483857" r:id="rId4"/>
    <p:sldLayoutId id="2147483858" r:id="rId5"/>
    <p:sldLayoutId id="2147483859" r:id="rId6"/>
    <p:sldLayoutId id="2147483860" r:id="rId7"/>
    <p:sldLayoutId id="2147483861" r:id="rId8"/>
    <p:sldLayoutId id="2147483862" r:id="rId9"/>
    <p:sldLayoutId id="2147483863" r:id="rId10"/>
    <p:sldLayoutId id="2147483864" r:id="rId11"/>
    <p:sldLayoutId id="2147483865" r:id="rId12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anose="05000000000000000000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anose="05000000000000000000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anose="05000000000000000000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2"/>
          <p:cNvGrpSpPr>
            <a:grpSpLocks/>
          </p:cNvGrpSpPr>
          <p:nvPr/>
        </p:nvGrpSpPr>
        <p:grpSpPr bwMode="auto">
          <a:xfrm>
            <a:off x="1588" y="0"/>
            <a:ext cx="9148762" cy="6851650"/>
            <a:chOff x="1" y="0"/>
            <a:chExt cx="5763" cy="4316"/>
          </a:xfrm>
        </p:grpSpPr>
        <p:sp>
          <p:nvSpPr>
            <p:cNvPr id="50179" name="Freeform 3"/>
            <p:cNvSpPr>
              <a:spLocks/>
            </p:cNvSpPr>
            <p:nvPr/>
          </p:nvSpPr>
          <p:spPr bwMode="hidden">
            <a:xfrm>
              <a:off x="5045" y="2626"/>
              <a:ext cx="719" cy="1690"/>
            </a:xfrm>
            <a:custGeom>
              <a:avLst/>
              <a:gdLst/>
              <a:ahLst/>
              <a:cxnLst>
                <a:cxn ang="0">
                  <a:pos x="717" y="72"/>
                </a:cxn>
                <a:cxn ang="0">
                  <a:pos x="717" y="0"/>
                </a:cxn>
                <a:cxn ang="0">
                  <a:pos x="699" y="101"/>
                </a:cxn>
                <a:cxn ang="0">
                  <a:pos x="675" y="209"/>
                </a:cxn>
                <a:cxn ang="0">
                  <a:pos x="627" y="389"/>
                </a:cxn>
                <a:cxn ang="0">
                  <a:pos x="574" y="569"/>
                </a:cxn>
                <a:cxn ang="0">
                  <a:pos x="502" y="749"/>
                </a:cxn>
                <a:cxn ang="0">
                  <a:pos x="424" y="935"/>
                </a:cxn>
                <a:cxn ang="0">
                  <a:pos x="334" y="1121"/>
                </a:cxn>
                <a:cxn ang="0">
                  <a:pos x="233" y="1312"/>
                </a:cxn>
                <a:cxn ang="0">
                  <a:pos x="125" y="1498"/>
                </a:cxn>
                <a:cxn ang="0">
                  <a:pos x="0" y="1690"/>
                </a:cxn>
                <a:cxn ang="0">
                  <a:pos x="11" y="1690"/>
                </a:cxn>
                <a:cxn ang="0">
                  <a:pos x="137" y="1498"/>
                </a:cxn>
                <a:cxn ang="0">
                  <a:pos x="245" y="1312"/>
                </a:cxn>
                <a:cxn ang="0">
                  <a:pos x="346" y="1121"/>
                </a:cxn>
                <a:cxn ang="0">
                  <a:pos x="436" y="935"/>
                </a:cxn>
                <a:cxn ang="0">
                  <a:pos x="514" y="749"/>
                </a:cxn>
                <a:cxn ang="0">
                  <a:pos x="585" y="569"/>
                </a:cxn>
                <a:cxn ang="0">
                  <a:pos x="639" y="389"/>
                </a:cxn>
                <a:cxn ang="0">
                  <a:pos x="687" y="209"/>
                </a:cxn>
                <a:cxn ang="0">
                  <a:pos x="705" y="143"/>
                </a:cxn>
                <a:cxn ang="0">
                  <a:pos x="717" y="72"/>
                </a:cxn>
                <a:cxn ang="0">
                  <a:pos x="717" y="72"/>
                </a:cxn>
              </a:cxnLst>
              <a:rect l="0" t="0" r="r" b="b"/>
              <a:pathLst>
                <a:path w="717" h="1690">
                  <a:moveTo>
                    <a:pt x="717" y="72"/>
                  </a:moveTo>
                  <a:lnTo>
                    <a:pt x="717" y="0"/>
                  </a:lnTo>
                  <a:lnTo>
                    <a:pt x="699" y="101"/>
                  </a:lnTo>
                  <a:lnTo>
                    <a:pt x="675" y="209"/>
                  </a:lnTo>
                  <a:lnTo>
                    <a:pt x="627" y="389"/>
                  </a:lnTo>
                  <a:lnTo>
                    <a:pt x="574" y="569"/>
                  </a:lnTo>
                  <a:lnTo>
                    <a:pt x="502" y="749"/>
                  </a:lnTo>
                  <a:lnTo>
                    <a:pt x="424" y="935"/>
                  </a:lnTo>
                  <a:lnTo>
                    <a:pt x="334" y="1121"/>
                  </a:lnTo>
                  <a:lnTo>
                    <a:pt x="233" y="1312"/>
                  </a:lnTo>
                  <a:lnTo>
                    <a:pt x="125" y="1498"/>
                  </a:lnTo>
                  <a:lnTo>
                    <a:pt x="0" y="1690"/>
                  </a:lnTo>
                  <a:lnTo>
                    <a:pt x="11" y="1690"/>
                  </a:lnTo>
                  <a:lnTo>
                    <a:pt x="137" y="1498"/>
                  </a:lnTo>
                  <a:lnTo>
                    <a:pt x="245" y="1312"/>
                  </a:lnTo>
                  <a:lnTo>
                    <a:pt x="346" y="1121"/>
                  </a:lnTo>
                  <a:lnTo>
                    <a:pt x="436" y="935"/>
                  </a:lnTo>
                  <a:lnTo>
                    <a:pt x="514" y="749"/>
                  </a:lnTo>
                  <a:lnTo>
                    <a:pt x="585" y="569"/>
                  </a:lnTo>
                  <a:lnTo>
                    <a:pt x="639" y="389"/>
                  </a:lnTo>
                  <a:lnTo>
                    <a:pt x="687" y="209"/>
                  </a:lnTo>
                  <a:lnTo>
                    <a:pt x="705" y="143"/>
                  </a:lnTo>
                  <a:lnTo>
                    <a:pt x="717" y="72"/>
                  </a:lnTo>
                  <a:lnTo>
                    <a:pt x="717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50180" name="Freeform 4"/>
            <p:cNvSpPr>
              <a:spLocks/>
            </p:cNvSpPr>
            <p:nvPr/>
          </p:nvSpPr>
          <p:spPr bwMode="hidden">
            <a:xfrm>
              <a:off x="5386" y="3794"/>
              <a:ext cx="378" cy="522"/>
            </a:xfrm>
            <a:custGeom>
              <a:avLst/>
              <a:gdLst/>
              <a:ahLst/>
              <a:cxnLst>
                <a:cxn ang="0">
                  <a:pos x="377" y="0"/>
                </a:cxn>
                <a:cxn ang="0">
                  <a:pos x="293" y="132"/>
                </a:cxn>
                <a:cxn ang="0">
                  <a:pos x="204" y="264"/>
                </a:cxn>
                <a:cxn ang="0">
                  <a:pos x="102" y="396"/>
                </a:cxn>
                <a:cxn ang="0">
                  <a:pos x="0" y="522"/>
                </a:cxn>
                <a:cxn ang="0">
                  <a:pos x="12" y="522"/>
                </a:cxn>
                <a:cxn ang="0">
                  <a:pos x="114" y="402"/>
                </a:cxn>
                <a:cxn ang="0">
                  <a:pos x="204" y="282"/>
                </a:cxn>
                <a:cxn ang="0">
                  <a:pos x="377" y="24"/>
                </a:cxn>
                <a:cxn ang="0">
                  <a:pos x="377" y="0"/>
                </a:cxn>
                <a:cxn ang="0">
                  <a:pos x="377" y="0"/>
                </a:cxn>
              </a:cxnLst>
              <a:rect l="0" t="0" r="r" b="b"/>
              <a:pathLst>
                <a:path w="377" h="522">
                  <a:moveTo>
                    <a:pt x="377" y="0"/>
                  </a:moveTo>
                  <a:lnTo>
                    <a:pt x="293" y="132"/>
                  </a:lnTo>
                  <a:lnTo>
                    <a:pt x="204" y="264"/>
                  </a:lnTo>
                  <a:lnTo>
                    <a:pt x="102" y="396"/>
                  </a:lnTo>
                  <a:lnTo>
                    <a:pt x="0" y="522"/>
                  </a:lnTo>
                  <a:lnTo>
                    <a:pt x="12" y="522"/>
                  </a:lnTo>
                  <a:lnTo>
                    <a:pt x="114" y="402"/>
                  </a:lnTo>
                  <a:lnTo>
                    <a:pt x="204" y="282"/>
                  </a:lnTo>
                  <a:lnTo>
                    <a:pt x="377" y="24"/>
                  </a:lnTo>
                  <a:lnTo>
                    <a:pt x="377" y="0"/>
                  </a:lnTo>
                  <a:lnTo>
                    <a:pt x="3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50181" name="Freeform 5"/>
            <p:cNvSpPr>
              <a:spLocks/>
            </p:cNvSpPr>
            <p:nvPr/>
          </p:nvSpPr>
          <p:spPr bwMode="hidden">
            <a:xfrm>
              <a:off x="5680" y="4214"/>
              <a:ext cx="84" cy="102"/>
            </a:xfrm>
            <a:custGeom>
              <a:avLst/>
              <a:gdLst/>
              <a:ahLst/>
              <a:cxnLst>
                <a:cxn ang="0">
                  <a:pos x="0" y="102"/>
                </a:cxn>
                <a:cxn ang="0">
                  <a:pos x="18" y="102"/>
                </a:cxn>
                <a:cxn ang="0">
                  <a:pos x="48" y="60"/>
                </a:cxn>
                <a:cxn ang="0">
                  <a:pos x="84" y="24"/>
                </a:cxn>
                <a:cxn ang="0">
                  <a:pos x="84" y="0"/>
                </a:cxn>
                <a:cxn ang="0">
                  <a:pos x="42" y="54"/>
                </a:cxn>
                <a:cxn ang="0">
                  <a:pos x="0" y="102"/>
                </a:cxn>
                <a:cxn ang="0">
                  <a:pos x="0" y="102"/>
                </a:cxn>
              </a:cxnLst>
              <a:rect l="0" t="0" r="r" b="b"/>
              <a:pathLst>
                <a:path w="84" h="102">
                  <a:moveTo>
                    <a:pt x="0" y="102"/>
                  </a:moveTo>
                  <a:lnTo>
                    <a:pt x="18" y="102"/>
                  </a:lnTo>
                  <a:lnTo>
                    <a:pt x="48" y="60"/>
                  </a:lnTo>
                  <a:lnTo>
                    <a:pt x="84" y="24"/>
                  </a:lnTo>
                  <a:lnTo>
                    <a:pt x="84" y="0"/>
                  </a:lnTo>
                  <a:lnTo>
                    <a:pt x="42" y="54"/>
                  </a:lnTo>
                  <a:lnTo>
                    <a:pt x="0" y="102"/>
                  </a:lnTo>
                  <a:lnTo>
                    <a:pt x="0" y="10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grpSp>
          <p:nvGrpSpPr>
            <p:cNvPr id="2059" name="Group 6"/>
            <p:cNvGrpSpPr>
              <a:grpSpLocks/>
            </p:cNvGrpSpPr>
            <p:nvPr/>
          </p:nvGrpSpPr>
          <p:grpSpPr bwMode="auto">
            <a:xfrm>
              <a:off x="288" y="0"/>
              <a:ext cx="5098" cy="4316"/>
              <a:chOff x="288" y="0"/>
              <a:chExt cx="5098" cy="4316"/>
            </a:xfrm>
          </p:grpSpPr>
          <p:sp>
            <p:nvSpPr>
              <p:cNvPr id="50183" name="Freeform 7"/>
              <p:cNvSpPr>
                <a:spLocks/>
              </p:cNvSpPr>
              <p:nvPr/>
            </p:nvSpPr>
            <p:spPr bwMode="hidden">
              <a:xfrm>
                <a:off x="2789" y="0"/>
                <a:ext cx="72" cy="431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0" y="4316"/>
                  </a:cxn>
                  <a:cxn ang="0">
                    <a:pos x="72" y="4316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72" h="4316">
                    <a:moveTo>
                      <a:pt x="0" y="0"/>
                    </a:moveTo>
                    <a:lnTo>
                      <a:pt x="60" y="4316"/>
                    </a:lnTo>
                    <a:lnTo>
                      <a:pt x="72" y="4316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184" name="Freeform 8"/>
              <p:cNvSpPr>
                <a:spLocks/>
              </p:cNvSpPr>
              <p:nvPr/>
            </p:nvSpPr>
            <p:spPr bwMode="hidden">
              <a:xfrm>
                <a:off x="3089" y="0"/>
                <a:ext cx="174" cy="4316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12" y="0"/>
                  </a:cxn>
                  <a:cxn ang="0">
                    <a:pos x="42" y="216"/>
                  </a:cxn>
                  <a:cxn ang="0">
                    <a:pos x="72" y="444"/>
                  </a:cxn>
                  <a:cxn ang="0">
                    <a:pos x="96" y="689"/>
                  </a:cxn>
                  <a:cxn ang="0">
                    <a:pos x="120" y="947"/>
                  </a:cxn>
                  <a:cxn ang="0">
                    <a:pos x="132" y="1211"/>
                  </a:cxn>
                  <a:cxn ang="0">
                    <a:pos x="150" y="1487"/>
                  </a:cxn>
                  <a:cxn ang="0">
                    <a:pos x="156" y="1768"/>
                  </a:cxn>
                  <a:cxn ang="0">
                    <a:pos x="162" y="2062"/>
                  </a:cxn>
                  <a:cxn ang="0">
                    <a:pos x="156" y="2644"/>
                  </a:cxn>
                  <a:cxn ang="0">
                    <a:pos x="126" y="3225"/>
                  </a:cxn>
                  <a:cxn ang="0">
                    <a:pos x="108" y="3507"/>
                  </a:cxn>
                  <a:cxn ang="0">
                    <a:pos x="78" y="3788"/>
                  </a:cxn>
                  <a:cxn ang="0">
                    <a:pos x="42" y="4058"/>
                  </a:cxn>
                  <a:cxn ang="0">
                    <a:pos x="0" y="4316"/>
                  </a:cxn>
                  <a:cxn ang="0">
                    <a:pos x="12" y="4316"/>
                  </a:cxn>
                  <a:cxn ang="0">
                    <a:pos x="54" y="4058"/>
                  </a:cxn>
                  <a:cxn ang="0">
                    <a:pos x="90" y="3782"/>
                  </a:cxn>
                  <a:cxn ang="0">
                    <a:pos x="120" y="3507"/>
                  </a:cxn>
                  <a:cxn ang="0">
                    <a:pos x="138" y="3219"/>
                  </a:cxn>
                  <a:cxn ang="0">
                    <a:pos x="168" y="2638"/>
                  </a:cxn>
                  <a:cxn ang="0">
                    <a:pos x="174" y="2056"/>
                  </a:cxn>
                  <a:cxn ang="0">
                    <a:pos x="168" y="1768"/>
                  </a:cxn>
                  <a:cxn ang="0">
                    <a:pos x="162" y="1487"/>
                  </a:cxn>
                  <a:cxn ang="0">
                    <a:pos x="144" y="1211"/>
                  </a:cxn>
                  <a:cxn ang="0">
                    <a:pos x="132" y="941"/>
                  </a:cxn>
                  <a:cxn ang="0">
                    <a:pos x="108" y="689"/>
                  </a:cxn>
                  <a:cxn ang="0">
                    <a:pos x="84" y="444"/>
                  </a:cxn>
                  <a:cxn ang="0">
                    <a:pos x="54" y="216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174" h="4316">
                    <a:moveTo>
                      <a:pt x="24" y="0"/>
                    </a:moveTo>
                    <a:lnTo>
                      <a:pt x="12" y="0"/>
                    </a:lnTo>
                    <a:lnTo>
                      <a:pt x="42" y="216"/>
                    </a:lnTo>
                    <a:lnTo>
                      <a:pt x="72" y="444"/>
                    </a:lnTo>
                    <a:lnTo>
                      <a:pt x="96" y="689"/>
                    </a:lnTo>
                    <a:lnTo>
                      <a:pt x="120" y="947"/>
                    </a:lnTo>
                    <a:lnTo>
                      <a:pt x="132" y="1211"/>
                    </a:lnTo>
                    <a:lnTo>
                      <a:pt x="150" y="1487"/>
                    </a:lnTo>
                    <a:lnTo>
                      <a:pt x="156" y="1768"/>
                    </a:lnTo>
                    <a:lnTo>
                      <a:pt x="162" y="2062"/>
                    </a:lnTo>
                    <a:lnTo>
                      <a:pt x="156" y="2644"/>
                    </a:lnTo>
                    <a:lnTo>
                      <a:pt x="126" y="3225"/>
                    </a:lnTo>
                    <a:lnTo>
                      <a:pt x="108" y="3507"/>
                    </a:lnTo>
                    <a:lnTo>
                      <a:pt x="78" y="3788"/>
                    </a:lnTo>
                    <a:lnTo>
                      <a:pt x="42" y="4058"/>
                    </a:lnTo>
                    <a:lnTo>
                      <a:pt x="0" y="4316"/>
                    </a:lnTo>
                    <a:lnTo>
                      <a:pt x="12" y="4316"/>
                    </a:lnTo>
                    <a:lnTo>
                      <a:pt x="54" y="4058"/>
                    </a:lnTo>
                    <a:lnTo>
                      <a:pt x="90" y="3782"/>
                    </a:lnTo>
                    <a:lnTo>
                      <a:pt x="120" y="3507"/>
                    </a:lnTo>
                    <a:lnTo>
                      <a:pt x="138" y="3219"/>
                    </a:lnTo>
                    <a:lnTo>
                      <a:pt x="168" y="2638"/>
                    </a:lnTo>
                    <a:lnTo>
                      <a:pt x="174" y="2056"/>
                    </a:lnTo>
                    <a:lnTo>
                      <a:pt x="168" y="1768"/>
                    </a:lnTo>
                    <a:lnTo>
                      <a:pt x="162" y="1487"/>
                    </a:lnTo>
                    <a:lnTo>
                      <a:pt x="144" y="1211"/>
                    </a:lnTo>
                    <a:lnTo>
                      <a:pt x="132" y="941"/>
                    </a:lnTo>
                    <a:lnTo>
                      <a:pt x="108" y="689"/>
                    </a:lnTo>
                    <a:lnTo>
                      <a:pt x="84" y="444"/>
                    </a:lnTo>
                    <a:lnTo>
                      <a:pt x="54" y="216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185" name="Freeform 9"/>
              <p:cNvSpPr>
                <a:spLocks/>
              </p:cNvSpPr>
              <p:nvPr/>
            </p:nvSpPr>
            <p:spPr bwMode="hidden">
              <a:xfrm>
                <a:off x="3358" y="0"/>
                <a:ext cx="337" cy="4316"/>
              </a:xfrm>
              <a:custGeom>
                <a:avLst/>
                <a:gdLst/>
                <a:ahLst/>
                <a:cxnLst>
                  <a:cxn ang="0">
                    <a:pos x="329" y="2014"/>
                  </a:cxn>
                  <a:cxn ang="0">
                    <a:pos x="317" y="1726"/>
                  </a:cxn>
                  <a:cxn ang="0">
                    <a:pos x="293" y="1445"/>
                  </a:cxn>
                  <a:cxn ang="0">
                    <a:pos x="263" y="1175"/>
                  </a:cxn>
                  <a:cxn ang="0">
                    <a:pos x="228" y="917"/>
                  </a:cxn>
                  <a:cxn ang="0">
                    <a:pos x="186" y="665"/>
                  </a:cxn>
                  <a:cxn ang="0">
                    <a:pos x="132" y="432"/>
                  </a:cxn>
                  <a:cxn ang="0">
                    <a:pos x="78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66" y="204"/>
                  </a:cxn>
                  <a:cxn ang="0">
                    <a:pos x="120" y="432"/>
                  </a:cxn>
                  <a:cxn ang="0">
                    <a:pos x="174" y="665"/>
                  </a:cxn>
                  <a:cxn ang="0">
                    <a:pos x="216" y="917"/>
                  </a:cxn>
                  <a:cxn ang="0">
                    <a:pos x="251" y="1175"/>
                  </a:cxn>
                  <a:cxn ang="0">
                    <a:pos x="281" y="1445"/>
                  </a:cxn>
                  <a:cxn ang="0">
                    <a:pos x="305" y="1726"/>
                  </a:cxn>
                  <a:cxn ang="0">
                    <a:pos x="317" y="2014"/>
                  </a:cxn>
                  <a:cxn ang="0">
                    <a:pos x="323" y="2314"/>
                  </a:cxn>
                  <a:cxn ang="0">
                    <a:pos x="317" y="2608"/>
                  </a:cxn>
                  <a:cxn ang="0">
                    <a:pos x="305" y="2907"/>
                  </a:cxn>
                  <a:cxn ang="0">
                    <a:pos x="281" y="3201"/>
                  </a:cxn>
                  <a:cxn ang="0">
                    <a:pos x="257" y="3489"/>
                  </a:cxn>
                  <a:cxn ang="0">
                    <a:pos x="216" y="3777"/>
                  </a:cxn>
                  <a:cxn ang="0">
                    <a:pos x="174" y="4052"/>
                  </a:cxn>
                  <a:cxn ang="0">
                    <a:pos x="120" y="4316"/>
                  </a:cxn>
                  <a:cxn ang="0">
                    <a:pos x="132" y="4316"/>
                  </a:cxn>
                  <a:cxn ang="0">
                    <a:pos x="186" y="4052"/>
                  </a:cxn>
                  <a:cxn ang="0">
                    <a:pos x="228" y="3777"/>
                  </a:cxn>
                  <a:cxn ang="0">
                    <a:pos x="269" y="3489"/>
                  </a:cxn>
                  <a:cxn ang="0">
                    <a:pos x="293" y="3201"/>
                  </a:cxn>
                  <a:cxn ang="0">
                    <a:pos x="317" y="2907"/>
                  </a:cxn>
                  <a:cxn ang="0">
                    <a:pos x="329" y="2608"/>
                  </a:cxn>
                  <a:cxn ang="0">
                    <a:pos x="335" y="2314"/>
                  </a:cxn>
                  <a:cxn ang="0">
                    <a:pos x="329" y="2014"/>
                  </a:cxn>
                  <a:cxn ang="0">
                    <a:pos x="329" y="2014"/>
                  </a:cxn>
                </a:cxnLst>
                <a:rect l="0" t="0" r="r" b="b"/>
                <a:pathLst>
                  <a:path w="335" h="4316">
                    <a:moveTo>
                      <a:pt x="329" y="2014"/>
                    </a:moveTo>
                    <a:lnTo>
                      <a:pt x="317" y="1726"/>
                    </a:lnTo>
                    <a:lnTo>
                      <a:pt x="293" y="1445"/>
                    </a:lnTo>
                    <a:lnTo>
                      <a:pt x="263" y="1175"/>
                    </a:lnTo>
                    <a:lnTo>
                      <a:pt x="228" y="917"/>
                    </a:lnTo>
                    <a:lnTo>
                      <a:pt x="186" y="665"/>
                    </a:lnTo>
                    <a:lnTo>
                      <a:pt x="132" y="432"/>
                    </a:lnTo>
                    <a:lnTo>
                      <a:pt x="78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66" y="204"/>
                    </a:lnTo>
                    <a:lnTo>
                      <a:pt x="120" y="432"/>
                    </a:lnTo>
                    <a:lnTo>
                      <a:pt x="174" y="665"/>
                    </a:lnTo>
                    <a:lnTo>
                      <a:pt x="216" y="917"/>
                    </a:lnTo>
                    <a:lnTo>
                      <a:pt x="251" y="1175"/>
                    </a:lnTo>
                    <a:lnTo>
                      <a:pt x="281" y="1445"/>
                    </a:lnTo>
                    <a:lnTo>
                      <a:pt x="305" y="1726"/>
                    </a:lnTo>
                    <a:lnTo>
                      <a:pt x="317" y="2014"/>
                    </a:lnTo>
                    <a:lnTo>
                      <a:pt x="323" y="2314"/>
                    </a:lnTo>
                    <a:lnTo>
                      <a:pt x="317" y="2608"/>
                    </a:lnTo>
                    <a:lnTo>
                      <a:pt x="305" y="2907"/>
                    </a:lnTo>
                    <a:lnTo>
                      <a:pt x="281" y="3201"/>
                    </a:lnTo>
                    <a:lnTo>
                      <a:pt x="257" y="3489"/>
                    </a:lnTo>
                    <a:lnTo>
                      <a:pt x="216" y="3777"/>
                    </a:lnTo>
                    <a:lnTo>
                      <a:pt x="174" y="4052"/>
                    </a:lnTo>
                    <a:lnTo>
                      <a:pt x="120" y="4316"/>
                    </a:lnTo>
                    <a:lnTo>
                      <a:pt x="132" y="4316"/>
                    </a:lnTo>
                    <a:lnTo>
                      <a:pt x="186" y="4052"/>
                    </a:lnTo>
                    <a:lnTo>
                      <a:pt x="228" y="3777"/>
                    </a:lnTo>
                    <a:lnTo>
                      <a:pt x="269" y="3489"/>
                    </a:lnTo>
                    <a:lnTo>
                      <a:pt x="293" y="3201"/>
                    </a:lnTo>
                    <a:lnTo>
                      <a:pt x="317" y="2907"/>
                    </a:lnTo>
                    <a:lnTo>
                      <a:pt x="329" y="2608"/>
                    </a:lnTo>
                    <a:lnTo>
                      <a:pt x="335" y="2314"/>
                    </a:lnTo>
                    <a:lnTo>
                      <a:pt x="329" y="2014"/>
                    </a:lnTo>
                    <a:lnTo>
                      <a:pt x="329" y="20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186" name="Freeform 10"/>
              <p:cNvSpPr>
                <a:spLocks/>
              </p:cNvSpPr>
              <p:nvPr/>
            </p:nvSpPr>
            <p:spPr bwMode="hidden">
              <a:xfrm>
                <a:off x="3676" y="0"/>
                <a:ext cx="427" cy="4316"/>
              </a:xfrm>
              <a:custGeom>
                <a:avLst/>
                <a:gdLst/>
                <a:ahLst/>
                <a:cxnLst>
                  <a:cxn ang="0">
                    <a:pos x="413" y="1924"/>
                  </a:cxn>
                  <a:cxn ang="0">
                    <a:pos x="395" y="1690"/>
                  </a:cxn>
                  <a:cxn ang="0">
                    <a:pos x="365" y="1457"/>
                  </a:cxn>
                  <a:cxn ang="0">
                    <a:pos x="329" y="1229"/>
                  </a:cxn>
                  <a:cxn ang="0">
                    <a:pos x="281" y="1001"/>
                  </a:cxn>
                  <a:cxn ang="0">
                    <a:pos x="227" y="761"/>
                  </a:cxn>
                  <a:cxn ang="0">
                    <a:pos x="162" y="522"/>
                  </a:cxn>
                  <a:cxn ang="0">
                    <a:pos x="90" y="27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84" y="270"/>
                  </a:cxn>
                  <a:cxn ang="0">
                    <a:pos x="156" y="522"/>
                  </a:cxn>
                  <a:cxn ang="0">
                    <a:pos x="216" y="767"/>
                  </a:cxn>
                  <a:cxn ang="0">
                    <a:pos x="275" y="1001"/>
                  </a:cxn>
                  <a:cxn ang="0">
                    <a:pos x="317" y="1235"/>
                  </a:cxn>
                  <a:cxn ang="0">
                    <a:pos x="353" y="1463"/>
                  </a:cxn>
                  <a:cxn ang="0">
                    <a:pos x="383" y="1690"/>
                  </a:cxn>
                  <a:cxn ang="0">
                    <a:pos x="401" y="1924"/>
                  </a:cxn>
                  <a:cxn ang="0">
                    <a:pos x="413" y="2188"/>
                  </a:cxn>
                  <a:cxn ang="0">
                    <a:pos x="407" y="2458"/>
                  </a:cxn>
                  <a:cxn ang="0">
                    <a:pos x="395" y="2733"/>
                  </a:cxn>
                  <a:cxn ang="0">
                    <a:pos x="365" y="3021"/>
                  </a:cxn>
                  <a:cxn ang="0">
                    <a:pos x="329" y="3321"/>
                  </a:cxn>
                  <a:cxn ang="0">
                    <a:pos x="275" y="3639"/>
                  </a:cxn>
                  <a:cxn ang="0">
                    <a:pos x="204" y="3968"/>
                  </a:cxn>
                  <a:cxn ang="0">
                    <a:pos x="126" y="4316"/>
                  </a:cxn>
                  <a:cxn ang="0">
                    <a:pos x="138" y="4316"/>
                  </a:cxn>
                  <a:cxn ang="0">
                    <a:pos x="216" y="3968"/>
                  </a:cxn>
                  <a:cxn ang="0">
                    <a:pos x="287" y="3639"/>
                  </a:cxn>
                  <a:cxn ang="0">
                    <a:pos x="341" y="3321"/>
                  </a:cxn>
                  <a:cxn ang="0">
                    <a:pos x="377" y="3021"/>
                  </a:cxn>
                  <a:cxn ang="0">
                    <a:pos x="407" y="2733"/>
                  </a:cxn>
                  <a:cxn ang="0">
                    <a:pos x="419" y="2458"/>
                  </a:cxn>
                  <a:cxn ang="0">
                    <a:pos x="425" y="2188"/>
                  </a:cxn>
                  <a:cxn ang="0">
                    <a:pos x="413" y="1924"/>
                  </a:cxn>
                  <a:cxn ang="0">
                    <a:pos x="413" y="1924"/>
                  </a:cxn>
                </a:cxnLst>
                <a:rect l="0" t="0" r="r" b="b"/>
                <a:pathLst>
                  <a:path w="425" h="4316">
                    <a:moveTo>
                      <a:pt x="413" y="1924"/>
                    </a:moveTo>
                    <a:lnTo>
                      <a:pt x="395" y="1690"/>
                    </a:lnTo>
                    <a:lnTo>
                      <a:pt x="365" y="1457"/>
                    </a:lnTo>
                    <a:lnTo>
                      <a:pt x="329" y="1229"/>
                    </a:lnTo>
                    <a:lnTo>
                      <a:pt x="281" y="1001"/>
                    </a:lnTo>
                    <a:lnTo>
                      <a:pt x="227" y="761"/>
                    </a:lnTo>
                    <a:lnTo>
                      <a:pt x="162" y="522"/>
                    </a:lnTo>
                    <a:lnTo>
                      <a:pt x="90" y="27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84" y="270"/>
                    </a:lnTo>
                    <a:lnTo>
                      <a:pt x="156" y="522"/>
                    </a:lnTo>
                    <a:lnTo>
                      <a:pt x="216" y="767"/>
                    </a:lnTo>
                    <a:lnTo>
                      <a:pt x="275" y="1001"/>
                    </a:lnTo>
                    <a:lnTo>
                      <a:pt x="317" y="1235"/>
                    </a:lnTo>
                    <a:lnTo>
                      <a:pt x="353" y="1463"/>
                    </a:lnTo>
                    <a:lnTo>
                      <a:pt x="383" y="1690"/>
                    </a:lnTo>
                    <a:lnTo>
                      <a:pt x="401" y="1924"/>
                    </a:lnTo>
                    <a:lnTo>
                      <a:pt x="413" y="2188"/>
                    </a:lnTo>
                    <a:lnTo>
                      <a:pt x="407" y="2458"/>
                    </a:lnTo>
                    <a:lnTo>
                      <a:pt x="395" y="2733"/>
                    </a:lnTo>
                    <a:lnTo>
                      <a:pt x="365" y="3021"/>
                    </a:lnTo>
                    <a:lnTo>
                      <a:pt x="329" y="3321"/>
                    </a:lnTo>
                    <a:lnTo>
                      <a:pt x="275" y="3639"/>
                    </a:lnTo>
                    <a:lnTo>
                      <a:pt x="204" y="3968"/>
                    </a:lnTo>
                    <a:lnTo>
                      <a:pt x="126" y="4316"/>
                    </a:lnTo>
                    <a:lnTo>
                      <a:pt x="138" y="4316"/>
                    </a:lnTo>
                    <a:lnTo>
                      <a:pt x="216" y="3968"/>
                    </a:lnTo>
                    <a:lnTo>
                      <a:pt x="287" y="3639"/>
                    </a:lnTo>
                    <a:lnTo>
                      <a:pt x="341" y="3321"/>
                    </a:lnTo>
                    <a:lnTo>
                      <a:pt x="377" y="3021"/>
                    </a:lnTo>
                    <a:lnTo>
                      <a:pt x="407" y="2733"/>
                    </a:lnTo>
                    <a:lnTo>
                      <a:pt x="419" y="2458"/>
                    </a:lnTo>
                    <a:lnTo>
                      <a:pt x="425" y="2188"/>
                    </a:lnTo>
                    <a:lnTo>
                      <a:pt x="413" y="1924"/>
                    </a:lnTo>
                    <a:lnTo>
                      <a:pt x="413" y="192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187" name="Freeform 11"/>
              <p:cNvSpPr>
                <a:spLocks/>
              </p:cNvSpPr>
              <p:nvPr/>
            </p:nvSpPr>
            <p:spPr bwMode="hidden">
              <a:xfrm>
                <a:off x="3946" y="0"/>
                <a:ext cx="558" cy="4316"/>
              </a:xfrm>
              <a:custGeom>
                <a:avLst/>
                <a:gdLst/>
                <a:ahLst/>
                <a:cxnLst>
                  <a:cxn ang="0">
                    <a:pos x="556" y="2020"/>
                  </a:cxn>
                  <a:cxn ang="0">
                    <a:pos x="538" y="1732"/>
                  </a:cxn>
                  <a:cxn ang="0">
                    <a:pos x="503" y="1445"/>
                  </a:cxn>
                  <a:cxn ang="0">
                    <a:pos x="455" y="1175"/>
                  </a:cxn>
                  <a:cxn ang="0">
                    <a:pos x="395" y="911"/>
                  </a:cxn>
                  <a:cxn ang="0">
                    <a:pos x="317" y="659"/>
                  </a:cxn>
                  <a:cxn ang="0">
                    <a:pos x="228" y="426"/>
                  </a:cxn>
                  <a:cxn ang="0">
                    <a:pos x="126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14" y="204"/>
                  </a:cxn>
                  <a:cxn ang="0">
                    <a:pos x="216" y="426"/>
                  </a:cxn>
                  <a:cxn ang="0">
                    <a:pos x="305" y="659"/>
                  </a:cxn>
                  <a:cxn ang="0">
                    <a:pos x="383" y="911"/>
                  </a:cxn>
                  <a:cxn ang="0">
                    <a:pos x="443" y="1175"/>
                  </a:cxn>
                  <a:cxn ang="0">
                    <a:pos x="491" y="1445"/>
                  </a:cxn>
                  <a:cxn ang="0">
                    <a:pos x="526" y="1732"/>
                  </a:cxn>
                  <a:cxn ang="0">
                    <a:pos x="544" y="2020"/>
                  </a:cxn>
                  <a:cxn ang="0">
                    <a:pos x="544" y="2326"/>
                  </a:cxn>
                  <a:cxn ang="0">
                    <a:pos x="532" y="2632"/>
                  </a:cxn>
                  <a:cxn ang="0">
                    <a:pos x="503" y="2931"/>
                  </a:cxn>
                  <a:cxn ang="0">
                    <a:pos x="455" y="3225"/>
                  </a:cxn>
                  <a:cxn ang="0">
                    <a:pos x="389" y="3513"/>
                  </a:cxn>
                  <a:cxn ang="0">
                    <a:pos x="311" y="3788"/>
                  </a:cxn>
                  <a:cxn ang="0">
                    <a:pos x="216" y="4058"/>
                  </a:cxn>
                  <a:cxn ang="0">
                    <a:pos x="102" y="4316"/>
                  </a:cxn>
                  <a:cxn ang="0">
                    <a:pos x="114" y="4316"/>
                  </a:cxn>
                  <a:cxn ang="0">
                    <a:pos x="228" y="4058"/>
                  </a:cxn>
                  <a:cxn ang="0">
                    <a:pos x="323" y="3788"/>
                  </a:cxn>
                  <a:cxn ang="0">
                    <a:pos x="401" y="3513"/>
                  </a:cxn>
                  <a:cxn ang="0">
                    <a:pos x="467" y="3225"/>
                  </a:cxn>
                  <a:cxn ang="0">
                    <a:pos x="515" y="2931"/>
                  </a:cxn>
                  <a:cxn ang="0">
                    <a:pos x="544" y="2632"/>
                  </a:cxn>
                  <a:cxn ang="0">
                    <a:pos x="556" y="2326"/>
                  </a:cxn>
                  <a:cxn ang="0">
                    <a:pos x="556" y="2020"/>
                  </a:cxn>
                  <a:cxn ang="0">
                    <a:pos x="556" y="2020"/>
                  </a:cxn>
                </a:cxnLst>
                <a:rect l="0" t="0" r="r" b="b"/>
                <a:pathLst>
                  <a:path w="556" h="4316">
                    <a:moveTo>
                      <a:pt x="556" y="2020"/>
                    </a:moveTo>
                    <a:lnTo>
                      <a:pt x="538" y="1732"/>
                    </a:lnTo>
                    <a:lnTo>
                      <a:pt x="503" y="1445"/>
                    </a:lnTo>
                    <a:lnTo>
                      <a:pt x="455" y="1175"/>
                    </a:lnTo>
                    <a:lnTo>
                      <a:pt x="395" y="911"/>
                    </a:lnTo>
                    <a:lnTo>
                      <a:pt x="317" y="659"/>
                    </a:lnTo>
                    <a:lnTo>
                      <a:pt x="228" y="426"/>
                    </a:lnTo>
                    <a:lnTo>
                      <a:pt x="126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14" y="204"/>
                    </a:lnTo>
                    <a:lnTo>
                      <a:pt x="216" y="426"/>
                    </a:lnTo>
                    <a:lnTo>
                      <a:pt x="305" y="659"/>
                    </a:lnTo>
                    <a:lnTo>
                      <a:pt x="383" y="911"/>
                    </a:lnTo>
                    <a:lnTo>
                      <a:pt x="443" y="1175"/>
                    </a:lnTo>
                    <a:lnTo>
                      <a:pt x="491" y="1445"/>
                    </a:lnTo>
                    <a:lnTo>
                      <a:pt x="526" y="1732"/>
                    </a:lnTo>
                    <a:lnTo>
                      <a:pt x="544" y="2020"/>
                    </a:lnTo>
                    <a:lnTo>
                      <a:pt x="544" y="2326"/>
                    </a:lnTo>
                    <a:lnTo>
                      <a:pt x="532" y="2632"/>
                    </a:lnTo>
                    <a:lnTo>
                      <a:pt x="503" y="2931"/>
                    </a:lnTo>
                    <a:lnTo>
                      <a:pt x="455" y="3225"/>
                    </a:lnTo>
                    <a:lnTo>
                      <a:pt x="389" y="3513"/>
                    </a:lnTo>
                    <a:lnTo>
                      <a:pt x="311" y="3788"/>
                    </a:lnTo>
                    <a:lnTo>
                      <a:pt x="216" y="4058"/>
                    </a:lnTo>
                    <a:lnTo>
                      <a:pt x="102" y="4316"/>
                    </a:lnTo>
                    <a:lnTo>
                      <a:pt x="114" y="4316"/>
                    </a:lnTo>
                    <a:lnTo>
                      <a:pt x="228" y="4058"/>
                    </a:lnTo>
                    <a:lnTo>
                      <a:pt x="323" y="3788"/>
                    </a:lnTo>
                    <a:lnTo>
                      <a:pt x="401" y="3513"/>
                    </a:lnTo>
                    <a:lnTo>
                      <a:pt x="467" y="3225"/>
                    </a:lnTo>
                    <a:lnTo>
                      <a:pt x="515" y="2931"/>
                    </a:lnTo>
                    <a:lnTo>
                      <a:pt x="544" y="2632"/>
                    </a:lnTo>
                    <a:lnTo>
                      <a:pt x="556" y="2326"/>
                    </a:lnTo>
                    <a:lnTo>
                      <a:pt x="556" y="2020"/>
                    </a:lnTo>
                    <a:lnTo>
                      <a:pt x="556" y="202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188" name="Freeform 12"/>
              <p:cNvSpPr>
                <a:spLocks/>
              </p:cNvSpPr>
              <p:nvPr/>
            </p:nvSpPr>
            <p:spPr bwMode="hidden">
              <a:xfrm>
                <a:off x="4246" y="0"/>
                <a:ext cx="690" cy="4316"/>
              </a:xfrm>
              <a:custGeom>
                <a:avLst/>
                <a:gdLst/>
                <a:ahLst/>
                <a:cxnLst>
                  <a:cxn ang="0">
                    <a:pos x="688" y="2086"/>
                  </a:cxn>
                  <a:cxn ang="0">
                    <a:pos x="670" y="1810"/>
                  </a:cxn>
                  <a:cxn ang="0">
                    <a:pos x="634" y="1541"/>
                  </a:cxn>
                  <a:cxn ang="0">
                    <a:pos x="574" y="1271"/>
                  </a:cxn>
                  <a:cxn ang="0">
                    <a:pos x="497" y="1007"/>
                  </a:cxn>
                  <a:cxn ang="0">
                    <a:pos x="401" y="749"/>
                  </a:cxn>
                  <a:cxn ang="0">
                    <a:pos x="293" y="492"/>
                  </a:cxn>
                  <a:cxn ang="0">
                    <a:pos x="162" y="24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50" y="240"/>
                  </a:cxn>
                  <a:cxn ang="0">
                    <a:pos x="281" y="492"/>
                  </a:cxn>
                  <a:cxn ang="0">
                    <a:pos x="389" y="749"/>
                  </a:cxn>
                  <a:cxn ang="0">
                    <a:pos x="485" y="1007"/>
                  </a:cxn>
                  <a:cxn ang="0">
                    <a:pos x="562" y="1271"/>
                  </a:cxn>
                  <a:cxn ang="0">
                    <a:pos x="622" y="1541"/>
                  </a:cxn>
                  <a:cxn ang="0">
                    <a:pos x="658" y="1810"/>
                  </a:cxn>
                  <a:cxn ang="0">
                    <a:pos x="676" y="2086"/>
                  </a:cxn>
                  <a:cxn ang="0">
                    <a:pos x="676" y="2368"/>
                  </a:cxn>
                  <a:cxn ang="0">
                    <a:pos x="658" y="2650"/>
                  </a:cxn>
                  <a:cxn ang="0">
                    <a:pos x="616" y="2931"/>
                  </a:cxn>
                  <a:cxn ang="0">
                    <a:pos x="556" y="3213"/>
                  </a:cxn>
                  <a:cxn ang="0">
                    <a:pos x="473" y="3495"/>
                  </a:cxn>
                  <a:cxn ang="0">
                    <a:pos x="371" y="3777"/>
                  </a:cxn>
                  <a:cxn ang="0">
                    <a:pos x="251" y="4046"/>
                  </a:cxn>
                  <a:cxn ang="0">
                    <a:pos x="114" y="4316"/>
                  </a:cxn>
                  <a:cxn ang="0">
                    <a:pos x="126" y="4316"/>
                  </a:cxn>
                  <a:cxn ang="0">
                    <a:pos x="263" y="4046"/>
                  </a:cxn>
                  <a:cxn ang="0">
                    <a:pos x="383" y="3777"/>
                  </a:cxn>
                  <a:cxn ang="0">
                    <a:pos x="485" y="3495"/>
                  </a:cxn>
                  <a:cxn ang="0">
                    <a:pos x="568" y="3219"/>
                  </a:cxn>
                  <a:cxn ang="0">
                    <a:pos x="628" y="2937"/>
                  </a:cxn>
                  <a:cxn ang="0">
                    <a:pos x="670" y="2656"/>
                  </a:cxn>
                  <a:cxn ang="0">
                    <a:pos x="688" y="2368"/>
                  </a:cxn>
                  <a:cxn ang="0">
                    <a:pos x="688" y="2086"/>
                  </a:cxn>
                  <a:cxn ang="0">
                    <a:pos x="688" y="2086"/>
                  </a:cxn>
                </a:cxnLst>
                <a:rect l="0" t="0" r="r" b="b"/>
                <a:pathLst>
                  <a:path w="688" h="4316">
                    <a:moveTo>
                      <a:pt x="688" y="2086"/>
                    </a:moveTo>
                    <a:lnTo>
                      <a:pt x="670" y="1810"/>
                    </a:lnTo>
                    <a:lnTo>
                      <a:pt x="634" y="1541"/>
                    </a:lnTo>
                    <a:lnTo>
                      <a:pt x="574" y="1271"/>
                    </a:lnTo>
                    <a:lnTo>
                      <a:pt x="497" y="1007"/>
                    </a:lnTo>
                    <a:lnTo>
                      <a:pt x="401" y="749"/>
                    </a:lnTo>
                    <a:lnTo>
                      <a:pt x="293" y="492"/>
                    </a:lnTo>
                    <a:lnTo>
                      <a:pt x="162" y="24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50" y="240"/>
                    </a:lnTo>
                    <a:lnTo>
                      <a:pt x="281" y="492"/>
                    </a:lnTo>
                    <a:lnTo>
                      <a:pt x="389" y="749"/>
                    </a:lnTo>
                    <a:lnTo>
                      <a:pt x="485" y="1007"/>
                    </a:lnTo>
                    <a:lnTo>
                      <a:pt x="562" y="1271"/>
                    </a:lnTo>
                    <a:lnTo>
                      <a:pt x="622" y="1541"/>
                    </a:lnTo>
                    <a:lnTo>
                      <a:pt x="658" y="1810"/>
                    </a:lnTo>
                    <a:lnTo>
                      <a:pt x="676" y="2086"/>
                    </a:lnTo>
                    <a:lnTo>
                      <a:pt x="676" y="2368"/>
                    </a:lnTo>
                    <a:lnTo>
                      <a:pt x="658" y="2650"/>
                    </a:lnTo>
                    <a:lnTo>
                      <a:pt x="616" y="2931"/>
                    </a:lnTo>
                    <a:lnTo>
                      <a:pt x="556" y="3213"/>
                    </a:lnTo>
                    <a:lnTo>
                      <a:pt x="473" y="3495"/>
                    </a:lnTo>
                    <a:lnTo>
                      <a:pt x="371" y="3777"/>
                    </a:lnTo>
                    <a:lnTo>
                      <a:pt x="251" y="4046"/>
                    </a:lnTo>
                    <a:lnTo>
                      <a:pt x="114" y="4316"/>
                    </a:lnTo>
                    <a:lnTo>
                      <a:pt x="126" y="4316"/>
                    </a:lnTo>
                    <a:lnTo>
                      <a:pt x="263" y="4046"/>
                    </a:lnTo>
                    <a:lnTo>
                      <a:pt x="383" y="3777"/>
                    </a:lnTo>
                    <a:lnTo>
                      <a:pt x="485" y="3495"/>
                    </a:lnTo>
                    <a:lnTo>
                      <a:pt x="568" y="3219"/>
                    </a:lnTo>
                    <a:lnTo>
                      <a:pt x="628" y="2937"/>
                    </a:lnTo>
                    <a:lnTo>
                      <a:pt x="670" y="2656"/>
                    </a:lnTo>
                    <a:lnTo>
                      <a:pt x="688" y="2368"/>
                    </a:lnTo>
                    <a:lnTo>
                      <a:pt x="688" y="2086"/>
                    </a:lnTo>
                    <a:lnTo>
                      <a:pt x="688" y="208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189" name="Freeform 13"/>
              <p:cNvSpPr>
                <a:spLocks/>
              </p:cNvSpPr>
              <p:nvPr/>
            </p:nvSpPr>
            <p:spPr bwMode="hidden">
              <a:xfrm>
                <a:off x="4522" y="0"/>
                <a:ext cx="864" cy="4316"/>
              </a:xfrm>
              <a:custGeom>
                <a:avLst/>
                <a:gdLst/>
                <a:ahLst/>
                <a:cxnLst>
                  <a:cxn ang="0">
                    <a:pos x="855" y="2128"/>
                  </a:cxn>
                  <a:cxn ang="0">
                    <a:pos x="831" y="1834"/>
                  </a:cxn>
                  <a:cxn ang="0">
                    <a:pos x="808" y="1684"/>
                  </a:cxn>
                  <a:cxn ang="0">
                    <a:pos x="784" y="1541"/>
                  </a:cxn>
                  <a:cxn ang="0">
                    <a:pos x="748" y="1397"/>
                  </a:cxn>
                  <a:cxn ang="0">
                    <a:pos x="712" y="1253"/>
                  </a:cxn>
                  <a:cxn ang="0">
                    <a:pos x="664" y="1115"/>
                  </a:cxn>
                  <a:cxn ang="0">
                    <a:pos x="610" y="977"/>
                  </a:cxn>
                  <a:cxn ang="0">
                    <a:pos x="491" y="719"/>
                  </a:cxn>
                  <a:cxn ang="0">
                    <a:pos x="353" y="468"/>
                  </a:cxn>
                  <a:cxn ang="0">
                    <a:pos x="192" y="228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80" y="228"/>
                  </a:cxn>
                  <a:cxn ang="0">
                    <a:pos x="341" y="468"/>
                  </a:cxn>
                  <a:cxn ang="0">
                    <a:pos x="479" y="719"/>
                  </a:cxn>
                  <a:cxn ang="0">
                    <a:pos x="598" y="983"/>
                  </a:cxn>
                  <a:cxn ang="0">
                    <a:pos x="652" y="1121"/>
                  </a:cxn>
                  <a:cxn ang="0">
                    <a:pos x="700" y="1259"/>
                  </a:cxn>
                  <a:cxn ang="0">
                    <a:pos x="736" y="1403"/>
                  </a:cxn>
                  <a:cxn ang="0">
                    <a:pos x="772" y="1547"/>
                  </a:cxn>
                  <a:cxn ang="0">
                    <a:pos x="802" y="1690"/>
                  </a:cxn>
                  <a:cxn ang="0">
                    <a:pos x="819" y="1834"/>
                  </a:cxn>
                  <a:cxn ang="0">
                    <a:pos x="837" y="1984"/>
                  </a:cxn>
                  <a:cxn ang="0">
                    <a:pos x="843" y="2128"/>
                  </a:cxn>
                  <a:cxn ang="0">
                    <a:pos x="849" y="2278"/>
                  </a:cxn>
                  <a:cxn ang="0">
                    <a:pos x="843" y="2428"/>
                  </a:cxn>
                  <a:cxn ang="0">
                    <a:pos x="831" y="2572"/>
                  </a:cxn>
                  <a:cxn ang="0">
                    <a:pos x="819" y="2721"/>
                  </a:cxn>
                  <a:cxn ang="0">
                    <a:pos x="796" y="2865"/>
                  </a:cxn>
                  <a:cxn ang="0">
                    <a:pos x="766" y="3015"/>
                  </a:cxn>
                  <a:cxn ang="0">
                    <a:pos x="724" y="3159"/>
                  </a:cxn>
                  <a:cxn ang="0">
                    <a:pos x="682" y="3303"/>
                  </a:cxn>
                  <a:cxn ang="0">
                    <a:pos x="586" y="3567"/>
                  </a:cxn>
                  <a:cxn ang="0">
                    <a:pos x="473" y="3824"/>
                  </a:cxn>
                  <a:cxn ang="0">
                    <a:pos x="335" y="4076"/>
                  </a:cxn>
                  <a:cxn ang="0">
                    <a:pos x="180" y="4316"/>
                  </a:cxn>
                  <a:cxn ang="0">
                    <a:pos x="192" y="4316"/>
                  </a:cxn>
                  <a:cxn ang="0">
                    <a:pos x="347" y="4076"/>
                  </a:cxn>
                  <a:cxn ang="0">
                    <a:pos x="485" y="3824"/>
                  </a:cxn>
                  <a:cxn ang="0">
                    <a:pos x="598" y="3573"/>
                  </a:cxn>
                  <a:cxn ang="0">
                    <a:pos x="694" y="3309"/>
                  </a:cxn>
                  <a:cxn ang="0">
                    <a:pos x="736" y="3165"/>
                  </a:cxn>
                  <a:cxn ang="0">
                    <a:pos x="778" y="3021"/>
                  </a:cxn>
                  <a:cxn ang="0">
                    <a:pos x="808" y="2871"/>
                  </a:cxn>
                  <a:cxn ang="0">
                    <a:pos x="831" y="2727"/>
                  </a:cxn>
                  <a:cxn ang="0">
                    <a:pos x="843" y="2578"/>
                  </a:cxn>
                  <a:cxn ang="0">
                    <a:pos x="855" y="2428"/>
                  </a:cxn>
                  <a:cxn ang="0">
                    <a:pos x="861" y="2278"/>
                  </a:cxn>
                  <a:cxn ang="0">
                    <a:pos x="855" y="2128"/>
                  </a:cxn>
                  <a:cxn ang="0">
                    <a:pos x="855" y="2128"/>
                  </a:cxn>
                </a:cxnLst>
                <a:rect l="0" t="0" r="r" b="b"/>
                <a:pathLst>
                  <a:path w="861" h="4316">
                    <a:moveTo>
                      <a:pt x="855" y="2128"/>
                    </a:moveTo>
                    <a:lnTo>
                      <a:pt x="831" y="1834"/>
                    </a:lnTo>
                    <a:lnTo>
                      <a:pt x="808" y="1684"/>
                    </a:lnTo>
                    <a:lnTo>
                      <a:pt x="784" y="1541"/>
                    </a:lnTo>
                    <a:lnTo>
                      <a:pt x="748" y="1397"/>
                    </a:lnTo>
                    <a:lnTo>
                      <a:pt x="712" y="1253"/>
                    </a:lnTo>
                    <a:lnTo>
                      <a:pt x="664" y="1115"/>
                    </a:lnTo>
                    <a:lnTo>
                      <a:pt x="610" y="977"/>
                    </a:lnTo>
                    <a:lnTo>
                      <a:pt x="491" y="719"/>
                    </a:lnTo>
                    <a:lnTo>
                      <a:pt x="353" y="468"/>
                    </a:lnTo>
                    <a:lnTo>
                      <a:pt x="192" y="228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80" y="228"/>
                    </a:lnTo>
                    <a:lnTo>
                      <a:pt x="341" y="468"/>
                    </a:lnTo>
                    <a:lnTo>
                      <a:pt x="479" y="719"/>
                    </a:lnTo>
                    <a:lnTo>
                      <a:pt x="598" y="983"/>
                    </a:lnTo>
                    <a:lnTo>
                      <a:pt x="652" y="1121"/>
                    </a:lnTo>
                    <a:lnTo>
                      <a:pt x="700" y="1259"/>
                    </a:lnTo>
                    <a:lnTo>
                      <a:pt x="736" y="1403"/>
                    </a:lnTo>
                    <a:lnTo>
                      <a:pt x="772" y="1547"/>
                    </a:lnTo>
                    <a:lnTo>
                      <a:pt x="802" y="1690"/>
                    </a:lnTo>
                    <a:lnTo>
                      <a:pt x="819" y="1834"/>
                    </a:lnTo>
                    <a:lnTo>
                      <a:pt x="837" y="1984"/>
                    </a:lnTo>
                    <a:lnTo>
                      <a:pt x="843" y="2128"/>
                    </a:lnTo>
                    <a:lnTo>
                      <a:pt x="849" y="2278"/>
                    </a:lnTo>
                    <a:lnTo>
                      <a:pt x="843" y="2428"/>
                    </a:lnTo>
                    <a:lnTo>
                      <a:pt x="831" y="2572"/>
                    </a:lnTo>
                    <a:lnTo>
                      <a:pt x="819" y="2721"/>
                    </a:lnTo>
                    <a:lnTo>
                      <a:pt x="796" y="2865"/>
                    </a:lnTo>
                    <a:lnTo>
                      <a:pt x="766" y="3015"/>
                    </a:lnTo>
                    <a:lnTo>
                      <a:pt x="724" y="3159"/>
                    </a:lnTo>
                    <a:lnTo>
                      <a:pt x="682" y="3303"/>
                    </a:lnTo>
                    <a:lnTo>
                      <a:pt x="586" y="3567"/>
                    </a:lnTo>
                    <a:lnTo>
                      <a:pt x="473" y="3824"/>
                    </a:lnTo>
                    <a:lnTo>
                      <a:pt x="335" y="4076"/>
                    </a:lnTo>
                    <a:lnTo>
                      <a:pt x="180" y="4316"/>
                    </a:lnTo>
                    <a:lnTo>
                      <a:pt x="192" y="4316"/>
                    </a:lnTo>
                    <a:lnTo>
                      <a:pt x="347" y="4076"/>
                    </a:lnTo>
                    <a:lnTo>
                      <a:pt x="485" y="3824"/>
                    </a:lnTo>
                    <a:lnTo>
                      <a:pt x="598" y="3573"/>
                    </a:lnTo>
                    <a:lnTo>
                      <a:pt x="694" y="3309"/>
                    </a:lnTo>
                    <a:lnTo>
                      <a:pt x="736" y="3165"/>
                    </a:lnTo>
                    <a:lnTo>
                      <a:pt x="778" y="3021"/>
                    </a:lnTo>
                    <a:lnTo>
                      <a:pt x="808" y="2871"/>
                    </a:lnTo>
                    <a:lnTo>
                      <a:pt x="831" y="2727"/>
                    </a:lnTo>
                    <a:lnTo>
                      <a:pt x="843" y="2578"/>
                    </a:lnTo>
                    <a:lnTo>
                      <a:pt x="855" y="2428"/>
                    </a:lnTo>
                    <a:lnTo>
                      <a:pt x="861" y="2278"/>
                    </a:lnTo>
                    <a:lnTo>
                      <a:pt x="855" y="2128"/>
                    </a:lnTo>
                    <a:lnTo>
                      <a:pt x="855" y="212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190" name="Freeform 14"/>
              <p:cNvSpPr>
                <a:spLocks/>
              </p:cNvSpPr>
              <p:nvPr/>
            </p:nvSpPr>
            <p:spPr bwMode="hidden">
              <a:xfrm>
                <a:off x="2399" y="0"/>
                <a:ext cx="150" cy="4316"/>
              </a:xfrm>
              <a:custGeom>
                <a:avLst/>
                <a:gdLst/>
                <a:ahLst/>
                <a:cxnLst>
                  <a:cxn ang="0">
                    <a:pos x="18" y="1942"/>
                  </a:cxn>
                  <a:cxn ang="0">
                    <a:pos x="30" y="1630"/>
                  </a:cxn>
                  <a:cxn ang="0">
                    <a:pos x="42" y="1331"/>
                  </a:cxn>
                  <a:cxn ang="0">
                    <a:pos x="59" y="1055"/>
                  </a:cxn>
                  <a:cxn ang="0">
                    <a:pos x="77" y="791"/>
                  </a:cxn>
                  <a:cxn ang="0">
                    <a:pos x="83" y="671"/>
                  </a:cxn>
                  <a:cxn ang="0">
                    <a:pos x="95" y="557"/>
                  </a:cxn>
                  <a:cxn ang="0">
                    <a:pos x="107" y="444"/>
                  </a:cxn>
                  <a:cxn ang="0">
                    <a:pos x="113" y="342"/>
                  </a:cxn>
                  <a:cxn ang="0">
                    <a:pos x="125" y="246"/>
                  </a:cxn>
                  <a:cxn ang="0">
                    <a:pos x="131" y="156"/>
                  </a:cxn>
                  <a:cxn ang="0">
                    <a:pos x="143" y="72"/>
                  </a:cxn>
                  <a:cxn ang="0">
                    <a:pos x="149" y="0"/>
                  </a:cxn>
                  <a:cxn ang="0">
                    <a:pos x="137" y="0"/>
                  </a:cxn>
                  <a:cxn ang="0">
                    <a:pos x="131" y="72"/>
                  </a:cxn>
                  <a:cxn ang="0">
                    <a:pos x="119" y="156"/>
                  </a:cxn>
                  <a:cxn ang="0">
                    <a:pos x="113" y="246"/>
                  </a:cxn>
                  <a:cxn ang="0">
                    <a:pos x="101" y="342"/>
                  </a:cxn>
                  <a:cxn ang="0">
                    <a:pos x="95" y="444"/>
                  </a:cxn>
                  <a:cxn ang="0">
                    <a:pos x="83" y="557"/>
                  </a:cxn>
                  <a:cxn ang="0">
                    <a:pos x="71" y="671"/>
                  </a:cxn>
                  <a:cxn ang="0">
                    <a:pos x="65" y="791"/>
                  </a:cxn>
                  <a:cxn ang="0">
                    <a:pos x="48" y="1055"/>
                  </a:cxn>
                  <a:cxn ang="0">
                    <a:pos x="30" y="1331"/>
                  </a:cxn>
                  <a:cxn ang="0">
                    <a:pos x="18" y="1630"/>
                  </a:cxn>
                  <a:cxn ang="0">
                    <a:pos x="6" y="1942"/>
                  </a:cxn>
                  <a:cxn ang="0">
                    <a:pos x="0" y="2278"/>
                  </a:cxn>
                  <a:cxn ang="0">
                    <a:pos x="6" y="2602"/>
                  </a:cxn>
                  <a:cxn ang="0">
                    <a:pos x="12" y="2919"/>
                  </a:cxn>
                  <a:cxn ang="0">
                    <a:pos x="24" y="3219"/>
                  </a:cxn>
                  <a:cxn ang="0">
                    <a:pos x="36" y="3513"/>
                  </a:cxn>
                  <a:cxn ang="0">
                    <a:pos x="59" y="3794"/>
                  </a:cxn>
                  <a:cxn ang="0">
                    <a:pos x="89" y="4058"/>
                  </a:cxn>
                  <a:cxn ang="0">
                    <a:pos x="125" y="4316"/>
                  </a:cxn>
                  <a:cxn ang="0">
                    <a:pos x="137" y="4316"/>
                  </a:cxn>
                  <a:cxn ang="0">
                    <a:pos x="101" y="4058"/>
                  </a:cxn>
                  <a:cxn ang="0">
                    <a:pos x="71" y="3794"/>
                  </a:cxn>
                  <a:cxn ang="0">
                    <a:pos x="48" y="3513"/>
                  </a:cxn>
                  <a:cxn ang="0">
                    <a:pos x="36" y="3225"/>
                  </a:cxn>
                  <a:cxn ang="0">
                    <a:pos x="24" y="2919"/>
                  </a:cxn>
                  <a:cxn ang="0">
                    <a:pos x="18" y="2608"/>
                  </a:cxn>
                  <a:cxn ang="0">
                    <a:pos x="12" y="2278"/>
                  </a:cxn>
                  <a:cxn ang="0">
                    <a:pos x="18" y="1942"/>
                  </a:cxn>
                  <a:cxn ang="0">
                    <a:pos x="18" y="1942"/>
                  </a:cxn>
                </a:cxnLst>
                <a:rect l="0" t="0" r="r" b="b"/>
                <a:pathLst>
                  <a:path w="149" h="4316">
                    <a:moveTo>
                      <a:pt x="18" y="1942"/>
                    </a:moveTo>
                    <a:lnTo>
                      <a:pt x="30" y="1630"/>
                    </a:lnTo>
                    <a:lnTo>
                      <a:pt x="42" y="1331"/>
                    </a:lnTo>
                    <a:lnTo>
                      <a:pt x="59" y="1055"/>
                    </a:lnTo>
                    <a:lnTo>
                      <a:pt x="77" y="791"/>
                    </a:lnTo>
                    <a:lnTo>
                      <a:pt x="83" y="671"/>
                    </a:lnTo>
                    <a:lnTo>
                      <a:pt x="95" y="557"/>
                    </a:lnTo>
                    <a:lnTo>
                      <a:pt x="107" y="444"/>
                    </a:lnTo>
                    <a:lnTo>
                      <a:pt x="113" y="342"/>
                    </a:lnTo>
                    <a:lnTo>
                      <a:pt x="125" y="246"/>
                    </a:lnTo>
                    <a:lnTo>
                      <a:pt x="131" y="156"/>
                    </a:lnTo>
                    <a:lnTo>
                      <a:pt x="143" y="72"/>
                    </a:lnTo>
                    <a:lnTo>
                      <a:pt x="149" y="0"/>
                    </a:lnTo>
                    <a:lnTo>
                      <a:pt x="137" y="0"/>
                    </a:lnTo>
                    <a:lnTo>
                      <a:pt x="131" y="72"/>
                    </a:lnTo>
                    <a:lnTo>
                      <a:pt x="119" y="156"/>
                    </a:lnTo>
                    <a:lnTo>
                      <a:pt x="113" y="246"/>
                    </a:lnTo>
                    <a:lnTo>
                      <a:pt x="101" y="342"/>
                    </a:lnTo>
                    <a:lnTo>
                      <a:pt x="95" y="444"/>
                    </a:lnTo>
                    <a:lnTo>
                      <a:pt x="83" y="557"/>
                    </a:lnTo>
                    <a:lnTo>
                      <a:pt x="71" y="671"/>
                    </a:lnTo>
                    <a:lnTo>
                      <a:pt x="65" y="791"/>
                    </a:lnTo>
                    <a:lnTo>
                      <a:pt x="48" y="1055"/>
                    </a:lnTo>
                    <a:lnTo>
                      <a:pt x="30" y="1331"/>
                    </a:lnTo>
                    <a:lnTo>
                      <a:pt x="18" y="1630"/>
                    </a:lnTo>
                    <a:lnTo>
                      <a:pt x="6" y="1942"/>
                    </a:lnTo>
                    <a:lnTo>
                      <a:pt x="0" y="2278"/>
                    </a:lnTo>
                    <a:lnTo>
                      <a:pt x="6" y="2602"/>
                    </a:lnTo>
                    <a:lnTo>
                      <a:pt x="12" y="2919"/>
                    </a:lnTo>
                    <a:lnTo>
                      <a:pt x="24" y="3219"/>
                    </a:lnTo>
                    <a:lnTo>
                      <a:pt x="36" y="3513"/>
                    </a:lnTo>
                    <a:lnTo>
                      <a:pt x="59" y="3794"/>
                    </a:lnTo>
                    <a:lnTo>
                      <a:pt x="89" y="4058"/>
                    </a:lnTo>
                    <a:lnTo>
                      <a:pt x="125" y="4316"/>
                    </a:lnTo>
                    <a:lnTo>
                      <a:pt x="137" y="4316"/>
                    </a:lnTo>
                    <a:lnTo>
                      <a:pt x="101" y="4058"/>
                    </a:lnTo>
                    <a:lnTo>
                      <a:pt x="71" y="3794"/>
                    </a:lnTo>
                    <a:lnTo>
                      <a:pt x="48" y="3513"/>
                    </a:lnTo>
                    <a:lnTo>
                      <a:pt x="36" y="3225"/>
                    </a:lnTo>
                    <a:lnTo>
                      <a:pt x="24" y="2919"/>
                    </a:lnTo>
                    <a:lnTo>
                      <a:pt x="18" y="2608"/>
                    </a:lnTo>
                    <a:lnTo>
                      <a:pt x="12" y="2278"/>
                    </a:lnTo>
                    <a:lnTo>
                      <a:pt x="18" y="1942"/>
                    </a:lnTo>
                    <a:lnTo>
                      <a:pt x="18" y="194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191" name="Freeform 15"/>
              <p:cNvSpPr>
                <a:spLocks/>
              </p:cNvSpPr>
              <p:nvPr/>
            </p:nvSpPr>
            <p:spPr bwMode="hidden">
              <a:xfrm>
                <a:off x="1967" y="0"/>
                <a:ext cx="300" cy="4316"/>
              </a:xfrm>
              <a:custGeom>
                <a:avLst/>
                <a:gdLst/>
                <a:ahLst/>
                <a:cxnLst>
                  <a:cxn ang="0">
                    <a:pos x="18" y="2062"/>
                  </a:cxn>
                  <a:cxn ang="0">
                    <a:pos x="30" y="1750"/>
                  </a:cxn>
                  <a:cxn ang="0">
                    <a:pos x="54" y="1451"/>
                  </a:cxn>
                  <a:cxn ang="0">
                    <a:pos x="84" y="1169"/>
                  </a:cxn>
                  <a:cxn ang="0">
                    <a:pos x="126" y="899"/>
                  </a:cxn>
                  <a:cxn ang="0">
                    <a:pos x="162" y="641"/>
                  </a:cxn>
                  <a:cxn ang="0">
                    <a:pos x="209" y="408"/>
                  </a:cxn>
                  <a:cxn ang="0">
                    <a:pos x="251" y="192"/>
                  </a:cxn>
                  <a:cxn ang="0">
                    <a:pos x="299" y="0"/>
                  </a:cxn>
                  <a:cxn ang="0">
                    <a:pos x="287" y="0"/>
                  </a:cxn>
                  <a:cxn ang="0">
                    <a:pos x="239" y="192"/>
                  </a:cxn>
                  <a:cxn ang="0">
                    <a:pos x="198" y="408"/>
                  </a:cxn>
                  <a:cxn ang="0">
                    <a:pos x="156" y="641"/>
                  </a:cxn>
                  <a:cxn ang="0">
                    <a:pos x="114" y="899"/>
                  </a:cxn>
                  <a:cxn ang="0">
                    <a:pos x="78" y="1169"/>
                  </a:cxn>
                  <a:cxn ang="0">
                    <a:pos x="48" y="1451"/>
                  </a:cxn>
                  <a:cxn ang="0">
                    <a:pos x="24" y="1750"/>
                  </a:cxn>
                  <a:cxn ang="0">
                    <a:pos x="6" y="2062"/>
                  </a:cxn>
                  <a:cxn ang="0">
                    <a:pos x="0" y="2374"/>
                  </a:cxn>
                  <a:cxn ang="0">
                    <a:pos x="12" y="2674"/>
                  </a:cxn>
                  <a:cxn ang="0">
                    <a:pos x="30" y="2973"/>
                  </a:cxn>
                  <a:cxn ang="0">
                    <a:pos x="54" y="3255"/>
                  </a:cxn>
                  <a:cxn ang="0">
                    <a:pos x="96" y="3537"/>
                  </a:cxn>
                  <a:cxn ang="0">
                    <a:pos x="144" y="3806"/>
                  </a:cxn>
                  <a:cxn ang="0">
                    <a:pos x="203" y="4064"/>
                  </a:cxn>
                  <a:cxn ang="0">
                    <a:pos x="275" y="4316"/>
                  </a:cxn>
                  <a:cxn ang="0">
                    <a:pos x="287" y="4316"/>
                  </a:cxn>
                  <a:cxn ang="0">
                    <a:pos x="215" y="4064"/>
                  </a:cxn>
                  <a:cxn ang="0">
                    <a:pos x="156" y="3806"/>
                  </a:cxn>
                  <a:cxn ang="0">
                    <a:pos x="108" y="3537"/>
                  </a:cxn>
                  <a:cxn ang="0">
                    <a:pos x="66" y="3261"/>
                  </a:cxn>
                  <a:cxn ang="0">
                    <a:pos x="42" y="2973"/>
                  </a:cxn>
                  <a:cxn ang="0">
                    <a:pos x="24" y="2680"/>
                  </a:cxn>
                  <a:cxn ang="0">
                    <a:pos x="12" y="2374"/>
                  </a:cxn>
                  <a:cxn ang="0">
                    <a:pos x="18" y="2062"/>
                  </a:cxn>
                  <a:cxn ang="0">
                    <a:pos x="18" y="2062"/>
                  </a:cxn>
                </a:cxnLst>
                <a:rect l="0" t="0" r="r" b="b"/>
                <a:pathLst>
                  <a:path w="299" h="4316">
                    <a:moveTo>
                      <a:pt x="18" y="2062"/>
                    </a:moveTo>
                    <a:lnTo>
                      <a:pt x="30" y="1750"/>
                    </a:lnTo>
                    <a:lnTo>
                      <a:pt x="54" y="1451"/>
                    </a:lnTo>
                    <a:lnTo>
                      <a:pt x="84" y="1169"/>
                    </a:lnTo>
                    <a:lnTo>
                      <a:pt x="126" y="899"/>
                    </a:lnTo>
                    <a:lnTo>
                      <a:pt x="162" y="641"/>
                    </a:lnTo>
                    <a:lnTo>
                      <a:pt x="209" y="408"/>
                    </a:lnTo>
                    <a:lnTo>
                      <a:pt x="251" y="192"/>
                    </a:lnTo>
                    <a:lnTo>
                      <a:pt x="299" y="0"/>
                    </a:lnTo>
                    <a:lnTo>
                      <a:pt x="287" y="0"/>
                    </a:lnTo>
                    <a:lnTo>
                      <a:pt x="239" y="192"/>
                    </a:lnTo>
                    <a:lnTo>
                      <a:pt x="198" y="408"/>
                    </a:lnTo>
                    <a:lnTo>
                      <a:pt x="156" y="641"/>
                    </a:lnTo>
                    <a:lnTo>
                      <a:pt x="114" y="899"/>
                    </a:lnTo>
                    <a:lnTo>
                      <a:pt x="78" y="1169"/>
                    </a:lnTo>
                    <a:lnTo>
                      <a:pt x="48" y="1451"/>
                    </a:lnTo>
                    <a:lnTo>
                      <a:pt x="24" y="1750"/>
                    </a:lnTo>
                    <a:lnTo>
                      <a:pt x="6" y="2062"/>
                    </a:lnTo>
                    <a:lnTo>
                      <a:pt x="0" y="2374"/>
                    </a:lnTo>
                    <a:lnTo>
                      <a:pt x="12" y="2674"/>
                    </a:lnTo>
                    <a:lnTo>
                      <a:pt x="30" y="2973"/>
                    </a:lnTo>
                    <a:lnTo>
                      <a:pt x="54" y="3255"/>
                    </a:lnTo>
                    <a:lnTo>
                      <a:pt x="96" y="3537"/>
                    </a:lnTo>
                    <a:lnTo>
                      <a:pt x="144" y="3806"/>
                    </a:lnTo>
                    <a:lnTo>
                      <a:pt x="203" y="4064"/>
                    </a:lnTo>
                    <a:lnTo>
                      <a:pt x="275" y="4316"/>
                    </a:lnTo>
                    <a:lnTo>
                      <a:pt x="287" y="4316"/>
                    </a:lnTo>
                    <a:lnTo>
                      <a:pt x="215" y="4064"/>
                    </a:lnTo>
                    <a:lnTo>
                      <a:pt x="156" y="3806"/>
                    </a:lnTo>
                    <a:lnTo>
                      <a:pt x="108" y="3537"/>
                    </a:lnTo>
                    <a:lnTo>
                      <a:pt x="66" y="3261"/>
                    </a:lnTo>
                    <a:lnTo>
                      <a:pt x="42" y="2973"/>
                    </a:lnTo>
                    <a:lnTo>
                      <a:pt x="24" y="2680"/>
                    </a:lnTo>
                    <a:lnTo>
                      <a:pt x="12" y="2374"/>
                    </a:lnTo>
                    <a:lnTo>
                      <a:pt x="18" y="2062"/>
                    </a:lnTo>
                    <a:lnTo>
                      <a:pt x="18" y="206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192" name="Freeform 16"/>
              <p:cNvSpPr>
                <a:spLocks/>
              </p:cNvSpPr>
              <p:nvPr/>
            </p:nvSpPr>
            <p:spPr bwMode="hidden">
              <a:xfrm>
                <a:off x="1566" y="0"/>
                <a:ext cx="425" cy="4316"/>
              </a:xfrm>
              <a:custGeom>
                <a:avLst/>
                <a:gdLst/>
                <a:ahLst/>
                <a:cxnLst>
                  <a:cxn ang="0">
                    <a:pos x="424" y="0"/>
                  </a:cxn>
                  <a:cxn ang="0">
                    <a:pos x="412" y="0"/>
                  </a:cxn>
                  <a:cxn ang="0">
                    <a:pos x="316" y="222"/>
                  </a:cxn>
                  <a:cxn ang="0">
                    <a:pos x="239" y="462"/>
                  </a:cxn>
                  <a:cxn ang="0">
                    <a:pos x="167" y="707"/>
                  </a:cxn>
                  <a:cxn ang="0">
                    <a:pos x="107" y="971"/>
                  </a:cxn>
                  <a:cxn ang="0">
                    <a:pos x="65" y="1247"/>
                  </a:cxn>
                  <a:cxn ang="0">
                    <a:pos x="29" y="1529"/>
                  </a:cxn>
                  <a:cxn ang="0">
                    <a:pos x="6" y="1822"/>
                  </a:cxn>
                  <a:cxn ang="0">
                    <a:pos x="0" y="2122"/>
                  </a:cxn>
                  <a:cxn ang="0">
                    <a:pos x="6" y="2404"/>
                  </a:cxn>
                  <a:cxn ang="0">
                    <a:pos x="24" y="2686"/>
                  </a:cxn>
                  <a:cxn ang="0">
                    <a:pos x="47" y="2961"/>
                  </a:cxn>
                  <a:cxn ang="0">
                    <a:pos x="89" y="3243"/>
                  </a:cxn>
                  <a:cxn ang="0">
                    <a:pos x="137" y="3519"/>
                  </a:cxn>
                  <a:cxn ang="0">
                    <a:pos x="197" y="3788"/>
                  </a:cxn>
                  <a:cxn ang="0">
                    <a:pos x="269" y="4058"/>
                  </a:cxn>
                  <a:cxn ang="0">
                    <a:pos x="346" y="4316"/>
                  </a:cxn>
                  <a:cxn ang="0">
                    <a:pos x="358" y="4316"/>
                  </a:cxn>
                  <a:cxn ang="0">
                    <a:pos x="281" y="4058"/>
                  </a:cxn>
                  <a:cxn ang="0">
                    <a:pos x="209" y="3788"/>
                  </a:cxn>
                  <a:cxn ang="0">
                    <a:pos x="149" y="3519"/>
                  </a:cxn>
                  <a:cxn ang="0">
                    <a:pos x="101" y="3243"/>
                  </a:cxn>
                  <a:cxn ang="0">
                    <a:pos x="59" y="2961"/>
                  </a:cxn>
                  <a:cxn ang="0">
                    <a:pos x="35" y="2686"/>
                  </a:cxn>
                  <a:cxn ang="0">
                    <a:pos x="18" y="2404"/>
                  </a:cxn>
                  <a:cxn ang="0">
                    <a:pos x="12" y="2122"/>
                  </a:cxn>
                  <a:cxn ang="0">
                    <a:pos x="18" y="1822"/>
                  </a:cxn>
                  <a:cxn ang="0">
                    <a:pos x="41" y="1529"/>
                  </a:cxn>
                  <a:cxn ang="0">
                    <a:pos x="71" y="1247"/>
                  </a:cxn>
                  <a:cxn ang="0">
                    <a:pos x="119" y="971"/>
                  </a:cxn>
                  <a:cxn ang="0">
                    <a:pos x="179" y="707"/>
                  </a:cxn>
                  <a:cxn ang="0">
                    <a:pos x="245" y="462"/>
                  </a:cxn>
                  <a:cxn ang="0">
                    <a:pos x="328" y="222"/>
                  </a:cxn>
                  <a:cxn ang="0">
                    <a:pos x="424" y="0"/>
                  </a:cxn>
                  <a:cxn ang="0">
                    <a:pos x="424" y="0"/>
                  </a:cxn>
                </a:cxnLst>
                <a:rect l="0" t="0" r="r" b="b"/>
                <a:pathLst>
                  <a:path w="424" h="4316">
                    <a:moveTo>
                      <a:pt x="424" y="0"/>
                    </a:moveTo>
                    <a:lnTo>
                      <a:pt x="412" y="0"/>
                    </a:lnTo>
                    <a:lnTo>
                      <a:pt x="316" y="222"/>
                    </a:lnTo>
                    <a:lnTo>
                      <a:pt x="239" y="462"/>
                    </a:lnTo>
                    <a:lnTo>
                      <a:pt x="167" y="707"/>
                    </a:lnTo>
                    <a:lnTo>
                      <a:pt x="107" y="971"/>
                    </a:lnTo>
                    <a:lnTo>
                      <a:pt x="65" y="1247"/>
                    </a:lnTo>
                    <a:lnTo>
                      <a:pt x="29" y="1529"/>
                    </a:lnTo>
                    <a:lnTo>
                      <a:pt x="6" y="1822"/>
                    </a:lnTo>
                    <a:lnTo>
                      <a:pt x="0" y="2122"/>
                    </a:lnTo>
                    <a:lnTo>
                      <a:pt x="6" y="2404"/>
                    </a:lnTo>
                    <a:lnTo>
                      <a:pt x="24" y="2686"/>
                    </a:lnTo>
                    <a:lnTo>
                      <a:pt x="47" y="2961"/>
                    </a:lnTo>
                    <a:lnTo>
                      <a:pt x="89" y="3243"/>
                    </a:lnTo>
                    <a:lnTo>
                      <a:pt x="137" y="3519"/>
                    </a:lnTo>
                    <a:lnTo>
                      <a:pt x="197" y="3788"/>
                    </a:lnTo>
                    <a:lnTo>
                      <a:pt x="269" y="4058"/>
                    </a:lnTo>
                    <a:lnTo>
                      <a:pt x="346" y="4316"/>
                    </a:lnTo>
                    <a:lnTo>
                      <a:pt x="358" y="4316"/>
                    </a:lnTo>
                    <a:lnTo>
                      <a:pt x="281" y="4058"/>
                    </a:lnTo>
                    <a:lnTo>
                      <a:pt x="209" y="3788"/>
                    </a:lnTo>
                    <a:lnTo>
                      <a:pt x="149" y="3519"/>
                    </a:lnTo>
                    <a:lnTo>
                      <a:pt x="101" y="3243"/>
                    </a:lnTo>
                    <a:lnTo>
                      <a:pt x="59" y="2961"/>
                    </a:lnTo>
                    <a:lnTo>
                      <a:pt x="35" y="2686"/>
                    </a:lnTo>
                    <a:lnTo>
                      <a:pt x="18" y="2404"/>
                    </a:lnTo>
                    <a:lnTo>
                      <a:pt x="12" y="2122"/>
                    </a:lnTo>
                    <a:lnTo>
                      <a:pt x="18" y="1822"/>
                    </a:lnTo>
                    <a:lnTo>
                      <a:pt x="41" y="1529"/>
                    </a:lnTo>
                    <a:lnTo>
                      <a:pt x="71" y="1247"/>
                    </a:lnTo>
                    <a:lnTo>
                      <a:pt x="119" y="971"/>
                    </a:lnTo>
                    <a:lnTo>
                      <a:pt x="179" y="707"/>
                    </a:lnTo>
                    <a:lnTo>
                      <a:pt x="245" y="462"/>
                    </a:lnTo>
                    <a:lnTo>
                      <a:pt x="328" y="222"/>
                    </a:lnTo>
                    <a:lnTo>
                      <a:pt x="424" y="0"/>
                    </a:lnTo>
                    <a:lnTo>
                      <a:pt x="4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193" name="Freeform 17"/>
              <p:cNvSpPr>
                <a:spLocks/>
              </p:cNvSpPr>
              <p:nvPr/>
            </p:nvSpPr>
            <p:spPr bwMode="hidden">
              <a:xfrm>
                <a:off x="1128" y="0"/>
                <a:ext cx="575" cy="4316"/>
              </a:xfrm>
              <a:custGeom>
                <a:avLst/>
                <a:gdLst/>
                <a:ahLst/>
                <a:cxnLst>
                  <a:cxn ang="0">
                    <a:pos x="12" y="2146"/>
                  </a:cxn>
                  <a:cxn ang="0">
                    <a:pos x="24" y="1846"/>
                  </a:cxn>
                  <a:cxn ang="0">
                    <a:pos x="54" y="1559"/>
                  </a:cxn>
                  <a:cxn ang="0">
                    <a:pos x="96" y="1277"/>
                  </a:cxn>
                  <a:cxn ang="0">
                    <a:pos x="162" y="1001"/>
                  </a:cxn>
                  <a:cxn ang="0">
                    <a:pos x="239" y="731"/>
                  </a:cxn>
                  <a:cxn ang="0">
                    <a:pos x="335" y="480"/>
                  </a:cxn>
                  <a:cxn ang="0">
                    <a:pos x="449" y="234"/>
                  </a:cxn>
                  <a:cxn ang="0">
                    <a:pos x="574" y="0"/>
                  </a:cxn>
                  <a:cxn ang="0">
                    <a:pos x="562" y="0"/>
                  </a:cxn>
                  <a:cxn ang="0">
                    <a:pos x="437" y="234"/>
                  </a:cxn>
                  <a:cxn ang="0">
                    <a:pos x="323" y="480"/>
                  </a:cxn>
                  <a:cxn ang="0">
                    <a:pos x="227" y="737"/>
                  </a:cxn>
                  <a:cxn ang="0">
                    <a:pos x="150" y="1001"/>
                  </a:cxn>
                  <a:cxn ang="0">
                    <a:pos x="84" y="1277"/>
                  </a:cxn>
                  <a:cxn ang="0">
                    <a:pos x="42" y="1559"/>
                  </a:cxn>
                  <a:cxn ang="0">
                    <a:pos x="12" y="1852"/>
                  </a:cxn>
                  <a:cxn ang="0">
                    <a:pos x="0" y="2146"/>
                  </a:cxn>
                  <a:cxn ang="0">
                    <a:pos x="6" y="2434"/>
                  </a:cxn>
                  <a:cxn ang="0">
                    <a:pos x="30" y="2715"/>
                  </a:cxn>
                  <a:cxn ang="0">
                    <a:pos x="66" y="2997"/>
                  </a:cxn>
                  <a:cxn ang="0">
                    <a:pos x="120" y="3273"/>
                  </a:cxn>
                  <a:cxn ang="0">
                    <a:pos x="191" y="3549"/>
                  </a:cxn>
                  <a:cxn ang="0">
                    <a:pos x="275" y="3812"/>
                  </a:cxn>
                  <a:cxn ang="0">
                    <a:pos x="371" y="4070"/>
                  </a:cxn>
                  <a:cxn ang="0">
                    <a:pos x="484" y="4316"/>
                  </a:cxn>
                  <a:cxn ang="0">
                    <a:pos x="496" y="4316"/>
                  </a:cxn>
                  <a:cxn ang="0">
                    <a:pos x="383" y="4070"/>
                  </a:cxn>
                  <a:cxn ang="0">
                    <a:pos x="287" y="3812"/>
                  </a:cxn>
                  <a:cxn ang="0">
                    <a:pos x="203" y="3549"/>
                  </a:cxn>
                  <a:cxn ang="0">
                    <a:pos x="132" y="3273"/>
                  </a:cxn>
                  <a:cxn ang="0">
                    <a:pos x="78" y="2997"/>
                  </a:cxn>
                  <a:cxn ang="0">
                    <a:pos x="42" y="2715"/>
                  </a:cxn>
                  <a:cxn ang="0">
                    <a:pos x="18" y="2434"/>
                  </a:cxn>
                  <a:cxn ang="0">
                    <a:pos x="12" y="2146"/>
                  </a:cxn>
                  <a:cxn ang="0">
                    <a:pos x="12" y="2146"/>
                  </a:cxn>
                </a:cxnLst>
                <a:rect l="0" t="0" r="r" b="b"/>
                <a:pathLst>
                  <a:path w="574" h="4316">
                    <a:moveTo>
                      <a:pt x="12" y="2146"/>
                    </a:moveTo>
                    <a:lnTo>
                      <a:pt x="24" y="1846"/>
                    </a:lnTo>
                    <a:lnTo>
                      <a:pt x="54" y="1559"/>
                    </a:lnTo>
                    <a:lnTo>
                      <a:pt x="96" y="1277"/>
                    </a:lnTo>
                    <a:lnTo>
                      <a:pt x="162" y="1001"/>
                    </a:lnTo>
                    <a:lnTo>
                      <a:pt x="239" y="731"/>
                    </a:lnTo>
                    <a:lnTo>
                      <a:pt x="335" y="480"/>
                    </a:lnTo>
                    <a:lnTo>
                      <a:pt x="449" y="234"/>
                    </a:lnTo>
                    <a:lnTo>
                      <a:pt x="574" y="0"/>
                    </a:lnTo>
                    <a:lnTo>
                      <a:pt x="562" y="0"/>
                    </a:lnTo>
                    <a:lnTo>
                      <a:pt x="437" y="234"/>
                    </a:lnTo>
                    <a:lnTo>
                      <a:pt x="323" y="480"/>
                    </a:lnTo>
                    <a:lnTo>
                      <a:pt x="227" y="737"/>
                    </a:lnTo>
                    <a:lnTo>
                      <a:pt x="150" y="1001"/>
                    </a:lnTo>
                    <a:lnTo>
                      <a:pt x="84" y="1277"/>
                    </a:lnTo>
                    <a:lnTo>
                      <a:pt x="42" y="1559"/>
                    </a:lnTo>
                    <a:lnTo>
                      <a:pt x="12" y="1852"/>
                    </a:lnTo>
                    <a:lnTo>
                      <a:pt x="0" y="2146"/>
                    </a:lnTo>
                    <a:lnTo>
                      <a:pt x="6" y="2434"/>
                    </a:lnTo>
                    <a:lnTo>
                      <a:pt x="30" y="2715"/>
                    </a:lnTo>
                    <a:lnTo>
                      <a:pt x="66" y="2997"/>
                    </a:lnTo>
                    <a:lnTo>
                      <a:pt x="120" y="3273"/>
                    </a:lnTo>
                    <a:lnTo>
                      <a:pt x="191" y="3549"/>
                    </a:lnTo>
                    <a:lnTo>
                      <a:pt x="275" y="3812"/>
                    </a:lnTo>
                    <a:lnTo>
                      <a:pt x="371" y="4070"/>
                    </a:lnTo>
                    <a:lnTo>
                      <a:pt x="484" y="4316"/>
                    </a:lnTo>
                    <a:lnTo>
                      <a:pt x="496" y="4316"/>
                    </a:lnTo>
                    <a:lnTo>
                      <a:pt x="383" y="4070"/>
                    </a:lnTo>
                    <a:lnTo>
                      <a:pt x="287" y="3812"/>
                    </a:lnTo>
                    <a:lnTo>
                      <a:pt x="203" y="3549"/>
                    </a:lnTo>
                    <a:lnTo>
                      <a:pt x="132" y="3273"/>
                    </a:lnTo>
                    <a:lnTo>
                      <a:pt x="78" y="2997"/>
                    </a:lnTo>
                    <a:lnTo>
                      <a:pt x="42" y="2715"/>
                    </a:lnTo>
                    <a:lnTo>
                      <a:pt x="18" y="2434"/>
                    </a:lnTo>
                    <a:lnTo>
                      <a:pt x="12" y="2146"/>
                    </a:lnTo>
                    <a:lnTo>
                      <a:pt x="12" y="214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194" name="Freeform 18"/>
              <p:cNvSpPr>
                <a:spLocks/>
              </p:cNvSpPr>
              <p:nvPr/>
            </p:nvSpPr>
            <p:spPr bwMode="hidden">
              <a:xfrm>
                <a:off x="702" y="0"/>
                <a:ext cx="737" cy="4316"/>
              </a:xfrm>
              <a:custGeom>
                <a:avLst/>
                <a:gdLst/>
                <a:ahLst/>
                <a:cxnLst>
                  <a:cxn ang="0">
                    <a:pos x="12" y="2098"/>
                  </a:cxn>
                  <a:cxn ang="0">
                    <a:pos x="29" y="1798"/>
                  </a:cxn>
                  <a:cxn ang="0">
                    <a:pos x="71" y="1505"/>
                  </a:cxn>
                  <a:cxn ang="0">
                    <a:pos x="131" y="1223"/>
                  </a:cxn>
                  <a:cxn ang="0">
                    <a:pos x="215" y="941"/>
                  </a:cxn>
                  <a:cxn ang="0">
                    <a:pos x="316" y="689"/>
                  </a:cxn>
                  <a:cxn ang="0">
                    <a:pos x="442" y="444"/>
                  </a:cxn>
                  <a:cxn ang="0">
                    <a:pos x="580" y="216"/>
                  </a:cxn>
                  <a:cxn ang="0">
                    <a:pos x="735" y="0"/>
                  </a:cxn>
                  <a:cxn ang="0">
                    <a:pos x="723" y="0"/>
                  </a:cxn>
                  <a:cxn ang="0">
                    <a:pos x="568" y="210"/>
                  </a:cxn>
                  <a:cxn ang="0">
                    <a:pos x="430" y="438"/>
                  </a:cxn>
                  <a:cxn ang="0">
                    <a:pos x="311" y="683"/>
                  </a:cxn>
                  <a:cxn ang="0">
                    <a:pos x="209" y="941"/>
                  </a:cxn>
                  <a:cxn ang="0">
                    <a:pos x="125" y="1217"/>
                  </a:cxn>
                  <a:cxn ang="0">
                    <a:pos x="59" y="1505"/>
                  </a:cxn>
                  <a:cxn ang="0">
                    <a:pos x="18" y="1798"/>
                  </a:cxn>
                  <a:cxn ang="0">
                    <a:pos x="0" y="2098"/>
                  </a:cxn>
                  <a:cxn ang="0">
                    <a:pos x="6" y="2404"/>
                  </a:cxn>
                  <a:cxn ang="0">
                    <a:pos x="29" y="2709"/>
                  </a:cxn>
                  <a:cxn ang="0">
                    <a:pos x="77" y="3015"/>
                  </a:cxn>
                  <a:cxn ang="0">
                    <a:pos x="149" y="3315"/>
                  </a:cxn>
                  <a:cxn ang="0">
                    <a:pos x="227" y="3573"/>
                  </a:cxn>
                  <a:cxn ang="0">
                    <a:pos x="316" y="3824"/>
                  </a:cxn>
                  <a:cxn ang="0">
                    <a:pos x="424" y="4076"/>
                  </a:cxn>
                  <a:cxn ang="0">
                    <a:pos x="544" y="4316"/>
                  </a:cxn>
                  <a:cxn ang="0">
                    <a:pos x="556" y="4316"/>
                  </a:cxn>
                  <a:cxn ang="0">
                    <a:pos x="436" y="4076"/>
                  </a:cxn>
                  <a:cxn ang="0">
                    <a:pos x="328" y="3824"/>
                  </a:cxn>
                  <a:cxn ang="0">
                    <a:pos x="239" y="3573"/>
                  </a:cxn>
                  <a:cxn ang="0">
                    <a:pos x="161" y="3315"/>
                  </a:cxn>
                  <a:cxn ang="0">
                    <a:pos x="89" y="3015"/>
                  </a:cxn>
                  <a:cxn ang="0">
                    <a:pos x="41" y="2709"/>
                  </a:cxn>
                  <a:cxn ang="0">
                    <a:pos x="18" y="2404"/>
                  </a:cxn>
                  <a:cxn ang="0">
                    <a:pos x="12" y="2098"/>
                  </a:cxn>
                  <a:cxn ang="0">
                    <a:pos x="12" y="2098"/>
                  </a:cxn>
                </a:cxnLst>
                <a:rect l="0" t="0" r="r" b="b"/>
                <a:pathLst>
                  <a:path w="735" h="4316">
                    <a:moveTo>
                      <a:pt x="12" y="2098"/>
                    </a:moveTo>
                    <a:lnTo>
                      <a:pt x="29" y="1798"/>
                    </a:lnTo>
                    <a:lnTo>
                      <a:pt x="71" y="1505"/>
                    </a:lnTo>
                    <a:lnTo>
                      <a:pt x="131" y="1223"/>
                    </a:lnTo>
                    <a:lnTo>
                      <a:pt x="215" y="941"/>
                    </a:lnTo>
                    <a:lnTo>
                      <a:pt x="316" y="689"/>
                    </a:lnTo>
                    <a:lnTo>
                      <a:pt x="442" y="444"/>
                    </a:lnTo>
                    <a:lnTo>
                      <a:pt x="580" y="216"/>
                    </a:lnTo>
                    <a:lnTo>
                      <a:pt x="735" y="0"/>
                    </a:lnTo>
                    <a:lnTo>
                      <a:pt x="723" y="0"/>
                    </a:lnTo>
                    <a:lnTo>
                      <a:pt x="568" y="210"/>
                    </a:lnTo>
                    <a:lnTo>
                      <a:pt x="430" y="438"/>
                    </a:lnTo>
                    <a:lnTo>
                      <a:pt x="311" y="683"/>
                    </a:lnTo>
                    <a:lnTo>
                      <a:pt x="209" y="941"/>
                    </a:lnTo>
                    <a:lnTo>
                      <a:pt x="125" y="1217"/>
                    </a:lnTo>
                    <a:lnTo>
                      <a:pt x="59" y="1505"/>
                    </a:lnTo>
                    <a:lnTo>
                      <a:pt x="18" y="1798"/>
                    </a:lnTo>
                    <a:lnTo>
                      <a:pt x="0" y="2098"/>
                    </a:lnTo>
                    <a:lnTo>
                      <a:pt x="6" y="2404"/>
                    </a:lnTo>
                    <a:lnTo>
                      <a:pt x="29" y="2709"/>
                    </a:lnTo>
                    <a:lnTo>
                      <a:pt x="77" y="3015"/>
                    </a:lnTo>
                    <a:lnTo>
                      <a:pt x="149" y="3315"/>
                    </a:lnTo>
                    <a:lnTo>
                      <a:pt x="227" y="3573"/>
                    </a:lnTo>
                    <a:lnTo>
                      <a:pt x="316" y="3824"/>
                    </a:lnTo>
                    <a:lnTo>
                      <a:pt x="424" y="4076"/>
                    </a:lnTo>
                    <a:lnTo>
                      <a:pt x="544" y="4316"/>
                    </a:lnTo>
                    <a:lnTo>
                      <a:pt x="556" y="4316"/>
                    </a:lnTo>
                    <a:lnTo>
                      <a:pt x="436" y="4076"/>
                    </a:lnTo>
                    <a:lnTo>
                      <a:pt x="328" y="3824"/>
                    </a:lnTo>
                    <a:lnTo>
                      <a:pt x="239" y="3573"/>
                    </a:lnTo>
                    <a:lnTo>
                      <a:pt x="161" y="3315"/>
                    </a:lnTo>
                    <a:lnTo>
                      <a:pt x="89" y="3015"/>
                    </a:lnTo>
                    <a:lnTo>
                      <a:pt x="41" y="2709"/>
                    </a:lnTo>
                    <a:lnTo>
                      <a:pt x="18" y="2404"/>
                    </a:lnTo>
                    <a:lnTo>
                      <a:pt x="12" y="2098"/>
                    </a:lnTo>
                    <a:lnTo>
                      <a:pt x="12" y="209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195" name="Freeform 19"/>
              <p:cNvSpPr>
                <a:spLocks/>
              </p:cNvSpPr>
              <p:nvPr/>
            </p:nvSpPr>
            <p:spPr bwMode="hidden">
              <a:xfrm>
                <a:off x="288" y="0"/>
                <a:ext cx="840" cy="4316"/>
              </a:xfrm>
              <a:custGeom>
                <a:avLst/>
                <a:gdLst/>
                <a:ahLst/>
                <a:cxnLst>
                  <a:cxn ang="0">
                    <a:pos x="18" y="1948"/>
                  </a:cxn>
                  <a:cxn ang="0">
                    <a:pos x="48" y="1708"/>
                  </a:cxn>
                  <a:cxn ang="0">
                    <a:pos x="96" y="1475"/>
                  </a:cxn>
                  <a:cxn ang="0">
                    <a:pos x="161" y="1235"/>
                  </a:cxn>
                  <a:cxn ang="0">
                    <a:pos x="251" y="995"/>
                  </a:cxn>
                  <a:cxn ang="0">
                    <a:pos x="365" y="755"/>
                  </a:cxn>
                  <a:cxn ang="0">
                    <a:pos x="496" y="510"/>
                  </a:cxn>
                  <a:cxn ang="0">
                    <a:pos x="658" y="258"/>
                  </a:cxn>
                  <a:cxn ang="0">
                    <a:pos x="741" y="132"/>
                  </a:cxn>
                  <a:cxn ang="0">
                    <a:pos x="837" y="0"/>
                  </a:cxn>
                  <a:cxn ang="0">
                    <a:pos x="825" y="0"/>
                  </a:cxn>
                  <a:cxn ang="0">
                    <a:pos x="729" y="132"/>
                  </a:cxn>
                  <a:cxn ang="0">
                    <a:pos x="640" y="258"/>
                  </a:cxn>
                  <a:cxn ang="0">
                    <a:pos x="562" y="384"/>
                  </a:cxn>
                  <a:cxn ang="0">
                    <a:pos x="484" y="510"/>
                  </a:cxn>
                  <a:cxn ang="0">
                    <a:pos x="353" y="755"/>
                  </a:cxn>
                  <a:cxn ang="0">
                    <a:pos x="239" y="995"/>
                  </a:cxn>
                  <a:cxn ang="0">
                    <a:pos x="150" y="1235"/>
                  </a:cxn>
                  <a:cxn ang="0">
                    <a:pos x="84" y="1469"/>
                  </a:cxn>
                  <a:cxn ang="0">
                    <a:pos x="36" y="1702"/>
                  </a:cxn>
                  <a:cxn ang="0">
                    <a:pos x="6" y="1942"/>
                  </a:cxn>
                  <a:cxn ang="0">
                    <a:pos x="0" y="2200"/>
                  </a:cxn>
                  <a:cxn ang="0">
                    <a:pos x="12" y="2470"/>
                  </a:cxn>
                  <a:cxn ang="0">
                    <a:pos x="48" y="2739"/>
                  </a:cxn>
                  <a:cxn ang="0">
                    <a:pos x="114" y="3027"/>
                  </a:cxn>
                  <a:cxn ang="0">
                    <a:pos x="150" y="3171"/>
                  </a:cxn>
                  <a:cxn ang="0">
                    <a:pos x="197" y="3321"/>
                  </a:cxn>
                  <a:cxn ang="0">
                    <a:pos x="245" y="3477"/>
                  </a:cxn>
                  <a:cxn ang="0">
                    <a:pos x="305" y="3639"/>
                  </a:cxn>
                  <a:cxn ang="0">
                    <a:pos x="365" y="3800"/>
                  </a:cxn>
                  <a:cxn ang="0">
                    <a:pos x="437" y="3968"/>
                  </a:cxn>
                  <a:cxn ang="0">
                    <a:pos x="508" y="4136"/>
                  </a:cxn>
                  <a:cxn ang="0">
                    <a:pos x="592" y="4316"/>
                  </a:cxn>
                  <a:cxn ang="0">
                    <a:pos x="604" y="4316"/>
                  </a:cxn>
                  <a:cxn ang="0">
                    <a:pos x="520" y="4136"/>
                  </a:cxn>
                  <a:cxn ang="0">
                    <a:pos x="448" y="3968"/>
                  </a:cxn>
                  <a:cxn ang="0">
                    <a:pos x="377" y="3800"/>
                  </a:cxn>
                  <a:cxn ang="0">
                    <a:pos x="317" y="3639"/>
                  </a:cxn>
                  <a:cxn ang="0">
                    <a:pos x="257" y="3477"/>
                  </a:cxn>
                  <a:cxn ang="0">
                    <a:pos x="209" y="3327"/>
                  </a:cxn>
                  <a:cxn ang="0">
                    <a:pos x="161" y="3171"/>
                  </a:cxn>
                  <a:cxn ang="0">
                    <a:pos x="126" y="3027"/>
                  </a:cxn>
                  <a:cxn ang="0">
                    <a:pos x="60" y="2739"/>
                  </a:cxn>
                  <a:cxn ang="0">
                    <a:pos x="24" y="2470"/>
                  </a:cxn>
                  <a:cxn ang="0">
                    <a:pos x="12" y="2206"/>
                  </a:cxn>
                  <a:cxn ang="0">
                    <a:pos x="18" y="1948"/>
                  </a:cxn>
                  <a:cxn ang="0">
                    <a:pos x="18" y="1948"/>
                  </a:cxn>
                </a:cxnLst>
                <a:rect l="0" t="0" r="r" b="b"/>
                <a:pathLst>
                  <a:path w="837" h="4316">
                    <a:moveTo>
                      <a:pt x="18" y="1948"/>
                    </a:moveTo>
                    <a:lnTo>
                      <a:pt x="48" y="1708"/>
                    </a:lnTo>
                    <a:lnTo>
                      <a:pt x="96" y="1475"/>
                    </a:lnTo>
                    <a:lnTo>
                      <a:pt x="161" y="1235"/>
                    </a:lnTo>
                    <a:lnTo>
                      <a:pt x="251" y="995"/>
                    </a:lnTo>
                    <a:lnTo>
                      <a:pt x="365" y="755"/>
                    </a:lnTo>
                    <a:lnTo>
                      <a:pt x="496" y="510"/>
                    </a:lnTo>
                    <a:lnTo>
                      <a:pt x="658" y="258"/>
                    </a:lnTo>
                    <a:lnTo>
                      <a:pt x="741" y="132"/>
                    </a:lnTo>
                    <a:lnTo>
                      <a:pt x="837" y="0"/>
                    </a:lnTo>
                    <a:lnTo>
                      <a:pt x="825" y="0"/>
                    </a:lnTo>
                    <a:lnTo>
                      <a:pt x="729" y="132"/>
                    </a:lnTo>
                    <a:lnTo>
                      <a:pt x="640" y="258"/>
                    </a:lnTo>
                    <a:lnTo>
                      <a:pt x="562" y="384"/>
                    </a:lnTo>
                    <a:lnTo>
                      <a:pt x="484" y="510"/>
                    </a:lnTo>
                    <a:lnTo>
                      <a:pt x="353" y="755"/>
                    </a:lnTo>
                    <a:lnTo>
                      <a:pt x="239" y="995"/>
                    </a:lnTo>
                    <a:lnTo>
                      <a:pt x="150" y="1235"/>
                    </a:lnTo>
                    <a:lnTo>
                      <a:pt x="84" y="1469"/>
                    </a:lnTo>
                    <a:lnTo>
                      <a:pt x="36" y="1702"/>
                    </a:lnTo>
                    <a:lnTo>
                      <a:pt x="6" y="1942"/>
                    </a:lnTo>
                    <a:lnTo>
                      <a:pt x="0" y="2200"/>
                    </a:lnTo>
                    <a:lnTo>
                      <a:pt x="12" y="2470"/>
                    </a:lnTo>
                    <a:lnTo>
                      <a:pt x="48" y="2739"/>
                    </a:lnTo>
                    <a:lnTo>
                      <a:pt x="114" y="3027"/>
                    </a:lnTo>
                    <a:lnTo>
                      <a:pt x="150" y="3171"/>
                    </a:lnTo>
                    <a:lnTo>
                      <a:pt x="197" y="3321"/>
                    </a:lnTo>
                    <a:lnTo>
                      <a:pt x="245" y="3477"/>
                    </a:lnTo>
                    <a:lnTo>
                      <a:pt x="305" y="3639"/>
                    </a:lnTo>
                    <a:lnTo>
                      <a:pt x="365" y="3800"/>
                    </a:lnTo>
                    <a:lnTo>
                      <a:pt x="437" y="3968"/>
                    </a:lnTo>
                    <a:lnTo>
                      <a:pt x="508" y="4136"/>
                    </a:lnTo>
                    <a:lnTo>
                      <a:pt x="592" y="4316"/>
                    </a:lnTo>
                    <a:lnTo>
                      <a:pt x="604" y="4316"/>
                    </a:lnTo>
                    <a:lnTo>
                      <a:pt x="520" y="4136"/>
                    </a:lnTo>
                    <a:lnTo>
                      <a:pt x="448" y="3968"/>
                    </a:lnTo>
                    <a:lnTo>
                      <a:pt x="377" y="3800"/>
                    </a:lnTo>
                    <a:lnTo>
                      <a:pt x="317" y="3639"/>
                    </a:lnTo>
                    <a:lnTo>
                      <a:pt x="257" y="3477"/>
                    </a:lnTo>
                    <a:lnTo>
                      <a:pt x="209" y="3327"/>
                    </a:lnTo>
                    <a:lnTo>
                      <a:pt x="161" y="3171"/>
                    </a:lnTo>
                    <a:lnTo>
                      <a:pt x="126" y="3027"/>
                    </a:lnTo>
                    <a:lnTo>
                      <a:pt x="60" y="2739"/>
                    </a:lnTo>
                    <a:lnTo>
                      <a:pt x="24" y="2470"/>
                    </a:lnTo>
                    <a:lnTo>
                      <a:pt x="12" y="2206"/>
                    </a:lnTo>
                    <a:lnTo>
                      <a:pt x="18" y="1948"/>
                    </a:lnTo>
                    <a:lnTo>
                      <a:pt x="18" y="194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50196" name="Freeform 20"/>
            <p:cNvSpPr>
              <a:spLocks/>
            </p:cNvSpPr>
            <p:nvPr/>
          </p:nvSpPr>
          <p:spPr bwMode="hidden">
            <a:xfrm>
              <a:off x="6" y="2901"/>
              <a:ext cx="606" cy="1415"/>
            </a:xfrm>
            <a:custGeom>
              <a:avLst/>
              <a:gdLst/>
              <a:ahLst/>
              <a:cxnLst>
                <a:cxn ang="0">
                  <a:pos x="0" y="54"/>
                </a:cxn>
                <a:cxn ang="0">
                  <a:pos x="42" y="228"/>
                </a:cxn>
                <a:cxn ang="0">
                  <a:pos x="96" y="402"/>
                </a:cxn>
                <a:cxn ang="0">
                  <a:pos x="161" y="576"/>
                </a:cxn>
                <a:cxn ang="0">
                  <a:pos x="227" y="744"/>
                </a:cxn>
                <a:cxn ang="0">
                  <a:pos x="305" y="917"/>
                </a:cxn>
                <a:cxn ang="0">
                  <a:pos x="389" y="1085"/>
                </a:cxn>
                <a:cxn ang="0">
                  <a:pos x="484" y="1253"/>
                </a:cxn>
                <a:cxn ang="0">
                  <a:pos x="586" y="1415"/>
                </a:cxn>
                <a:cxn ang="0">
                  <a:pos x="604" y="1415"/>
                </a:cxn>
                <a:cxn ang="0">
                  <a:pos x="496" y="1247"/>
                </a:cxn>
                <a:cxn ang="0">
                  <a:pos x="401" y="1073"/>
                </a:cxn>
                <a:cxn ang="0">
                  <a:pos x="311" y="899"/>
                </a:cxn>
                <a:cxn ang="0">
                  <a:pos x="233" y="720"/>
                </a:cxn>
                <a:cxn ang="0">
                  <a:pos x="161" y="546"/>
                </a:cxn>
                <a:cxn ang="0">
                  <a:pos x="102" y="366"/>
                </a:cxn>
                <a:cxn ang="0">
                  <a:pos x="48" y="180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0" y="54"/>
                </a:cxn>
              </a:cxnLst>
              <a:rect l="0" t="0" r="r" b="b"/>
              <a:pathLst>
                <a:path w="604" h="1415">
                  <a:moveTo>
                    <a:pt x="0" y="54"/>
                  </a:moveTo>
                  <a:lnTo>
                    <a:pt x="42" y="228"/>
                  </a:lnTo>
                  <a:lnTo>
                    <a:pt x="96" y="402"/>
                  </a:lnTo>
                  <a:lnTo>
                    <a:pt x="161" y="576"/>
                  </a:lnTo>
                  <a:lnTo>
                    <a:pt x="227" y="744"/>
                  </a:lnTo>
                  <a:lnTo>
                    <a:pt x="305" y="917"/>
                  </a:lnTo>
                  <a:lnTo>
                    <a:pt x="389" y="1085"/>
                  </a:lnTo>
                  <a:lnTo>
                    <a:pt x="484" y="1253"/>
                  </a:lnTo>
                  <a:lnTo>
                    <a:pt x="586" y="1415"/>
                  </a:lnTo>
                  <a:lnTo>
                    <a:pt x="604" y="1415"/>
                  </a:lnTo>
                  <a:lnTo>
                    <a:pt x="496" y="1247"/>
                  </a:lnTo>
                  <a:lnTo>
                    <a:pt x="401" y="1073"/>
                  </a:lnTo>
                  <a:lnTo>
                    <a:pt x="311" y="899"/>
                  </a:lnTo>
                  <a:lnTo>
                    <a:pt x="233" y="720"/>
                  </a:lnTo>
                  <a:lnTo>
                    <a:pt x="161" y="546"/>
                  </a:lnTo>
                  <a:lnTo>
                    <a:pt x="102" y="366"/>
                  </a:lnTo>
                  <a:lnTo>
                    <a:pt x="48" y="180"/>
                  </a:lnTo>
                  <a:lnTo>
                    <a:pt x="0" y="0"/>
                  </a:lnTo>
                  <a:lnTo>
                    <a:pt x="0" y="54"/>
                  </a:lnTo>
                  <a:lnTo>
                    <a:pt x="0" y="54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50197" name="Freeform 21"/>
            <p:cNvSpPr>
              <a:spLocks/>
            </p:cNvSpPr>
            <p:nvPr/>
          </p:nvSpPr>
          <p:spPr bwMode="hidden">
            <a:xfrm>
              <a:off x="6" y="3890"/>
              <a:ext cx="228" cy="426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108" y="240"/>
                </a:cxn>
                <a:cxn ang="0">
                  <a:pos x="215" y="426"/>
                </a:cxn>
                <a:cxn ang="0">
                  <a:pos x="227" y="426"/>
                </a:cxn>
                <a:cxn ang="0">
                  <a:pos x="167" y="330"/>
                </a:cxn>
                <a:cxn ang="0">
                  <a:pos x="114" y="222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0" y="30"/>
                </a:cxn>
              </a:cxnLst>
              <a:rect l="0" t="0" r="r" b="b"/>
              <a:pathLst>
                <a:path w="227" h="426">
                  <a:moveTo>
                    <a:pt x="0" y="30"/>
                  </a:moveTo>
                  <a:lnTo>
                    <a:pt x="108" y="240"/>
                  </a:lnTo>
                  <a:lnTo>
                    <a:pt x="215" y="426"/>
                  </a:lnTo>
                  <a:lnTo>
                    <a:pt x="227" y="426"/>
                  </a:lnTo>
                  <a:lnTo>
                    <a:pt x="167" y="330"/>
                  </a:lnTo>
                  <a:lnTo>
                    <a:pt x="114" y="222"/>
                  </a:lnTo>
                  <a:lnTo>
                    <a:pt x="0" y="0"/>
                  </a:lnTo>
                  <a:lnTo>
                    <a:pt x="0" y="30"/>
                  </a:lnTo>
                  <a:lnTo>
                    <a:pt x="0" y="3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50198" name="Freeform 22"/>
            <p:cNvSpPr>
              <a:spLocks/>
            </p:cNvSpPr>
            <p:nvPr/>
          </p:nvSpPr>
          <p:spPr bwMode="hidden">
            <a:xfrm>
              <a:off x="4776" y="0"/>
              <a:ext cx="984" cy="1786"/>
            </a:xfrm>
            <a:custGeom>
              <a:avLst/>
              <a:gdLst/>
              <a:ahLst/>
              <a:cxnLst>
                <a:cxn ang="0">
                  <a:pos x="981" y="1786"/>
                </a:cxn>
                <a:cxn ang="0">
                  <a:pos x="981" y="1720"/>
                </a:cxn>
                <a:cxn ang="0">
                  <a:pos x="969" y="1666"/>
                </a:cxn>
                <a:cxn ang="0">
                  <a:pos x="957" y="1613"/>
                </a:cxn>
                <a:cxn ang="0">
                  <a:pos x="921" y="1487"/>
                </a:cxn>
                <a:cxn ang="0">
                  <a:pos x="885" y="1361"/>
                </a:cxn>
                <a:cxn ang="0">
                  <a:pos x="796" y="1121"/>
                </a:cxn>
                <a:cxn ang="0">
                  <a:pos x="682" y="899"/>
                </a:cxn>
                <a:cxn ang="0">
                  <a:pos x="562" y="689"/>
                </a:cxn>
                <a:cxn ang="0">
                  <a:pos x="431" y="498"/>
                </a:cxn>
                <a:cxn ang="0">
                  <a:pos x="293" y="318"/>
                </a:cxn>
                <a:cxn ang="0">
                  <a:pos x="150" y="15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38" y="150"/>
                </a:cxn>
                <a:cxn ang="0">
                  <a:pos x="275" y="318"/>
                </a:cxn>
                <a:cxn ang="0">
                  <a:pos x="413" y="498"/>
                </a:cxn>
                <a:cxn ang="0">
                  <a:pos x="545" y="689"/>
                </a:cxn>
                <a:cxn ang="0">
                  <a:pos x="670" y="899"/>
                </a:cxn>
                <a:cxn ang="0">
                  <a:pos x="778" y="1121"/>
                </a:cxn>
                <a:cxn ang="0">
                  <a:pos x="873" y="1361"/>
                </a:cxn>
                <a:cxn ang="0">
                  <a:pos x="909" y="1487"/>
                </a:cxn>
                <a:cxn ang="0">
                  <a:pos x="945" y="1619"/>
                </a:cxn>
                <a:cxn ang="0">
                  <a:pos x="963" y="1702"/>
                </a:cxn>
                <a:cxn ang="0">
                  <a:pos x="981" y="1786"/>
                </a:cxn>
                <a:cxn ang="0">
                  <a:pos x="981" y="1786"/>
                </a:cxn>
              </a:cxnLst>
              <a:rect l="0" t="0" r="r" b="b"/>
              <a:pathLst>
                <a:path w="981" h="1786">
                  <a:moveTo>
                    <a:pt x="981" y="1786"/>
                  </a:moveTo>
                  <a:lnTo>
                    <a:pt x="981" y="1720"/>
                  </a:lnTo>
                  <a:lnTo>
                    <a:pt x="969" y="1666"/>
                  </a:lnTo>
                  <a:lnTo>
                    <a:pt x="957" y="1613"/>
                  </a:lnTo>
                  <a:lnTo>
                    <a:pt x="921" y="1487"/>
                  </a:lnTo>
                  <a:lnTo>
                    <a:pt x="885" y="1361"/>
                  </a:lnTo>
                  <a:lnTo>
                    <a:pt x="796" y="1121"/>
                  </a:lnTo>
                  <a:lnTo>
                    <a:pt x="682" y="899"/>
                  </a:lnTo>
                  <a:lnTo>
                    <a:pt x="562" y="689"/>
                  </a:lnTo>
                  <a:lnTo>
                    <a:pt x="431" y="498"/>
                  </a:lnTo>
                  <a:lnTo>
                    <a:pt x="293" y="318"/>
                  </a:lnTo>
                  <a:lnTo>
                    <a:pt x="150" y="15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38" y="150"/>
                  </a:lnTo>
                  <a:lnTo>
                    <a:pt x="275" y="318"/>
                  </a:lnTo>
                  <a:lnTo>
                    <a:pt x="413" y="498"/>
                  </a:lnTo>
                  <a:lnTo>
                    <a:pt x="545" y="689"/>
                  </a:lnTo>
                  <a:lnTo>
                    <a:pt x="670" y="899"/>
                  </a:lnTo>
                  <a:lnTo>
                    <a:pt x="778" y="1121"/>
                  </a:lnTo>
                  <a:lnTo>
                    <a:pt x="873" y="1361"/>
                  </a:lnTo>
                  <a:lnTo>
                    <a:pt x="909" y="1487"/>
                  </a:lnTo>
                  <a:lnTo>
                    <a:pt x="945" y="1619"/>
                  </a:lnTo>
                  <a:lnTo>
                    <a:pt x="963" y="1702"/>
                  </a:lnTo>
                  <a:lnTo>
                    <a:pt x="981" y="1786"/>
                  </a:lnTo>
                  <a:lnTo>
                    <a:pt x="981" y="178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50199" name="Freeform 23"/>
            <p:cNvSpPr>
              <a:spLocks/>
            </p:cNvSpPr>
            <p:nvPr/>
          </p:nvSpPr>
          <p:spPr bwMode="hidden">
            <a:xfrm>
              <a:off x="5041" y="0"/>
              <a:ext cx="719" cy="845"/>
            </a:xfrm>
            <a:custGeom>
              <a:avLst/>
              <a:gdLst/>
              <a:ahLst/>
              <a:cxnLst>
                <a:cxn ang="0">
                  <a:pos x="717" y="845"/>
                </a:cxn>
                <a:cxn ang="0">
                  <a:pos x="717" y="821"/>
                </a:cxn>
                <a:cxn ang="0">
                  <a:pos x="574" y="605"/>
                </a:cxn>
                <a:cxn ang="0">
                  <a:pos x="406" y="396"/>
                </a:cxn>
                <a:cxn ang="0">
                  <a:pos x="221" y="192"/>
                </a:cxn>
                <a:cxn ang="0">
                  <a:pos x="17" y="0"/>
                </a:cxn>
                <a:cxn ang="0">
                  <a:pos x="0" y="0"/>
                </a:cxn>
                <a:cxn ang="0">
                  <a:pos x="209" y="198"/>
                </a:cxn>
                <a:cxn ang="0">
                  <a:pos x="400" y="408"/>
                </a:cxn>
                <a:cxn ang="0">
                  <a:pos x="568" y="623"/>
                </a:cxn>
                <a:cxn ang="0">
                  <a:pos x="717" y="845"/>
                </a:cxn>
                <a:cxn ang="0">
                  <a:pos x="717" y="845"/>
                </a:cxn>
              </a:cxnLst>
              <a:rect l="0" t="0" r="r" b="b"/>
              <a:pathLst>
                <a:path w="717" h="845">
                  <a:moveTo>
                    <a:pt x="717" y="845"/>
                  </a:moveTo>
                  <a:lnTo>
                    <a:pt x="717" y="821"/>
                  </a:lnTo>
                  <a:lnTo>
                    <a:pt x="574" y="605"/>
                  </a:lnTo>
                  <a:lnTo>
                    <a:pt x="406" y="396"/>
                  </a:lnTo>
                  <a:lnTo>
                    <a:pt x="221" y="192"/>
                  </a:lnTo>
                  <a:lnTo>
                    <a:pt x="17" y="0"/>
                  </a:lnTo>
                  <a:lnTo>
                    <a:pt x="0" y="0"/>
                  </a:lnTo>
                  <a:lnTo>
                    <a:pt x="209" y="198"/>
                  </a:lnTo>
                  <a:lnTo>
                    <a:pt x="400" y="408"/>
                  </a:lnTo>
                  <a:lnTo>
                    <a:pt x="568" y="623"/>
                  </a:lnTo>
                  <a:lnTo>
                    <a:pt x="717" y="845"/>
                  </a:lnTo>
                  <a:lnTo>
                    <a:pt x="717" y="84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50200" name="Freeform 24"/>
            <p:cNvSpPr>
              <a:spLocks/>
            </p:cNvSpPr>
            <p:nvPr/>
          </p:nvSpPr>
          <p:spPr bwMode="hidden">
            <a:xfrm>
              <a:off x="5352" y="0"/>
              <a:ext cx="408" cy="414"/>
            </a:xfrm>
            <a:custGeom>
              <a:avLst/>
              <a:gdLst/>
              <a:ahLst/>
              <a:cxnLst>
                <a:cxn ang="0">
                  <a:pos x="407" y="414"/>
                </a:cxn>
                <a:cxn ang="0">
                  <a:pos x="407" y="396"/>
                </a:cxn>
                <a:cxn ang="0">
                  <a:pos x="222" y="192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08" y="102"/>
                </a:cxn>
                <a:cxn ang="0">
                  <a:pos x="216" y="204"/>
                </a:cxn>
                <a:cxn ang="0">
                  <a:pos x="407" y="414"/>
                </a:cxn>
                <a:cxn ang="0">
                  <a:pos x="407" y="414"/>
                </a:cxn>
              </a:cxnLst>
              <a:rect l="0" t="0" r="r" b="b"/>
              <a:pathLst>
                <a:path w="407" h="414">
                  <a:moveTo>
                    <a:pt x="407" y="414"/>
                  </a:moveTo>
                  <a:lnTo>
                    <a:pt x="407" y="396"/>
                  </a:lnTo>
                  <a:lnTo>
                    <a:pt x="222" y="192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08" y="102"/>
                  </a:lnTo>
                  <a:lnTo>
                    <a:pt x="216" y="204"/>
                  </a:lnTo>
                  <a:lnTo>
                    <a:pt x="407" y="414"/>
                  </a:lnTo>
                  <a:lnTo>
                    <a:pt x="407" y="41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50201" name="Freeform 25"/>
            <p:cNvSpPr>
              <a:spLocks/>
            </p:cNvSpPr>
            <p:nvPr/>
          </p:nvSpPr>
          <p:spPr bwMode="hidden">
            <a:xfrm>
              <a:off x="6" y="0"/>
              <a:ext cx="858" cy="1409"/>
            </a:xfrm>
            <a:custGeom>
              <a:avLst/>
              <a:gdLst/>
              <a:ahLst/>
              <a:cxnLst>
                <a:cxn ang="0">
                  <a:pos x="0" y="1361"/>
                </a:cxn>
                <a:cxn ang="0">
                  <a:pos x="0" y="1409"/>
                </a:cxn>
                <a:cxn ang="0">
                  <a:pos x="54" y="1211"/>
                </a:cxn>
                <a:cxn ang="0">
                  <a:pos x="126" y="1013"/>
                </a:cxn>
                <a:cxn ang="0">
                  <a:pos x="215" y="827"/>
                </a:cxn>
                <a:cxn ang="0">
                  <a:pos x="311" y="647"/>
                </a:cxn>
                <a:cxn ang="0">
                  <a:pos x="431" y="474"/>
                </a:cxn>
                <a:cxn ang="0">
                  <a:pos x="556" y="312"/>
                </a:cxn>
                <a:cxn ang="0">
                  <a:pos x="700" y="150"/>
                </a:cxn>
                <a:cxn ang="0">
                  <a:pos x="855" y="0"/>
                </a:cxn>
                <a:cxn ang="0">
                  <a:pos x="837" y="0"/>
                </a:cxn>
                <a:cxn ang="0">
                  <a:pos x="688" y="144"/>
                </a:cxn>
                <a:cxn ang="0">
                  <a:pos x="550" y="300"/>
                </a:cxn>
                <a:cxn ang="0">
                  <a:pos x="425" y="462"/>
                </a:cxn>
                <a:cxn ang="0">
                  <a:pos x="311" y="629"/>
                </a:cxn>
                <a:cxn ang="0">
                  <a:pos x="215" y="803"/>
                </a:cxn>
                <a:cxn ang="0">
                  <a:pos x="132" y="983"/>
                </a:cxn>
                <a:cxn ang="0">
                  <a:pos x="60" y="1169"/>
                </a:cxn>
                <a:cxn ang="0">
                  <a:pos x="0" y="1361"/>
                </a:cxn>
                <a:cxn ang="0">
                  <a:pos x="0" y="1361"/>
                </a:cxn>
              </a:cxnLst>
              <a:rect l="0" t="0" r="r" b="b"/>
              <a:pathLst>
                <a:path w="855" h="1409">
                  <a:moveTo>
                    <a:pt x="0" y="1361"/>
                  </a:moveTo>
                  <a:lnTo>
                    <a:pt x="0" y="1409"/>
                  </a:lnTo>
                  <a:lnTo>
                    <a:pt x="54" y="1211"/>
                  </a:lnTo>
                  <a:lnTo>
                    <a:pt x="126" y="1013"/>
                  </a:lnTo>
                  <a:lnTo>
                    <a:pt x="215" y="827"/>
                  </a:lnTo>
                  <a:lnTo>
                    <a:pt x="311" y="647"/>
                  </a:lnTo>
                  <a:lnTo>
                    <a:pt x="431" y="474"/>
                  </a:lnTo>
                  <a:lnTo>
                    <a:pt x="556" y="312"/>
                  </a:lnTo>
                  <a:lnTo>
                    <a:pt x="700" y="150"/>
                  </a:lnTo>
                  <a:lnTo>
                    <a:pt x="855" y="0"/>
                  </a:lnTo>
                  <a:lnTo>
                    <a:pt x="837" y="0"/>
                  </a:lnTo>
                  <a:lnTo>
                    <a:pt x="688" y="144"/>
                  </a:lnTo>
                  <a:lnTo>
                    <a:pt x="550" y="300"/>
                  </a:lnTo>
                  <a:lnTo>
                    <a:pt x="425" y="462"/>
                  </a:lnTo>
                  <a:lnTo>
                    <a:pt x="311" y="629"/>
                  </a:lnTo>
                  <a:lnTo>
                    <a:pt x="215" y="803"/>
                  </a:lnTo>
                  <a:lnTo>
                    <a:pt x="132" y="983"/>
                  </a:lnTo>
                  <a:lnTo>
                    <a:pt x="60" y="1169"/>
                  </a:lnTo>
                  <a:lnTo>
                    <a:pt x="0" y="1361"/>
                  </a:lnTo>
                  <a:lnTo>
                    <a:pt x="0" y="1361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50202" name="Freeform 26"/>
            <p:cNvSpPr>
              <a:spLocks/>
            </p:cNvSpPr>
            <p:nvPr/>
          </p:nvSpPr>
          <p:spPr bwMode="hidden">
            <a:xfrm>
              <a:off x="6" y="0"/>
              <a:ext cx="588" cy="599"/>
            </a:xfrm>
            <a:custGeom>
              <a:avLst/>
              <a:gdLst/>
              <a:ahLst/>
              <a:cxnLst>
                <a:cxn ang="0">
                  <a:pos x="586" y="0"/>
                </a:cxn>
                <a:cxn ang="0">
                  <a:pos x="568" y="0"/>
                </a:cxn>
                <a:cxn ang="0">
                  <a:pos x="407" y="132"/>
                </a:cxn>
                <a:cxn ang="0">
                  <a:pos x="257" y="270"/>
                </a:cxn>
                <a:cxn ang="0">
                  <a:pos x="120" y="420"/>
                </a:cxn>
                <a:cxn ang="0">
                  <a:pos x="0" y="575"/>
                </a:cxn>
                <a:cxn ang="0">
                  <a:pos x="0" y="599"/>
                </a:cxn>
                <a:cxn ang="0">
                  <a:pos x="120" y="432"/>
                </a:cxn>
                <a:cxn ang="0">
                  <a:pos x="257" y="282"/>
                </a:cxn>
                <a:cxn ang="0">
                  <a:pos x="413" y="138"/>
                </a:cxn>
                <a:cxn ang="0">
                  <a:pos x="586" y="0"/>
                </a:cxn>
                <a:cxn ang="0">
                  <a:pos x="586" y="0"/>
                </a:cxn>
              </a:cxnLst>
              <a:rect l="0" t="0" r="r" b="b"/>
              <a:pathLst>
                <a:path w="586" h="599">
                  <a:moveTo>
                    <a:pt x="586" y="0"/>
                  </a:moveTo>
                  <a:lnTo>
                    <a:pt x="568" y="0"/>
                  </a:lnTo>
                  <a:lnTo>
                    <a:pt x="407" y="132"/>
                  </a:lnTo>
                  <a:lnTo>
                    <a:pt x="257" y="270"/>
                  </a:lnTo>
                  <a:lnTo>
                    <a:pt x="120" y="420"/>
                  </a:lnTo>
                  <a:lnTo>
                    <a:pt x="0" y="575"/>
                  </a:lnTo>
                  <a:lnTo>
                    <a:pt x="0" y="599"/>
                  </a:lnTo>
                  <a:lnTo>
                    <a:pt x="120" y="432"/>
                  </a:lnTo>
                  <a:lnTo>
                    <a:pt x="257" y="282"/>
                  </a:lnTo>
                  <a:lnTo>
                    <a:pt x="413" y="138"/>
                  </a:lnTo>
                  <a:lnTo>
                    <a:pt x="586" y="0"/>
                  </a:lnTo>
                  <a:lnTo>
                    <a:pt x="58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50203" name="Freeform 27"/>
            <p:cNvSpPr>
              <a:spLocks/>
            </p:cNvSpPr>
            <p:nvPr/>
          </p:nvSpPr>
          <p:spPr bwMode="hidden">
            <a:xfrm>
              <a:off x="6" y="0"/>
              <a:ext cx="270" cy="252"/>
            </a:xfrm>
            <a:custGeom>
              <a:avLst/>
              <a:gdLst/>
              <a:ahLst/>
              <a:cxnLst>
                <a:cxn ang="0">
                  <a:pos x="269" y="0"/>
                </a:cxn>
                <a:cxn ang="0">
                  <a:pos x="251" y="0"/>
                </a:cxn>
                <a:cxn ang="0">
                  <a:pos x="120" y="114"/>
                </a:cxn>
                <a:cxn ang="0">
                  <a:pos x="60" y="174"/>
                </a:cxn>
                <a:cxn ang="0">
                  <a:pos x="0" y="234"/>
                </a:cxn>
                <a:cxn ang="0">
                  <a:pos x="0" y="252"/>
                </a:cxn>
                <a:cxn ang="0">
                  <a:pos x="126" y="120"/>
                </a:cxn>
                <a:cxn ang="0">
                  <a:pos x="269" y="0"/>
                </a:cxn>
                <a:cxn ang="0">
                  <a:pos x="269" y="0"/>
                </a:cxn>
              </a:cxnLst>
              <a:rect l="0" t="0" r="r" b="b"/>
              <a:pathLst>
                <a:path w="269" h="252">
                  <a:moveTo>
                    <a:pt x="269" y="0"/>
                  </a:moveTo>
                  <a:lnTo>
                    <a:pt x="251" y="0"/>
                  </a:lnTo>
                  <a:lnTo>
                    <a:pt x="120" y="114"/>
                  </a:lnTo>
                  <a:lnTo>
                    <a:pt x="60" y="174"/>
                  </a:lnTo>
                  <a:lnTo>
                    <a:pt x="0" y="234"/>
                  </a:lnTo>
                  <a:lnTo>
                    <a:pt x="0" y="252"/>
                  </a:lnTo>
                  <a:lnTo>
                    <a:pt x="126" y="120"/>
                  </a:lnTo>
                  <a:lnTo>
                    <a:pt x="269" y="0"/>
                  </a:lnTo>
                  <a:lnTo>
                    <a:pt x="269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50204" name="Line 28"/>
            <p:cNvSpPr>
              <a:spLocks noChangeShapeType="1"/>
            </p:cNvSpPr>
            <p:nvPr/>
          </p:nvSpPr>
          <p:spPr bwMode="hidden">
            <a:xfrm>
              <a:off x="1" y="2749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50205" name="Line 29"/>
            <p:cNvSpPr>
              <a:spLocks noChangeShapeType="1"/>
            </p:cNvSpPr>
            <p:nvPr/>
          </p:nvSpPr>
          <p:spPr bwMode="hidden">
            <a:xfrm>
              <a:off x="1" y="2356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50206" name="Line 30"/>
            <p:cNvSpPr>
              <a:spLocks noChangeShapeType="1"/>
            </p:cNvSpPr>
            <p:nvPr/>
          </p:nvSpPr>
          <p:spPr bwMode="hidden">
            <a:xfrm>
              <a:off x="1" y="3142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grpSp>
          <p:nvGrpSpPr>
            <p:cNvPr id="2071" name="Group 31"/>
            <p:cNvGrpSpPr>
              <a:grpSpLocks/>
            </p:cNvGrpSpPr>
            <p:nvPr/>
          </p:nvGrpSpPr>
          <p:grpSpPr bwMode="auto">
            <a:xfrm>
              <a:off x="1" y="392"/>
              <a:ext cx="5758" cy="1571"/>
              <a:chOff x="1" y="392"/>
              <a:chExt cx="5758" cy="1571"/>
            </a:xfrm>
          </p:grpSpPr>
          <p:sp>
            <p:nvSpPr>
              <p:cNvPr id="50208" name="Line 32"/>
              <p:cNvSpPr>
                <a:spLocks noChangeShapeType="1"/>
              </p:cNvSpPr>
              <p:nvPr/>
            </p:nvSpPr>
            <p:spPr bwMode="hidden">
              <a:xfrm>
                <a:off x="1" y="784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209" name="Line 33"/>
              <p:cNvSpPr>
                <a:spLocks noChangeShapeType="1"/>
              </p:cNvSpPr>
              <p:nvPr/>
            </p:nvSpPr>
            <p:spPr bwMode="hidden">
              <a:xfrm>
                <a:off x="1" y="1963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210" name="Line 34"/>
              <p:cNvSpPr>
                <a:spLocks noChangeShapeType="1"/>
              </p:cNvSpPr>
              <p:nvPr/>
            </p:nvSpPr>
            <p:spPr bwMode="hidden">
              <a:xfrm>
                <a:off x="1" y="1570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211" name="Line 35"/>
              <p:cNvSpPr>
                <a:spLocks noChangeShapeType="1"/>
              </p:cNvSpPr>
              <p:nvPr/>
            </p:nvSpPr>
            <p:spPr bwMode="hidden">
              <a:xfrm>
                <a:off x="1" y="1177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212" name="Line 36"/>
              <p:cNvSpPr>
                <a:spLocks noChangeShapeType="1"/>
              </p:cNvSpPr>
              <p:nvPr/>
            </p:nvSpPr>
            <p:spPr bwMode="hidden">
              <a:xfrm>
                <a:off x="1" y="392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50213" name="Line 37"/>
            <p:cNvSpPr>
              <a:spLocks noChangeShapeType="1"/>
            </p:cNvSpPr>
            <p:nvPr/>
          </p:nvSpPr>
          <p:spPr bwMode="hidden">
            <a:xfrm>
              <a:off x="1" y="3928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50214" name="Line 38"/>
            <p:cNvSpPr>
              <a:spLocks noChangeShapeType="1"/>
            </p:cNvSpPr>
            <p:nvPr/>
          </p:nvSpPr>
          <p:spPr bwMode="hidden">
            <a:xfrm>
              <a:off x="1" y="3535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</p:grpSp>
      <p:sp>
        <p:nvSpPr>
          <p:cNvPr id="50215" name="Rectangle 39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50216" name="Rectangle 40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0217" name="Rectangle 4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0218" name="Rectangle 4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2B1FDEE-53A2-4F3F-ABE6-10C10001738B}" type="slidenum">
              <a:rPr lang="ru-RU" altLang="ru-RU" smtClean="0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FFFFFF"/>
              </a:solidFill>
            </a:endParaRPr>
          </a:p>
        </p:txBody>
      </p:sp>
      <p:sp>
        <p:nvSpPr>
          <p:cNvPr id="50219" name="Rectangle 4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4086015126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867" r:id="rId1"/>
    <p:sldLayoutId id="2147483868" r:id="rId2"/>
    <p:sldLayoutId id="2147483869" r:id="rId3"/>
    <p:sldLayoutId id="2147483870" r:id="rId4"/>
    <p:sldLayoutId id="2147483871" r:id="rId5"/>
    <p:sldLayoutId id="2147483872" r:id="rId6"/>
    <p:sldLayoutId id="2147483873" r:id="rId7"/>
    <p:sldLayoutId id="2147483874" r:id="rId8"/>
    <p:sldLayoutId id="2147483875" r:id="rId9"/>
    <p:sldLayoutId id="2147483876" r:id="rId10"/>
    <p:sldLayoutId id="2147483877" r:id="rId11"/>
    <p:sldLayoutId id="2147483878" r:id="rId12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anose="05000000000000000000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anose="05000000000000000000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anose="05000000000000000000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2"/>
          <p:cNvGrpSpPr>
            <a:grpSpLocks/>
          </p:cNvGrpSpPr>
          <p:nvPr/>
        </p:nvGrpSpPr>
        <p:grpSpPr bwMode="auto">
          <a:xfrm>
            <a:off x="1588" y="0"/>
            <a:ext cx="9148762" cy="6851650"/>
            <a:chOff x="1" y="0"/>
            <a:chExt cx="5763" cy="4316"/>
          </a:xfrm>
        </p:grpSpPr>
        <p:sp>
          <p:nvSpPr>
            <p:cNvPr id="50179" name="Freeform 3"/>
            <p:cNvSpPr>
              <a:spLocks/>
            </p:cNvSpPr>
            <p:nvPr/>
          </p:nvSpPr>
          <p:spPr bwMode="hidden">
            <a:xfrm>
              <a:off x="5045" y="2626"/>
              <a:ext cx="719" cy="1690"/>
            </a:xfrm>
            <a:custGeom>
              <a:avLst/>
              <a:gdLst/>
              <a:ahLst/>
              <a:cxnLst>
                <a:cxn ang="0">
                  <a:pos x="717" y="72"/>
                </a:cxn>
                <a:cxn ang="0">
                  <a:pos x="717" y="0"/>
                </a:cxn>
                <a:cxn ang="0">
                  <a:pos x="699" y="101"/>
                </a:cxn>
                <a:cxn ang="0">
                  <a:pos x="675" y="209"/>
                </a:cxn>
                <a:cxn ang="0">
                  <a:pos x="627" y="389"/>
                </a:cxn>
                <a:cxn ang="0">
                  <a:pos x="574" y="569"/>
                </a:cxn>
                <a:cxn ang="0">
                  <a:pos x="502" y="749"/>
                </a:cxn>
                <a:cxn ang="0">
                  <a:pos x="424" y="935"/>
                </a:cxn>
                <a:cxn ang="0">
                  <a:pos x="334" y="1121"/>
                </a:cxn>
                <a:cxn ang="0">
                  <a:pos x="233" y="1312"/>
                </a:cxn>
                <a:cxn ang="0">
                  <a:pos x="125" y="1498"/>
                </a:cxn>
                <a:cxn ang="0">
                  <a:pos x="0" y="1690"/>
                </a:cxn>
                <a:cxn ang="0">
                  <a:pos x="11" y="1690"/>
                </a:cxn>
                <a:cxn ang="0">
                  <a:pos x="137" y="1498"/>
                </a:cxn>
                <a:cxn ang="0">
                  <a:pos x="245" y="1312"/>
                </a:cxn>
                <a:cxn ang="0">
                  <a:pos x="346" y="1121"/>
                </a:cxn>
                <a:cxn ang="0">
                  <a:pos x="436" y="935"/>
                </a:cxn>
                <a:cxn ang="0">
                  <a:pos x="514" y="749"/>
                </a:cxn>
                <a:cxn ang="0">
                  <a:pos x="585" y="569"/>
                </a:cxn>
                <a:cxn ang="0">
                  <a:pos x="639" y="389"/>
                </a:cxn>
                <a:cxn ang="0">
                  <a:pos x="687" y="209"/>
                </a:cxn>
                <a:cxn ang="0">
                  <a:pos x="705" y="143"/>
                </a:cxn>
                <a:cxn ang="0">
                  <a:pos x="717" y="72"/>
                </a:cxn>
                <a:cxn ang="0">
                  <a:pos x="717" y="72"/>
                </a:cxn>
              </a:cxnLst>
              <a:rect l="0" t="0" r="r" b="b"/>
              <a:pathLst>
                <a:path w="717" h="1690">
                  <a:moveTo>
                    <a:pt x="717" y="72"/>
                  </a:moveTo>
                  <a:lnTo>
                    <a:pt x="717" y="0"/>
                  </a:lnTo>
                  <a:lnTo>
                    <a:pt x="699" y="101"/>
                  </a:lnTo>
                  <a:lnTo>
                    <a:pt x="675" y="209"/>
                  </a:lnTo>
                  <a:lnTo>
                    <a:pt x="627" y="389"/>
                  </a:lnTo>
                  <a:lnTo>
                    <a:pt x="574" y="569"/>
                  </a:lnTo>
                  <a:lnTo>
                    <a:pt x="502" y="749"/>
                  </a:lnTo>
                  <a:lnTo>
                    <a:pt x="424" y="935"/>
                  </a:lnTo>
                  <a:lnTo>
                    <a:pt x="334" y="1121"/>
                  </a:lnTo>
                  <a:lnTo>
                    <a:pt x="233" y="1312"/>
                  </a:lnTo>
                  <a:lnTo>
                    <a:pt x="125" y="1498"/>
                  </a:lnTo>
                  <a:lnTo>
                    <a:pt x="0" y="1690"/>
                  </a:lnTo>
                  <a:lnTo>
                    <a:pt x="11" y="1690"/>
                  </a:lnTo>
                  <a:lnTo>
                    <a:pt x="137" y="1498"/>
                  </a:lnTo>
                  <a:lnTo>
                    <a:pt x="245" y="1312"/>
                  </a:lnTo>
                  <a:lnTo>
                    <a:pt x="346" y="1121"/>
                  </a:lnTo>
                  <a:lnTo>
                    <a:pt x="436" y="935"/>
                  </a:lnTo>
                  <a:lnTo>
                    <a:pt x="514" y="749"/>
                  </a:lnTo>
                  <a:lnTo>
                    <a:pt x="585" y="569"/>
                  </a:lnTo>
                  <a:lnTo>
                    <a:pt x="639" y="389"/>
                  </a:lnTo>
                  <a:lnTo>
                    <a:pt x="687" y="209"/>
                  </a:lnTo>
                  <a:lnTo>
                    <a:pt x="705" y="143"/>
                  </a:lnTo>
                  <a:lnTo>
                    <a:pt x="717" y="72"/>
                  </a:lnTo>
                  <a:lnTo>
                    <a:pt x="717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50180" name="Freeform 4"/>
            <p:cNvSpPr>
              <a:spLocks/>
            </p:cNvSpPr>
            <p:nvPr/>
          </p:nvSpPr>
          <p:spPr bwMode="hidden">
            <a:xfrm>
              <a:off x="5386" y="3794"/>
              <a:ext cx="378" cy="522"/>
            </a:xfrm>
            <a:custGeom>
              <a:avLst/>
              <a:gdLst/>
              <a:ahLst/>
              <a:cxnLst>
                <a:cxn ang="0">
                  <a:pos x="377" y="0"/>
                </a:cxn>
                <a:cxn ang="0">
                  <a:pos x="293" y="132"/>
                </a:cxn>
                <a:cxn ang="0">
                  <a:pos x="204" y="264"/>
                </a:cxn>
                <a:cxn ang="0">
                  <a:pos x="102" y="396"/>
                </a:cxn>
                <a:cxn ang="0">
                  <a:pos x="0" y="522"/>
                </a:cxn>
                <a:cxn ang="0">
                  <a:pos x="12" y="522"/>
                </a:cxn>
                <a:cxn ang="0">
                  <a:pos x="114" y="402"/>
                </a:cxn>
                <a:cxn ang="0">
                  <a:pos x="204" y="282"/>
                </a:cxn>
                <a:cxn ang="0">
                  <a:pos x="377" y="24"/>
                </a:cxn>
                <a:cxn ang="0">
                  <a:pos x="377" y="0"/>
                </a:cxn>
                <a:cxn ang="0">
                  <a:pos x="377" y="0"/>
                </a:cxn>
              </a:cxnLst>
              <a:rect l="0" t="0" r="r" b="b"/>
              <a:pathLst>
                <a:path w="377" h="522">
                  <a:moveTo>
                    <a:pt x="377" y="0"/>
                  </a:moveTo>
                  <a:lnTo>
                    <a:pt x="293" y="132"/>
                  </a:lnTo>
                  <a:lnTo>
                    <a:pt x="204" y="264"/>
                  </a:lnTo>
                  <a:lnTo>
                    <a:pt x="102" y="396"/>
                  </a:lnTo>
                  <a:lnTo>
                    <a:pt x="0" y="522"/>
                  </a:lnTo>
                  <a:lnTo>
                    <a:pt x="12" y="522"/>
                  </a:lnTo>
                  <a:lnTo>
                    <a:pt x="114" y="402"/>
                  </a:lnTo>
                  <a:lnTo>
                    <a:pt x="204" y="282"/>
                  </a:lnTo>
                  <a:lnTo>
                    <a:pt x="377" y="24"/>
                  </a:lnTo>
                  <a:lnTo>
                    <a:pt x="377" y="0"/>
                  </a:lnTo>
                  <a:lnTo>
                    <a:pt x="3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50181" name="Freeform 5"/>
            <p:cNvSpPr>
              <a:spLocks/>
            </p:cNvSpPr>
            <p:nvPr/>
          </p:nvSpPr>
          <p:spPr bwMode="hidden">
            <a:xfrm>
              <a:off x="5680" y="4214"/>
              <a:ext cx="84" cy="102"/>
            </a:xfrm>
            <a:custGeom>
              <a:avLst/>
              <a:gdLst/>
              <a:ahLst/>
              <a:cxnLst>
                <a:cxn ang="0">
                  <a:pos x="0" y="102"/>
                </a:cxn>
                <a:cxn ang="0">
                  <a:pos x="18" y="102"/>
                </a:cxn>
                <a:cxn ang="0">
                  <a:pos x="48" y="60"/>
                </a:cxn>
                <a:cxn ang="0">
                  <a:pos x="84" y="24"/>
                </a:cxn>
                <a:cxn ang="0">
                  <a:pos x="84" y="0"/>
                </a:cxn>
                <a:cxn ang="0">
                  <a:pos x="42" y="54"/>
                </a:cxn>
                <a:cxn ang="0">
                  <a:pos x="0" y="102"/>
                </a:cxn>
                <a:cxn ang="0">
                  <a:pos x="0" y="102"/>
                </a:cxn>
              </a:cxnLst>
              <a:rect l="0" t="0" r="r" b="b"/>
              <a:pathLst>
                <a:path w="84" h="102">
                  <a:moveTo>
                    <a:pt x="0" y="102"/>
                  </a:moveTo>
                  <a:lnTo>
                    <a:pt x="18" y="102"/>
                  </a:lnTo>
                  <a:lnTo>
                    <a:pt x="48" y="60"/>
                  </a:lnTo>
                  <a:lnTo>
                    <a:pt x="84" y="24"/>
                  </a:lnTo>
                  <a:lnTo>
                    <a:pt x="84" y="0"/>
                  </a:lnTo>
                  <a:lnTo>
                    <a:pt x="42" y="54"/>
                  </a:lnTo>
                  <a:lnTo>
                    <a:pt x="0" y="102"/>
                  </a:lnTo>
                  <a:lnTo>
                    <a:pt x="0" y="10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grpSp>
          <p:nvGrpSpPr>
            <p:cNvPr id="2059" name="Group 6"/>
            <p:cNvGrpSpPr>
              <a:grpSpLocks/>
            </p:cNvGrpSpPr>
            <p:nvPr/>
          </p:nvGrpSpPr>
          <p:grpSpPr bwMode="auto">
            <a:xfrm>
              <a:off x="288" y="0"/>
              <a:ext cx="5098" cy="4316"/>
              <a:chOff x="288" y="0"/>
              <a:chExt cx="5098" cy="4316"/>
            </a:xfrm>
          </p:grpSpPr>
          <p:sp>
            <p:nvSpPr>
              <p:cNvPr id="50183" name="Freeform 7"/>
              <p:cNvSpPr>
                <a:spLocks/>
              </p:cNvSpPr>
              <p:nvPr/>
            </p:nvSpPr>
            <p:spPr bwMode="hidden">
              <a:xfrm>
                <a:off x="2789" y="0"/>
                <a:ext cx="72" cy="431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0" y="4316"/>
                  </a:cxn>
                  <a:cxn ang="0">
                    <a:pos x="72" y="4316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72" h="4316">
                    <a:moveTo>
                      <a:pt x="0" y="0"/>
                    </a:moveTo>
                    <a:lnTo>
                      <a:pt x="60" y="4316"/>
                    </a:lnTo>
                    <a:lnTo>
                      <a:pt x="72" y="4316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184" name="Freeform 8"/>
              <p:cNvSpPr>
                <a:spLocks/>
              </p:cNvSpPr>
              <p:nvPr/>
            </p:nvSpPr>
            <p:spPr bwMode="hidden">
              <a:xfrm>
                <a:off x="3089" y="0"/>
                <a:ext cx="174" cy="4316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12" y="0"/>
                  </a:cxn>
                  <a:cxn ang="0">
                    <a:pos x="42" y="216"/>
                  </a:cxn>
                  <a:cxn ang="0">
                    <a:pos x="72" y="444"/>
                  </a:cxn>
                  <a:cxn ang="0">
                    <a:pos x="96" y="689"/>
                  </a:cxn>
                  <a:cxn ang="0">
                    <a:pos x="120" y="947"/>
                  </a:cxn>
                  <a:cxn ang="0">
                    <a:pos x="132" y="1211"/>
                  </a:cxn>
                  <a:cxn ang="0">
                    <a:pos x="150" y="1487"/>
                  </a:cxn>
                  <a:cxn ang="0">
                    <a:pos x="156" y="1768"/>
                  </a:cxn>
                  <a:cxn ang="0">
                    <a:pos x="162" y="2062"/>
                  </a:cxn>
                  <a:cxn ang="0">
                    <a:pos x="156" y="2644"/>
                  </a:cxn>
                  <a:cxn ang="0">
                    <a:pos x="126" y="3225"/>
                  </a:cxn>
                  <a:cxn ang="0">
                    <a:pos x="108" y="3507"/>
                  </a:cxn>
                  <a:cxn ang="0">
                    <a:pos x="78" y="3788"/>
                  </a:cxn>
                  <a:cxn ang="0">
                    <a:pos x="42" y="4058"/>
                  </a:cxn>
                  <a:cxn ang="0">
                    <a:pos x="0" y="4316"/>
                  </a:cxn>
                  <a:cxn ang="0">
                    <a:pos x="12" y="4316"/>
                  </a:cxn>
                  <a:cxn ang="0">
                    <a:pos x="54" y="4058"/>
                  </a:cxn>
                  <a:cxn ang="0">
                    <a:pos x="90" y="3782"/>
                  </a:cxn>
                  <a:cxn ang="0">
                    <a:pos x="120" y="3507"/>
                  </a:cxn>
                  <a:cxn ang="0">
                    <a:pos x="138" y="3219"/>
                  </a:cxn>
                  <a:cxn ang="0">
                    <a:pos x="168" y="2638"/>
                  </a:cxn>
                  <a:cxn ang="0">
                    <a:pos x="174" y="2056"/>
                  </a:cxn>
                  <a:cxn ang="0">
                    <a:pos x="168" y="1768"/>
                  </a:cxn>
                  <a:cxn ang="0">
                    <a:pos x="162" y="1487"/>
                  </a:cxn>
                  <a:cxn ang="0">
                    <a:pos x="144" y="1211"/>
                  </a:cxn>
                  <a:cxn ang="0">
                    <a:pos x="132" y="941"/>
                  </a:cxn>
                  <a:cxn ang="0">
                    <a:pos x="108" y="689"/>
                  </a:cxn>
                  <a:cxn ang="0">
                    <a:pos x="84" y="444"/>
                  </a:cxn>
                  <a:cxn ang="0">
                    <a:pos x="54" y="216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174" h="4316">
                    <a:moveTo>
                      <a:pt x="24" y="0"/>
                    </a:moveTo>
                    <a:lnTo>
                      <a:pt x="12" y="0"/>
                    </a:lnTo>
                    <a:lnTo>
                      <a:pt x="42" y="216"/>
                    </a:lnTo>
                    <a:lnTo>
                      <a:pt x="72" y="444"/>
                    </a:lnTo>
                    <a:lnTo>
                      <a:pt x="96" y="689"/>
                    </a:lnTo>
                    <a:lnTo>
                      <a:pt x="120" y="947"/>
                    </a:lnTo>
                    <a:lnTo>
                      <a:pt x="132" y="1211"/>
                    </a:lnTo>
                    <a:lnTo>
                      <a:pt x="150" y="1487"/>
                    </a:lnTo>
                    <a:lnTo>
                      <a:pt x="156" y="1768"/>
                    </a:lnTo>
                    <a:lnTo>
                      <a:pt x="162" y="2062"/>
                    </a:lnTo>
                    <a:lnTo>
                      <a:pt x="156" y="2644"/>
                    </a:lnTo>
                    <a:lnTo>
                      <a:pt x="126" y="3225"/>
                    </a:lnTo>
                    <a:lnTo>
                      <a:pt x="108" y="3507"/>
                    </a:lnTo>
                    <a:lnTo>
                      <a:pt x="78" y="3788"/>
                    </a:lnTo>
                    <a:lnTo>
                      <a:pt x="42" y="4058"/>
                    </a:lnTo>
                    <a:lnTo>
                      <a:pt x="0" y="4316"/>
                    </a:lnTo>
                    <a:lnTo>
                      <a:pt x="12" y="4316"/>
                    </a:lnTo>
                    <a:lnTo>
                      <a:pt x="54" y="4058"/>
                    </a:lnTo>
                    <a:lnTo>
                      <a:pt x="90" y="3782"/>
                    </a:lnTo>
                    <a:lnTo>
                      <a:pt x="120" y="3507"/>
                    </a:lnTo>
                    <a:lnTo>
                      <a:pt x="138" y="3219"/>
                    </a:lnTo>
                    <a:lnTo>
                      <a:pt x="168" y="2638"/>
                    </a:lnTo>
                    <a:lnTo>
                      <a:pt x="174" y="2056"/>
                    </a:lnTo>
                    <a:lnTo>
                      <a:pt x="168" y="1768"/>
                    </a:lnTo>
                    <a:lnTo>
                      <a:pt x="162" y="1487"/>
                    </a:lnTo>
                    <a:lnTo>
                      <a:pt x="144" y="1211"/>
                    </a:lnTo>
                    <a:lnTo>
                      <a:pt x="132" y="941"/>
                    </a:lnTo>
                    <a:lnTo>
                      <a:pt x="108" y="689"/>
                    </a:lnTo>
                    <a:lnTo>
                      <a:pt x="84" y="444"/>
                    </a:lnTo>
                    <a:lnTo>
                      <a:pt x="54" y="216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185" name="Freeform 9"/>
              <p:cNvSpPr>
                <a:spLocks/>
              </p:cNvSpPr>
              <p:nvPr/>
            </p:nvSpPr>
            <p:spPr bwMode="hidden">
              <a:xfrm>
                <a:off x="3358" y="0"/>
                <a:ext cx="337" cy="4316"/>
              </a:xfrm>
              <a:custGeom>
                <a:avLst/>
                <a:gdLst/>
                <a:ahLst/>
                <a:cxnLst>
                  <a:cxn ang="0">
                    <a:pos x="329" y="2014"/>
                  </a:cxn>
                  <a:cxn ang="0">
                    <a:pos x="317" y="1726"/>
                  </a:cxn>
                  <a:cxn ang="0">
                    <a:pos x="293" y="1445"/>
                  </a:cxn>
                  <a:cxn ang="0">
                    <a:pos x="263" y="1175"/>
                  </a:cxn>
                  <a:cxn ang="0">
                    <a:pos x="228" y="917"/>
                  </a:cxn>
                  <a:cxn ang="0">
                    <a:pos x="186" y="665"/>
                  </a:cxn>
                  <a:cxn ang="0">
                    <a:pos x="132" y="432"/>
                  </a:cxn>
                  <a:cxn ang="0">
                    <a:pos x="78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66" y="204"/>
                  </a:cxn>
                  <a:cxn ang="0">
                    <a:pos x="120" y="432"/>
                  </a:cxn>
                  <a:cxn ang="0">
                    <a:pos x="174" y="665"/>
                  </a:cxn>
                  <a:cxn ang="0">
                    <a:pos x="216" y="917"/>
                  </a:cxn>
                  <a:cxn ang="0">
                    <a:pos x="251" y="1175"/>
                  </a:cxn>
                  <a:cxn ang="0">
                    <a:pos x="281" y="1445"/>
                  </a:cxn>
                  <a:cxn ang="0">
                    <a:pos x="305" y="1726"/>
                  </a:cxn>
                  <a:cxn ang="0">
                    <a:pos x="317" y="2014"/>
                  </a:cxn>
                  <a:cxn ang="0">
                    <a:pos x="323" y="2314"/>
                  </a:cxn>
                  <a:cxn ang="0">
                    <a:pos x="317" y="2608"/>
                  </a:cxn>
                  <a:cxn ang="0">
                    <a:pos x="305" y="2907"/>
                  </a:cxn>
                  <a:cxn ang="0">
                    <a:pos x="281" y="3201"/>
                  </a:cxn>
                  <a:cxn ang="0">
                    <a:pos x="257" y="3489"/>
                  </a:cxn>
                  <a:cxn ang="0">
                    <a:pos x="216" y="3777"/>
                  </a:cxn>
                  <a:cxn ang="0">
                    <a:pos x="174" y="4052"/>
                  </a:cxn>
                  <a:cxn ang="0">
                    <a:pos x="120" y="4316"/>
                  </a:cxn>
                  <a:cxn ang="0">
                    <a:pos x="132" y="4316"/>
                  </a:cxn>
                  <a:cxn ang="0">
                    <a:pos x="186" y="4052"/>
                  </a:cxn>
                  <a:cxn ang="0">
                    <a:pos x="228" y="3777"/>
                  </a:cxn>
                  <a:cxn ang="0">
                    <a:pos x="269" y="3489"/>
                  </a:cxn>
                  <a:cxn ang="0">
                    <a:pos x="293" y="3201"/>
                  </a:cxn>
                  <a:cxn ang="0">
                    <a:pos x="317" y="2907"/>
                  </a:cxn>
                  <a:cxn ang="0">
                    <a:pos x="329" y="2608"/>
                  </a:cxn>
                  <a:cxn ang="0">
                    <a:pos x="335" y="2314"/>
                  </a:cxn>
                  <a:cxn ang="0">
                    <a:pos x="329" y="2014"/>
                  </a:cxn>
                  <a:cxn ang="0">
                    <a:pos x="329" y="2014"/>
                  </a:cxn>
                </a:cxnLst>
                <a:rect l="0" t="0" r="r" b="b"/>
                <a:pathLst>
                  <a:path w="335" h="4316">
                    <a:moveTo>
                      <a:pt x="329" y="2014"/>
                    </a:moveTo>
                    <a:lnTo>
                      <a:pt x="317" y="1726"/>
                    </a:lnTo>
                    <a:lnTo>
                      <a:pt x="293" y="1445"/>
                    </a:lnTo>
                    <a:lnTo>
                      <a:pt x="263" y="1175"/>
                    </a:lnTo>
                    <a:lnTo>
                      <a:pt x="228" y="917"/>
                    </a:lnTo>
                    <a:lnTo>
                      <a:pt x="186" y="665"/>
                    </a:lnTo>
                    <a:lnTo>
                      <a:pt x="132" y="432"/>
                    </a:lnTo>
                    <a:lnTo>
                      <a:pt x="78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66" y="204"/>
                    </a:lnTo>
                    <a:lnTo>
                      <a:pt x="120" y="432"/>
                    </a:lnTo>
                    <a:lnTo>
                      <a:pt x="174" y="665"/>
                    </a:lnTo>
                    <a:lnTo>
                      <a:pt x="216" y="917"/>
                    </a:lnTo>
                    <a:lnTo>
                      <a:pt x="251" y="1175"/>
                    </a:lnTo>
                    <a:lnTo>
                      <a:pt x="281" y="1445"/>
                    </a:lnTo>
                    <a:lnTo>
                      <a:pt x="305" y="1726"/>
                    </a:lnTo>
                    <a:lnTo>
                      <a:pt x="317" y="2014"/>
                    </a:lnTo>
                    <a:lnTo>
                      <a:pt x="323" y="2314"/>
                    </a:lnTo>
                    <a:lnTo>
                      <a:pt x="317" y="2608"/>
                    </a:lnTo>
                    <a:lnTo>
                      <a:pt x="305" y="2907"/>
                    </a:lnTo>
                    <a:lnTo>
                      <a:pt x="281" y="3201"/>
                    </a:lnTo>
                    <a:lnTo>
                      <a:pt x="257" y="3489"/>
                    </a:lnTo>
                    <a:lnTo>
                      <a:pt x="216" y="3777"/>
                    </a:lnTo>
                    <a:lnTo>
                      <a:pt x="174" y="4052"/>
                    </a:lnTo>
                    <a:lnTo>
                      <a:pt x="120" y="4316"/>
                    </a:lnTo>
                    <a:lnTo>
                      <a:pt x="132" y="4316"/>
                    </a:lnTo>
                    <a:lnTo>
                      <a:pt x="186" y="4052"/>
                    </a:lnTo>
                    <a:lnTo>
                      <a:pt x="228" y="3777"/>
                    </a:lnTo>
                    <a:lnTo>
                      <a:pt x="269" y="3489"/>
                    </a:lnTo>
                    <a:lnTo>
                      <a:pt x="293" y="3201"/>
                    </a:lnTo>
                    <a:lnTo>
                      <a:pt x="317" y="2907"/>
                    </a:lnTo>
                    <a:lnTo>
                      <a:pt x="329" y="2608"/>
                    </a:lnTo>
                    <a:lnTo>
                      <a:pt x="335" y="2314"/>
                    </a:lnTo>
                    <a:lnTo>
                      <a:pt x="329" y="2014"/>
                    </a:lnTo>
                    <a:lnTo>
                      <a:pt x="329" y="20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186" name="Freeform 10"/>
              <p:cNvSpPr>
                <a:spLocks/>
              </p:cNvSpPr>
              <p:nvPr/>
            </p:nvSpPr>
            <p:spPr bwMode="hidden">
              <a:xfrm>
                <a:off x="3676" y="0"/>
                <a:ext cx="427" cy="4316"/>
              </a:xfrm>
              <a:custGeom>
                <a:avLst/>
                <a:gdLst/>
                <a:ahLst/>
                <a:cxnLst>
                  <a:cxn ang="0">
                    <a:pos x="413" y="1924"/>
                  </a:cxn>
                  <a:cxn ang="0">
                    <a:pos x="395" y="1690"/>
                  </a:cxn>
                  <a:cxn ang="0">
                    <a:pos x="365" y="1457"/>
                  </a:cxn>
                  <a:cxn ang="0">
                    <a:pos x="329" y="1229"/>
                  </a:cxn>
                  <a:cxn ang="0">
                    <a:pos x="281" y="1001"/>
                  </a:cxn>
                  <a:cxn ang="0">
                    <a:pos x="227" y="761"/>
                  </a:cxn>
                  <a:cxn ang="0">
                    <a:pos x="162" y="522"/>
                  </a:cxn>
                  <a:cxn ang="0">
                    <a:pos x="90" y="27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84" y="270"/>
                  </a:cxn>
                  <a:cxn ang="0">
                    <a:pos x="156" y="522"/>
                  </a:cxn>
                  <a:cxn ang="0">
                    <a:pos x="216" y="767"/>
                  </a:cxn>
                  <a:cxn ang="0">
                    <a:pos x="275" y="1001"/>
                  </a:cxn>
                  <a:cxn ang="0">
                    <a:pos x="317" y="1235"/>
                  </a:cxn>
                  <a:cxn ang="0">
                    <a:pos x="353" y="1463"/>
                  </a:cxn>
                  <a:cxn ang="0">
                    <a:pos x="383" y="1690"/>
                  </a:cxn>
                  <a:cxn ang="0">
                    <a:pos x="401" y="1924"/>
                  </a:cxn>
                  <a:cxn ang="0">
                    <a:pos x="413" y="2188"/>
                  </a:cxn>
                  <a:cxn ang="0">
                    <a:pos x="407" y="2458"/>
                  </a:cxn>
                  <a:cxn ang="0">
                    <a:pos x="395" y="2733"/>
                  </a:cxn>
                  <a:cxn ang="0">
                    <a:pos x="365" y="3021"/>
                  </a:cxn>
                  <a:cxn ang="0">
                    <a:pos x="329" y="3321"/>
                  </a:cxn>
                  <a:cxn ang="0">
                    <a:pos x="275" y="3639"/>
                  </a:cxn>
                  <a:cxn ang="0">
                    <a:pos x="204" y="3968"/>
                  </a:cxn>
                  <a:cxn ang="0">
                    <a:pos x="126" y="4316"/>
                  </a:cxn>
                  <a:cxn ang="0">
                    <a:pos x="138" y="4316"/>
                  </a:cxn>
                  <a:cxn ang="0">
                    <a:pos x="216" y="3968"/>
                  </a:cxn>
                  <a:cxn ang="0">
                    <a:pos x="287" y="3639"/>
                  </a:cxn>
                  <a:cxn ang="0">
                    <a:pos x="341" y="3321"/>
                  </a:cxn>
                  <a:cxn ang="0">
                    <a:pos x="377" y="3021"/>
                  </a:cxn>
                  <a:cxn ang="0">
                    <a:pos x="407" y="2733"/>
                  </a:cxn>
                  <a:cxn ang="0">
                    <a:pos x="419" y="2458"/>
                  </a:cxn>
                  <a:cxn ang="0">
                    <a:pos x="425" y="2188"/>
                  </a:cxn>
                  <a:cxn ang="0">
                    <a:pos x="413" y="1924"/>
                  </a:cxn>
                  <a:cxn ang="0">
                    <a:pos x="413" y="1924"/>
                  </a:cxn>
                </a:cxnLst>
                <a:rect l="0" t="0" r="r" b="b"/>
                <a:pathLst>
                  <a:path w="425" h="4316">
                    <a:moveTo>
                      <a:pt x="413" y="1924"/>
                    </a:moveTo>
                    <a:lnTo>
                      <a:pt x="395" y="1690"/>
                    </a:lnTo>
                    <a:lnTo>
                      <a:pt x="365" y="1457"/>
                    </a:lnTo>
                    <a:lnTo>
                      <a:pt x="329" y="1229"/>
                    </a:lnTo>
                    <a:lnTo>
                      <a:pt x="281" y="1001"/>
                    </a:lnTo>
                    <a:lnTo>
                      <a:pt x="227" y="761"/>
                    </a:lnTo>
                    <a:lnTo>
                      <a:pt x="162" y="522"/>
                    </a:lnTo>
                    <a:lnTo>
                      <a:pt x="90" y="27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84" y="270"/>
                    </a:lnTo>
                    <a:lnTo>
                      <a:pt x="156" y="522"/>
                    </a:lnTo>
                    <a:lnTo>
                      <a:pt x="216" y="767"/>
                    </a:lnTo>
                    <a:lnTo>
                      <a:pt x="275" y="1001"/>
                    </a:lnTo>
                    <a:lnTo>
                      <a:pt x="317" y="1235"/>
                    </a:lnTo>
                    <a:lnTo>
                      <a:pt x="353" y="1463"/>
                    </a:lnTo>
                    <a:lnTo>
                      <a:pt x="383" y="1690"/>
                    </a:lnTo>
                    <a:lnTo>
                      <a:pt x="401" y="1924"/>
                    </a:lnTo>
                    <a:lnTo>
                      <a:pt x="413" y="2188"/>
                    </a:lnTo>
                    <a:lnTo>
                      <a:pt x="407" y="2458"/>
                    </a:lnTo>
                    <a:lnTo>
                      <a:pt x="395" y="2733"/>
                    </a:lnTo>
                    <a:lnTo>
                      <a:pt x="365" y="3021"/>
                    </a:lnTo>
                    <a:lnTo>
                      <a:pt x="329" y="3321"/>
                    </a:lnTo>
                    <a:lnTo>
                      <a:pt x="275" y="3639"/>
                    </a:lnTo>
                    <a:lnTo>
                      <a:pt x="204" y="3968"/>
                    </a:lnTo>
                    <a:lnTo>
                      <a:pt x="126" y="4316"/>
                    </a:lnTo>
                    <a:lnTo>
                      <a:pt x="138" y="4316"/>
                    </a:lnTo>
                    <a:lnTo>
                      <a:pt x="216" y="3968"/>
                    </a:lnTo>
                    <a:lnTo>
                      <a:pt x="287" y="3639"/>
                    </a:lnTo>
                    <a:lnTo>
                      <a:pt x="341" y="3321"/>
                    </a:lnTo>
                    <a:lnTo>
                      <a:pt x="377" y="3021"/>
                    </a:lnTo>
                    <a:lnTo>
                      <a:pt x="407" y="2733"/>
                    </a:lnTo>
                    <a:lnTo>
                      <a:pt x="419" y="2458"/>
                    </a:lnTo>
                    <a:lnTo>
                      <a:pt x="425" y="2188"/>
                    </a:lnTo>
                    <a:lnTo>
                      <a:pt x="413" y="1924"/>
                    </a:lnTo>
                    <a:lnTo>
                      <a:pt x="413" y="192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187" name="Freeform 11"/>
              <p:cNvSpPr>
                <a:spLocks/>
              </p:cNvSpPr>
              <p:nvPr/>
            </p:nvSpPr>
            <p:spPr bwMode="hidden">
              <a:xfrm>
                <a:off x="3946" y="0"/>
                <a:ext cx="558" cy="4316"/>
              </a:xfrm>
              <a:custGeom>
                <a:avLst/>
                <a:gdLst/>
                <a:ahLst/>
                <a:cxnLst>
                  <a:cxn ang="0">
                    <a:pos x="556" y="2020"/>
                  </a:cxn>
                  <a:cxn ang="0">
                    <a:pos x="538" y="1732"/>
                  </a:cxn>
                  <a:cxn ang="0">
                    <a:pos x="503" y="1445"/>
                  </a:cxn>
                  <a:cxn ang="0">
                    <a:pos x="455" y="1175"/>
                  </a:cxn>
                  <a:cxn ang="0">
                    <a:pos x="395" y="911"/>
                  </a:cxn>
                  <a:cxn ang="0">
                    <a:pos x="317" y="659"/>
                  </a:cxn>
                  <a:cxn ang="0">
                    <a:pos x="228" y="426"/>
                  </a:cxn>
                  <a:cxn ang="0">
                    <a:pos x="126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14" y="204"/>
                  </a:cxn>
                  <a:cxn ang="0">
                    <a:pos x="216" y="426"/>
                  </a:cxn>
                  <a:cxn ang="0">
                    <a:pos x="305" y="659"/>
                  </a:cxn>
                  <a:cxn ang="0">
                    <a:pos x="383" y="911"/>
                  </a:cxn>
                  <a:cxn ang="0">
                    <a:pos x="443" y="1175"/>
                  </a:cxn>
                  <a:cxn ang="0">
                    <a:pos x="491" y="1445"/>
                  </a:cxn>
                  <a:cxn ang="0">
                    <a:pos x="526" y="1732"/>
                  </a:cxn>
                  <a:cxn ang="0">
                    <a:pos x="544" y="2020"/>
                  </a:cxn>
                  <a:cxn ang="0">
                    <a:pos x="544" y="2326"/>
                  </a:cxn>
                  <a:cxn ang="0">
                    <a:pos x="532" y="2632"/>
                  </a:cxn>
                  <a:cxn ang="0">
                    <a:pos x="503" y="2931"/>
                  </a:cxn>
                  <a:cxn ang="0">
                    <a:pos x="455" y="3225"/>
                  </a:cxn>
                  <a:cxn ang="0">
                    <a:pos x="389" y="3513"/>
                  </a:cxn>
                  <a:cxn ang="0">
                    <a:pos x="311" y="3788"/>
                  </a:cxn>
                  <a:cxn ang="0">
                    <a:pos x="216" y="4058"/>
                  </a:cxn>
                  <a:cxn ang="0">
                    <a:pos x="102" y="4316"/>
                  </a:cxn>
                  <a:cxn ang="0">
                    <a:pos x="114" y="4316"/>
                  </a:cxn>
                  <a:cxn ang="0">
                    <a:pos x="228" y="4058"/>
                  </a:cxn>
                  <a:cxn ang="0">
                    <a:pos x="323" y="3788"/>
                  </a:cxn>
                  <a:cxn ang="0">
                    <a:pos x="401" y="3513"/>
                  </a:cxn>
                  <a:cxn ang="0">
                    <a:pos x="467" y="3225"/>
                  </a:cxn>
                  <a:cxn ang="0">
                    <a:pos x="515" y="2931"/>
                  </a:cxn>
                  <a:cxn ang="0">
                    <a:pos x="544" y="2632"/>
                  </a:cxn>
                  <a:cxn ang="0">
                    <a:pos x="556" y="2326"/>
                  </a:cxn>
                  <a:cxn ang="0">
                    <a:pos x="556" y="2020"/>
                  </a:cxn>
                  <a:cxn ang="0">
                    <a:pos x="556" y="2020"/>
                  </a:cxn>
                </a:cxnLst>
                <a:rect l="0" t="0" r="r" b="b"/>
                <a:pathLst>
                  <a:path w="556" h="4316">
                    <a:moveTo>
                      <a:pt x="556" y="2020"/>
                    </a:moveTo>
                    <a:lnTo>
                      <a:pt x="538" y="1732"/>
                    </a:lnTo>
                    <a:lnTo>
                      <a:pt x="503" y="1445"/>
                    </a:lnTo>
                    <a:lnTo>
                      <a:pt x="455" y="1175"/>
                    </a:lnTo>
                    <a:lnTo>
                      <a:pt x="395" y="911"/>
                    </a:lnTo>
                    <a:lnTo>
                      <a:pt x="317" y="659"/>
                    </a:lnTo>
                    <a:lnTo>
                      <a:pt x="228" y="426"/>
                    </a:lnTo>
                    <a:lnTo>
                      <a:pt x="126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14" y="204"/>
                    </a:lnTo>
                    <a:lnTo>
                      <a:pt x="216" y="426"/>
                    </a:lnTo>
                    <a:lnTo>
                      <a:pt x="305" y="659"/>
                    </a:lnTo>
                    <a:lnTo>
                      <a:pt x="383" y="911"/>
                    </a:lnTo>
                    <a:lnTo>
                      <a:pt x="443" y="1175"/>
                    </a:lnTo>
                    <a:lnTo>
                      <a:pt x="491" y="1445"/>
                    </a:lnTo>
                    <a:lnTo>
                      <a:pt x="526" y="1732"/>
                    </a:lnTo>
                    <a:lnTo>
                      <a:pt x="544" y="2020"/>
                    </a:lnTo>
                    <a:lnTo>
                      <a:pt x="544" y="2326"/>
                    </a:lnTo>
                    <a:lnTo>
                      <a:pt x="532" y="2632"/>
                    </a:lnTo>
                    <a:lnTo>
                      <a:pt x="503" y="2931"/>
                    </a:lnTo>
                    <a:lnTo>
                      <a:pt x="455" y="3225"/>
                    </a:lnTo>
                    <a:lnTo>
                      <a:pt x="389" y="3513"/>
                    </a:lnTo>
                    <a:lnTo>
                      <a:pt x="311" y="3788"/>
                    </a:lnTo>
                    <a:lnTo>
                      <a:pt x="216" y="4058"/>
                    </a:lnTo>
                    <a:lnTo>
                      <a:pt x="102" y="4316"/>
                    </a:lnTo>
                    <a:lnTo>
                      <a:pt x="114" y="4316"/>
                    </a:lnTo>
                    <a:lnTo>
                      <a:pt x="228" y="4058"/>
                    </a:lnTo>
                    <a:lnTo>
                      <a:pt x="323" y="3788"/>
                    </a:lnTo>
                    <a:lnTo>
                      <a:pt x="401" y="3513"/>
                    </a:lnTo>
                    <a:lnTo>
                      <a:pt x="467" y="3225"/>
                    </a:lnTo>
                    <a:lnTo>
                      <a:pt x="515" y="2931"/>
                    </a:lnTo>
                    <a:lnTo>
                      <a:pt x="544" y="2632"/>
                    </a:lnTo>
                    <a:lnTo>
                      <a:pt x="556" y="2326"/>
                    </a:lnTo>
                    <a:lnTo>
                      <a:pt x="556" y="2020"/>
                    </a:lnTo>
                    <a:lnTo>
                      <a:pt x="556" y="202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188" name="Freeform 12"/>
              <p:cNvSpPr>
                <a:spLocks/>
              </p:cNvSpPr>
              <p:nvPr/>
            </p:nvSpPr>
            <p:spPr bwMode="hidden">
              <a:xfrm>
                <a:off x="4246" y="0"/>
                <a:ext cx="690" cy="4316"/>
              </a:xfrm>
              <a:custGeom>
                <a:avLst/>
                <a:gdLst/>
                <a:ahLst/>
                <a:cxnLst>
                  <a:cxn ang="0">
                    <a:pos x="688" y="2086"/>
                  </a:cxn>
                  <a:cxn ang="0">
                    <a:pos x="670" y="1810"/>
                  </a:cxn>
                  <a:cxn ang="0">
                    <a:pos x="634" y="1541"/>
                  </a:cxn>
                  <a:cxn ang="0">
                    <a:pos x="574" y="1271"/>
                  </a:cxn>
                  <a:cxn ang="0">
                    <a:pos x="497" y="1007"/>
                  </a:cxn>
                  <a:cxn ang="0">
                    <a:pos x="401" y="749"/>
                  </a:cxn>
                  <a:cxn ang="0">
                    <a:pos x="293" y="492"/>
                  </a:cxn>
                  <a:cxn ang="0">
                    <a:pos x="162" y="24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50" y="240"/>
                  </a:cxn>
                  <a:cxn ang="0">
                    <a:pos x="281" y="492"/>
                  </a:cxn>
                  <a:cxn ang="0">
                    <a:pos x="389" y="749"/>
                  </a:cxn>
                  <a:cxn ang="0">
                    <a:pos x="485" y="1007"/>
                  </a:cxn>
                  <a:cxn ang="0">
                    <a:pos x="562" y="1271"/>
                  </a:cxn>
                  <a:cxn ang="0">
                    <a:pos x="622" y="1541"/>
                  </a:cxn>
                  <a:cxn ang="0">
                    <a:pos x="658" y="1810"/>
                  </a:cxn>
                  <a:cxn ang="0">
                    <a:pos x="676" y="2086"/>
                  </a:cxn>
                  <a:cxn ang="0">
                    <a:pos x="676" y="2368"/>
                  </a:cxn>
                  <a:cxn ang="0">
                    <a:pos x="658" y="2650"/>
                  </a:cxn>
                  <a:cxn ang="0">
                    <a:pos x="616" y="2931"/>
                  </a:cxn>
                  <a:cxn ang="0">
                    <a:pos x="556" y="3213"/>
                  </a:cxn>
                  <a:cxn ang="0">
                    <a:pos x="473" y="3495"/>
                  </a:cxn>
                  <a:cxn ang="0">
                    <a:pos x="371" y="3777"/>
                  </a:cxn>
                  <a:cxn ang="0">
                    <a:pos x="251" y="4046"/>
                  </a:cxn>
                  <a:cxn ang="0">
                    <a:pos x="114" y="4316"/>
                  </a:cxn>
                  <a:cxn ang="0">
                    <a:pos x="126" y="4316"/>
                  </a:cxn>
                  <a:cxn ang="0">
                    <a:pos x="263" y="4046"/>
                  </a:cxn>
                  <a:cxn ang="0">
                    <a:pos x="383" y="3777"/>
                  </a:cxn>
                  <a:cxn ang="0">
                    <a:pos x="485" y="3495"/>
                  </a:cxn>
                  <a:cxn ang="0">
                    <a:pos x="568" y="3219"/>
                  </a:cxn>
                  <a:cxn ang="0">
                    <a:pos x="628" y="2937"/>
                  </a:cxn>
                  <a:cxn ang="0">
                    <a:pos x="670" y="2656"/>
                  </a:cxn>
                  <a:cxn ang="0">
                    <a:pos x="688" y="2368"/>
                  </a:cxn>
                  <a:cxn ang="0">
                    <a:pos x="688" y="2086"/>
                  </a:cxn>
                  <a:cxn ang="0">
                    <a:pos x="688" y="2086"/>
                  </a:cxn>
                </a:cxnLst>
                <a:rect l="0" t="0" r="r" b="b"/>
                <a:pathLst>
                  <a:path w="688" h="4316">
                    <a:moveTo>
                      <a:pt x="688" y="2086"/>
                    </a:moveTo>
                    <a:lnTo>
                      <a:pt x="670" y="1810"/>
                    </a:lnTo>
                    <a:lnTo>
                      <a:pt x="634" y="1541"/>
                    </a:lnTo>
                    <a:lnTo>
                      <a:pt x="574" y="1271"/>
                    </a:lnTo>
                    <a:lnTo>
                      <a:pt x="497" y="1007"/>
                    </a:lnTo>
                    <a:lnTo>
                      <a:pt x="401" y="749"/>
                    </a:lnTo>
                    <a:lnTo>
                      <a:pt x="293" y="492"/>
                    </a:lnTo>
                    <a:lnTo>
                      <a:pt x="162" y="24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50" y="240"/>
                    </a:lnTo>
                    <a:lnTo>
                      <a:pt x="281" y="492"/>
                    </a:lnTo>
                    <a:lnTo>
                      <a:pt x="389" y="749"/>
                    </a:lnTo>
                    <a:lnTo>
                      <a:pt x="485" y="1007"/>
                    </a:lnTo>
                    <a:lnTo>
                      <a:pt x="562" y="1271"/>
                    </a:lnTo>
                    <a:lnTo>
                      <a:pt x="622" y="1541"/>
                    </a:lnTo>
                    <a:lnTo>
                      <a:pt x="658" y="1810"/>
                    </a:lnTo>
                    <a:lnTo>
                      <a:pt x="676" y="2086"/>
                    </a:lnTo>
                    <a:lnTo>
                      <a:pt x="676" y="2368"/>
                    </a:lnTo>
                    <a:lnTo>
                      <a:pt x="658" y="2650"/>
                    </a:lnTo>
                    <a:lnTo>
                      <a:pt x="616" y="2931"/>
                    </a:lnTo>
                    <a:lnTo>
                      <a:pt x="556" y="3213"/>
                    </a:lnTo>
                    <a:lnTo>
                      <a:pt x="473" y="3495"/>
                    </a:lnTo>
                    <a:lnTo>
                      <a:pt x="371" y="3777"/>
                    </a:lnTo>
                    <a:lnTo>
                      <a:pt x="251" y="4046"/>
                    </a:lnTo>
                    <a:lnTo>
                      <a:pt x="114" y="4316"/>
                    </a:lnTo>
                    <a:lnTo>
                      <a:pt x="126" y="4316"/>
                    </a:lnTo>
                    <a:lnTo>
                      <a:pt x="263" y="4046"/>
                    </a:lnTo>
                    <a:lnTo>
                      <a:pt x="383" y="3777"/>
                    </a:lnTo>
                    <a:lnTo>
                      <a:pt x="485" y="3495"/>
                    </a:lnTo>
                    <a:lnTo>
                      <a:pt x="568" y="3219"/>
                    </a:lnTo>
                    <a:lnTo>
                      <a:pt x="628" y="2937"/>
                    </a:lnTo>
                    <a:lnTo>
                      <a:pt x="670" y="2656"/>
                    </a:lnTo>
                    <a:lnTo>
                      <a:pt x="688" y="2368"/>
                    </a:lnTo>
                    <a:lnTo>
                      <a:pt x="688" y="2086"/>
                    </a:lnTo>
                    <a:lnTo>
                      <a:pt x="688" y="208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189" name="Freeform 13"/>
              <p:cNvSpPr>
                <a:spLocks/>
              </p:cNvSpPr>
              <p:nvPr/>
            </p:nvSpPr>
            <p:spPr bwMode="hidden">
              <a:xfrm>
                <a:off x="4522" y="0"/>
                <a:ext cx="864" cy="4316"/>
              </a:xfrm>
              <a:custGeom>
                <a:avLst/>
                <a:gdLst/>
                <a:ahLst/>
                <a:cxnLst>
                  <a:cxn ang="0">
                    <a:pos x="855" y="2128"/>
                  </a:cxn>
                  <a:cxn ang="0">
                    <a:pos x="831" y="1834"/>
                  </a:cxn>
                  <a:cxn ang="0">
                    <a:pos x="808" y="1684"/>
                  </a:cxn>
                  <a:cxn ang="0">
                    <a:pos x="784" y="1541"/>
                  </a:cxn>
                  <a:cxn ang="0">
                    <a:pos x="748" y="1397"/>
                  </a:cxn>
                  <a:cxn ang="0">
                    <a:pos x="712" y="1253"/>
                  </a:cxn>
                  <a:cxn ang="0">
                    <a:pos x="664" y="1115"/>
                  </a:cxn>
                  <a:cxn ang="0">
                    <a:pos x="610" y="977"/>
                  </a:cxn>
                  <a:cxn ang="0">
                    <a:pos x="491" y="719"/>
                  </a:cxn>
                  <a:cxn ang="0">
                    <a:pos x="353" y="468"/>
                  </a:cxn>
                  <a:cxn ang="0">
                    <a:pos x="192" y="228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80" y="228"/>
                  </a:cxn>
                  <a:cxn ang="0">
                    <a:pos x="341" y="468"/>
                  </a:cxn>
                  <a:cxn ang="0">
                    <a:pos x="479" y="719"/>
                  </a:cxn>
                  <a:cxn ang="0">
                    <a:pos x="598" y="983"/>
                  </a:cxn>
                  <a:cxn ang="0">
                    <a:pos x="652" y="1121"/>
                  </a:cxn>
                  <a:cxn ang="0">
                    <a:pos x="700" y="1259"/>
                  </a:cxn>
                  <a:cxn ang="0">
                    <a:pos x="736" y="1403"/>
                  </a:cxn>
                  <a:cxn ang="0">
                    <a:pos x="772" y="1547"/>
                  </a:cxn>
                  <a:cxn ang="0">
                    <a:pos x="802" y="1690"/>
                  </a:cxn>
                  <a:cxn ang="0">
                    <a:pos x="819" y="1834"/>
                  </a:cxn>
                  <a:cxn ang="0">
                    <a:pos x="837" y="1984"/>
                  </a:cxn>
                  <a:cxn ang="0">
                    <a:pos x="843" y="2128"/>
                  </a:cxn>
                  <a:cxn ang="0">
                    <a:pos x="849" y="2278"/>
                  </a:cxn>
                  <a:cxn ang="0">
                    <a:pos x="843" y="2428"/>
                  </a:cxn>
                  <a:cxn ang="0">
                    <a:pos x="831" y="2572"/>
                  </a:cxn>
                  <a:cxn ang="0">
                    <a:pos x="819" y="2721"/>
                  </a:cxn>
                  <a:cxn ang="0">
                    <a:pos x="796" y="2865"/>
                  </a:cxn>
                  <a:cxn ang="0">
                    <a:pos x="766" y="3015"/>
                  </a:cxn>
                  <a:cxn ang="0">
                    <a:pos x="724" y="3159"/>
                  </a:cxn>
                  <a:cxn ang="0">
                    <a:pos x="682" y="3303"/>
                  </a:cxn>
                  <a:cxn ang="0">
                    <a:pos x="586" y="3567"/>
                  </a:cxn>
                  <a:cxn ang="0">
                    <a:pos x="473" y="3824"/>
                  </a:cxn>
                  <a:cxn ang="0">
                    <a:pos x="335" y="4076"/>
                  </a:cxn>
                  <a:cxn ang="0">
                    <a:pos x="180" y="4316"/>
                  </a:cxn>
                  <a:cxn ang="0">
                    <a:pos x="192" y="4316"/>
                  </a:cxn>
                  <a:cxn ang="0">
                    <a:pos x="347" y="4076"/>
                  </a:cxn>
                  <a:cxn ang="0">
                    <a:pos x="485" y="3824"/>
                  </a:cxn>
                  <a:cxn ang="0">
                    <a:pos x="598" y="3573"/>
                  </a:cxn>
                  <a:cxn ang="0">
                    <a:pos x="694" y="3309"/>
                  </a:cxn>
                  <a:cxn ang="0">
                    <a:pos x="736" y="3165"/>
                  </a:cxn>
                  <a:cxn ang="0">
                    <a:pos x="778" y="3021"/>
                  </a:cxn>
                  <a:cxn ang="0">
                    <a:pos x="808" y="2871"/>
                  </a:cxn>
                  <a:cxn ang="0">
                    <a:pos x="831" y="2727"/>
                  </a:cxn>
                  <a:cxn ang="0">
                    <a:pos x="843" y="2578"/>
                  </a:cxn>
                  <a:cxn ang="0">
                    <a:pos x="855" y="2428"/>
                  </a:cxn>
                  <a:cxn ang="0">
                    <a:pos x="861" y="2278"/>
                  </a:cxn>
                  <a:cxn ang="0">
                    <a:pos x="855" y="2128"/>
                  </a:cxn>
                  <a:cxn ang="0">
                    <a:pos x="855" y="2128"/>
                  </a:cxn>
                </a:cxnLst>
                <a:rect l="0" t="0" r="r" b="b"/>
                <a:pathLst>
                  <a:path w="861" h="4316">
                    <a:moveTo>
                      <a:pt x="855" y="2128"/>
                    </a:moveTo>
                    <a:lnTo>
                      <a:pt x="831" y="1834"/>
                    </a:lnTo>
                    <a:lnTo>
                      <a:pt x="808" y="1684"/>
                    </a:lnTo>
                    <a:lnTo>
                      <a:pt x="784" y="1541"/>
                    </a:lnTo>
                    <a:lnTo>
                      <a:pt x="748" y="1397"/>
                    </a:lnTo>
                    <a:lnTo>
                      <a:pt x="712" y="1253"/>
                    </a:lnTo>
                    <a:lnTo>
                      <a:pt x="664" y="1115"/>
                    </a:lnTo>
                    <a:lnTo>
                      <a:pt x="610" y="977"/>
                    </a:lnTo>
                    <a:lnTo>
                      <a:pt x="491" y="719"/>
                    </a:lnTo>
                    <a:lnTo>
                      <a:pt x="353" y="468"/>
                    </a:lnTo>
                    <a:lnTo>
                      <a:pt x="192" y="228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80" y="228"/>
                    </a:lnTo>
                    <a:lnTo>
                      <a:pt x="341" y="468"/>
                    </a:lnTo>
                    <a:lnTo>
                      <a:pt x="479" y="719"/>
                    </a:lnTo>
                    <a:lnTo>
                      <a:pt x="598" y="983"/>
                    </a:lnTo>
                    <a:lnTo>
                      <a:pt x="652" y="1121"/>
                    </a:lnTo>
                    <a:lnTo>
                      <a:pt x="700" y="1259"/>
                    </a:lnTo>
                    <a:lnTo>
                      <a:pt x="736" y="1403"/>
                    </a:lnTo>
                    <a:lnTo>
                      <a:pt x="772" y="1547"/>
                    </a:lnTo>
                    <a:lnTo>
                      <a:pt x="802" y="1690"/>
                    </a:lnTo>
                    <a:lnTo>
                      <a:pt x="819" y="1834"/>
                    </a:lnTo>
                    <a:lnTo>
                      <a:pt x="837" y="1984"/>
                    </a:lnTo>
                    <a:lnTo>
                      <a:pt x="843" y="2128"/>
                    </a:lnTo>
                    <a:lnTo>
                      <a:pt x="849" y="2278"/>
                    </a:lnTo>
                    <a:lnTo>
                      <a:pt x="843" y="2428"/>
                    </a:lnTo>
                    <a:lnTo>
                      <a:pt x="831" y="2572"/>
                    </a:lnTo>
                    <a:lnTo>
                      <a:pt x="819" y="2721"/>
                    </a:lnTo>
                    <a:lnTo>
                      <a:pt x="796" y="2865"/>
                    </a:lnTo>
                    <a:lnTo>
                      <a:pt x="766" y="3015"/>
                    </a:lnTo>
                    <a:lnTo>
                      <a:pt x="724" y="3159"/>
                    </a:lnTo>
                    <a:lnTo>
                      <a:pt x="682" y="3303"/>
                    </a:lnTo>
                    <a:lnTo>
                      <a:pt x="586" y="3567"/>
                    </a:lnTo>
                    <a:lnTo>
                      <a:pt x="473" y="3824"/>
                    </a:lnTo>
                    <a:lnTo>
                      <a:pt x="335" y="4076"/>
                    </a:lnTo>
                    <a:lnTo>
                      <a:pt x="180" y="4316"/>
                    </a:lnTo>
                    <a:lnTo>
                      <a:pt x="192" y="4316"/>
                    </a:lnTo>
                    <a:lnTo>
                      <a:pt x="347" y="4076"/>
                    </a:lnTo>
                    <a:lnTo>
                      <a:pt x="485" y="3824"/>
                    </a:lnTo>
                    <a:lnTo>
                      <a:pt x="598" y="3573"/>
                    </a:lnTo>
                    <a:lnTo>
                      <a:pt x="694" y="3309"/>
                    </a:lnTo>
                    <a:lnTo>
                      <a:pt x="736" y="3165"/>
                    </a:lnTo>
                    <a:lnTo>
                      <a:pt x="778" y="3021"/>
                    </a:lnTo>
                    <a:lnTo>
                      <a:pt x="808" y="2871"/>
                    </a:lnTo>
                    <a:lnTo>
                      <a:pt x="831" y="2727"/>
                    </a:lnTo>
                    <a:lnTo>
                      <a:pt x="843" y="2578"/>
                    </a:lnTo>
                    <a:lnTo>
                      <a:pt x="855" y="2428"/>
                    </a:lnTo>
                    <a:lnTo>
                      <a:pt x="861" y="2278"/>
                    </a:lnTo>
                    <a:lnTo>
                      <a:pt x="855" y="2128"/>
                    </a:lnTo>
                    <a:lnTo>
                      <a:pt x="855" y="212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190" name="Freeform 14"/>
              <p:cNvSpPr>
                <a:spLocks/>
              </p:cNvSpPr>
              <p:nvPr/>
            </p:nvSpPr>
            <p:spPr bwMode="hidden">
              <a:xfrm>
                <a:off x="2399" y="0"/>
                <a:ext cx="150" cy="4316"/>
              </a:xfrm>
              <a:custGeom>
                <a:avLst/>
                <a:gdLst/>
                <a:ahLst/>
                <a:cxnLst>
                  <a:cxn ang="0">
                    <a:pos x="18" y="1942"/>
                  </a:cxn>
                  <a:cxn ang="0">
                    <a:pos x="30" y="1630"/>
                  </a:cxn>
                  <a:cxn ang="0">
                    <a:pos x="42" y="1331"/>
                  </a:cxn>
                  <a:cxn ang="0">
                    <a:pos x="59" y="1055"/>
                  </a:cxn>
                  <a:cxn ang="0">
                    <a:pos x="77" y="791"/>
                  </a:cxn>
                  <a:cxn ang="0">
                    <a:pos x="83" y="671"/>
                  </a:cxn>
                  <a:cxn ang="0">
                    <a:pos x="95" y="557"/>
                  </a:cxn>
                  <a:cxn ang="0">
                    <a:pos x="107" y="444"/>
                  </a:cxn>
                  <a:cxn ang="0">
                    <a:pos x="113" y="342"/>
                  </a:cxn>
                  <a:cxn ang="0">
                    <a:pos x="125" y="246"/>
                  </a:cxn>
                  <a:cxn ang="0">
                    <a:pos x="131" y="156"/>
                  </a:cxn>
                  <a:cxn ang="0">
                    <a:pos x="143" y="72"/>
                  </a:cxn>
                  <a:cxn ang="0">
                    <a:pos x="149" y="0"/>
                  </a:cxn>
                  <a:cxn ang="0">
                    <a:pos x="137" y="0"/>
                  </a:cxn>
                  <a:cxn ang="0">
                    <a:pos x="131" y="72"/>
                  </a:cxn>
                  <a:cxn ang="0">
                    <a:pos x="119" y="156"/>
                  </a:cxn>
                  <a:cxn ang="0">
                    <a:pos x="113" y="246"/>
                  </a:cxn>
                  <a:cxn ang="0">
                    <a:pos x="101" y="342"/>
                  </a:cxn>
                  <a:cxn ang="0">
                    <a:pos x="95" y="444"/>
                  </a:cxn>
                  <a:cxn ang="0">
                    <a:pos x="83" y="557"/>
                  </a:cxn>
                  <a:cxn ang="0">
                    <a:pos x="71" y="671"/>
                  </a:cxn>
                  <a:cxn ang="0">
                    <a:pos x="65" y="791"/>
                  </a:cxn>
                  <a:cxn ang="0">
                    <a:pos x="48" y="1055"/>
                  </a:cxn>
                  <a:cxn ang="0">
                    <a:pos x="30" y="1331"/>
                  </a:cxn>
                  <a:cxn ang="0">
                    <a:pos x="18" y="1630"/>
                  </a:cxn>
                  <a:cxn ang="0">
                    <a:pos x="6" y="1942"/>
                  </a:cxn>
                  <a:cxn ang="0">
                    <a:pos x="0" y="2278"/>
                  </a:cxn>
                  <a:cxn ang="0">
                    <a:pos x="6" y="2602"/>
                  </a:cxn>
                  <a:cxn ang="0">
                    <a:pos x="12" y="2919"/>
                  </a:cxn>
                  <a:cxn ang="0">
                    <a:pos x="24" y="3219"/>
                  </a:cxn>
                  <a:cxn ang="0">
                    <a:pos x="36" y="3513"/>
                  </a:cxn>
                  <a:cxn ang="0">
                    <a:pos x="59" y="3794"/>
                  </a:cxn>
                  <a:cxn ang="0">
                    <a:pos x="89" y="4058"/>
                  </a:cxn>
                  <a:cxn ang="0">
                    <a:pos x="125" y="4316"/>
                  </a:cxn>
                  <a:cxn ang="0">
                    <a:pos x="137" y="4316"/>
                  </a:cxn>
                  <a:cxn ang="0">
                    <a:pos x="101" y="4058"/>
                  </a:cxn>
                  <a:cxn ang="0">
                    <a:pos x="71" y="3794"/>
                  </a:cxn>
                  <a:cxn ang="0">
                    <a:pos x="48" y="3513"/>
                  </a:cxn>
                  <a:cxn ang="0">
                    <a:pos x="36" y="3225"/>
                  </a:cxn>
                  <a:cxn ang="0">
                    <a:pos x="24" y="2919"/>
                  </a:cxn>
                  <a:cxn ang="0">
                    <a:pos x="18" y="2608"/>
                  </a:cxn>
                  <a:cxn ang="0">
                    <a:pos x="12" y="2278"/>
                  </a:cxn>
                  <a:cxn ang="0">
                    <a:pos x="18" y="1942"/>
                  </a:cxn>
                  <a:cxn ang="0">
                    <a:pos x="18" y="1942"/>
                  </a:cxn>
                </a:cxnLst>
                <a:rect l="0" t="0" r="r" b="b"/>
                <a:pathLst>
                  <a:path w="149" h="4316">
                    <a:moveTo>
                      <a:pt x="18" y="1942"/>
                    </a:moveTo>
                    <a:lnTo>
                      <a:pt x="30" y="1630"/>
                    </a:lnTo>
                    <a:lnTo>
                      <a:pt x="42" y="1331"/>
                    </a:lnTo>
                    <a:lnTo>
                      <a:pt x="59" y="1055"/>
                    </a:lnTo>
                    <a:lnTo>
                      <a:pt x="77" y="791"/>
                    </a:lnTo>
                    <a:lnTo>
                      <a:pt x="83" y="671"/>
                    </a:lnTo>
                    <a:lnTo>
                      <a:pt x="95" y="557"/>
                    </a:lnTo>
                    <a:lnTo>
                      <a:pt x="107" y="444"/>
                    </a:lnTo>
                    <a:lnTo>
                      <a:pt x="113" y="342"/>
                    </a:lnTo>
                    <a:lnTo>
                      <a:pt x="125" y="246"/>
                    </a:lnTo>
                    <a:lnTo>
                      <a:pt x="131" y="156"/>
                    </a:lnTo>
                    <a:lnTo>
                      <a:pt x="143" y="72"/>
                    </a:lnTo>
                    <a:lnTo>
                      <a:pt x="149" y="0"/>
                    </a:lnTo>
                    <a:lnTo>
                      <a:pt x="137" y="0"/>
                    </a:lnTo>
                    <a:lnTo>
                      <a:pt x="131" y="72"/>
                    </a:lnTo>
                    <a:lnTo>
                      <a:pt x="119" y="156"/>
                    </a:lnTo>
                    <a:lnTo>
                      <a:pt x="113" y="246"/>
                    </a:lnTo>
                    <a:lnTo>
                      <a:pt x="101" y="342"/>
                    </a:lnTo>
                    <a:lnTo>
                      <a:pt x="95" y="444"/>
                    </a:lnTo>
                    <a:lnTo>
                      <a:pt x="83" y="557"/>
                    </a:lnTo>
                    <a:lnTo>
                      <a:pt x="71" y="671"/>
                    </a:lnTo>
                    <a:lnTo>
                      <a:pt x="65" y="791"/>
                    </a:lnTo>
                    <a:lnTo>
                      <a:pt x="48" y="1055"/>
                    </a:lnTo>
                    <a:lnTo>
                      <a:pt x="30" y="1331"/>
                    </a:lnTo>
                    <a:lnTo>
                      <a:pt x="18" y="1630"/>
                    </a:lnTo>
                    <a:lnTo>
                      <a:pt x="6" y="1942"/>
                    </a:lnTo>
                    <a:lnTo>
                      <a:pt x="0" y="2278"/>
                    </a:lnTo>
                    <a:lnTo>
                      <a:pt x="6" y="2602"/>
                    </a:lnTo>
                    <a:lnTo>
                      <a:pt x="12" y="2919"/>
                    </a:lnTo>
                    <a:lnTo>
                      <a:pt x="24" y="3219"/>
                    </a:lnTo>
                    <a:lnTo>
                      <a:pt x="36" y="3513"/>
                    </a:lnTo>
                    <a:lnTo>
                      <a:pt x="59" y="3794"/>
                    </a:lnTo>
                    <a:lnTo>
                      <a:pt x="89" y="4058"/>
                    </a:lnTo>
                    <a:lnTo>
                      <a:pt x="125" y="4316"/>
                    </a:lnTo>
                    <a:lnTo>
                      <a:pt x="137" y="4316"/>
                    </a:lnTo>
                    <a:lnTo>
                      <a:pt x="101" y="4058"/>
                    </a:lnTo>
                    <a:lnTo>
                      <a:pt x="71" y="3794"/>
                    </a:lnTo>
                    <a:lnTo>
                      <a:pt x="48" y="3513"/>
                    </a:lnTo>
                    <a:lnTo>
                      <a:pt x="36" y="3225"/>
                    </a:lnTo>
                    <a:lnTo>
                      <a:pt x="24" y="2919"/>
                    </a:lnTo>
                    <a:lnTo>
                      <a:pt x="18" y="2608"/>
                    </a:lnTo>
                    <a:lnTo>
                      <a:pt x="12" y="2278"/>
                    </a:lnTo>
                    <a:lnTo>
                      <a:pt x="18" y="1942"/>
                    </a:lnTo>
                    <a:lnTo>
                      <a:pt x="18" y="194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191" name="Freeform 15"/>
              <p:cNvSpPr>
                <a:spLocks/>
              </p:cNvSpPr>
              <p:nvPr/>
            </p:nvSpPr>
            <p:spPr bwMode="hidden">
              <a:xfrm>
                <a:off x="1967" y="0"/>
                <a:ext cx="300" cy="4316"/>
              </a:xfrm>
              <a:custGeom>
                <a:avLst/>
                <a:gdLst/>
                <a:ahLst/>
                <a:cxnLst>
                  <a:cxn ang="0">
                    <a:pos x="18" y="2062"/>
                  </a:cxn>
                  <a:cxn ang="0">
                    <a:pos x="30" y="1750"/>
                  </a:cxn>
                  <a:cxn ang="0">
                    <a:pos x="54" y="1451"/>
                  </a:cxn>
                  <a:cxn ang="0">
                    <a:pos x="84" y="1169"/>
                  </a:cxn>
                  <a:cxn ang="0">
                    <a:pos x="126" y="899"/>
                  </a:cxn>
                  <a:cxn ang="0">
                    <a:pos x="162" y="641"/>
                  </a:cxn>
                  <a:cxn ang="0">
                    <a:pos x="209" y="408"/>
                  </a:cxn>
                  <a:cxn ang="0">
                    <a:pos x="251" y="192"/>
                  </a:cxn>
                  <a:cxn ang="0">
                    <a:pos x="299" y="0"/>
                  </a:cxn>
                  <a:cxn ang="0">
                    <a:pos x="287" y="0"/>
                  </a:cxn>
                  <a:cxn ang="0">
                    <a:pos x="239" y="192"/>
                  </a:cxn>
                  <a:cxn ang="0">
                    <a:pos x="198" y="408"/>
                  </a:cxn>
                  <a:cxn ang="0">
                    <a:pos x="156" y="641"/>
                  </a:cxn>
                  <a:cxn ang="0">
                    <a:pos x="114" y="899"/>
                  </a:cxn>
                  <a:cxn ang="0">
                    <a:pos x="78" y="1169"/>
                  </a:cxn>
                  <a:cxn ang="0">
                    <a:pos x="48" y="1451"/>
                  </a:cxn>
                  <a:cxn ang="0">
                    <a:pos x="24" y="1750"/>
                  </a:cxn>
                  <a:cxn ang="0">
                    <a:pos x="6" y="2062"/>
                  </a:cxn>
                  <a:cxn ang="0">
                    <a:pos x="0" y="2374"/>
                  </a:cxn>
                  <a:cxn ang="0">
                    <a:pos x="12" y="2674"/>
                  </a:cxn>
                  <a:cxn ang="0">
                    <a:pos x="30" y="2973"/>
                  </a:cxn>
                  <a:cxn ang="0">
                    <a:pos x="54" y="3255"/>
                  </a:cxn>
                  <a:cxn ang="0">
                    <a:pos x="96" y="3537"/>
                  </a:cxn>
                  <a:cxn ang="0">
                    <a:pos x="144" y="3806"/>
                  </a:cxn>
                  <a:cxn ang="0">
                    <a:pos x="203" y="4064"/>
                  </a:cxn>
                  <a:cxn ang="0">
                    <a:pos x="275" y="4316"/>
                  </a:cxn>
                  <a:cxn ang="0">
                    <a:pos x="287" y="4316"/>
                  </a:cxn>
                  <a:cxn ang="0">
                    <a:pos x="215" y="4064"/>
                  </a:cxn>
                  <a:cxn ang="0">
                    <a:pos x="156" y="3806"/>
                  </a:cxn>
                  <a:cxn ang="0">
                    <a:pos x="108" y="3537"/>
                  </a:cxn>
                  <a:cxn ang="0">
                    <a:pos x="66" y="3261"/>
                  </a:cxn>
                  <a:cxn ang="0">
                    <a:pos x="42" y="2973"/>
                  </a:cxn>
                  <a:cxn ang="0">
                    <a:pos x="24" y="2680"/>
                  </a:cxn>
                  <a:cxn ang="0">
                    <a:pos x="12" y="2374"/>
                  </a:cxn>
                  <a:cxn ang="0">
                    <a:pos x="18" y="2062"/>
                  </a:cxn>
                  <a:cxn ang="0">
                    <a:pos x="18" y="2062"/>
                  </a:cxn>
                </a:cxnLst>
                <a:rect l="0" t="0" r="r" b="b"/>
                <a:pathLst>
                  <a:path w="299" h="4316">
                    <a:moveTo>
                      <a:pt x="18" y="2062"/>
                    </a:moveTo>
                    <a:lnTo>
                      <a:pt x="30" y="1750"/>
                    </a:lnTo>
                    <a:lnTo>
                      <a:pt x="54" y="1451"/>
                    </a:lnTo>
                    <a:lnTo>
                      <a:pt x="84" y="1169"/>
                    </a:lnTo>
                    <a:lnTo>
                      <a:pt x="126" y="899"/>
                    </a:lnTo>
                    <a:lnTo>
                      <a:pt x="162" y="641"/>
                    </a:lnTo>
                    <a:lnTo>
                      <a:pt x="209" y="408"/>
                    </a:lnTo>
                    <a:lnTo>
                      <a:pt x="251" y="192"/>
                    </a:lnTo>
                    <a:lnTo>
                      <a:pt x="299" y="0"/>
                    </a:lnTo>
                    <a:lnTo>
                      <a:pt x="287" y="0"/>
                    </a:lnTo>
                    <a:lnTo>
                      <a:pt x="239" y="192"/>
                    </a:lnTo>
                    <a:lnTo>
                      <a:pt x="198" y="408"/>
                    </a:lnTo>
                    <a:lnTo>
                      <a:pt x="156" y="641"/>
                    </a:lnTo>
                    <a:lnTo>
                      <a:pt x="114" y="899"/>
                    </a:lnTo>
                    <a:lnTo>
                      <a:pt x="78" y="1169"/>
                    </a:lnTo>
                    <a:lnTo>
                      <a:pt x="48" y="1451"/>
                    </a:lnTo>
                    <a:lnTo>
                      <a:pt x="24" y="1750"/>
                    </a:lnTo>
                    <a:lnTo>
                      <a:pt x="6" y="2062"/>
                    </a:lnTo>
                    <a:lnTo>
                      <a:pt x="0" y="2374"/>
                    </a:lnTo>
                    <a:lnTo>
                      <a:pt x="12" y="2674"/>
                    </a:lnTo>
                    <a:lnTo>
                      <a:pt x="30" y="2973"/>
                    </a:lnTo>
                    <a:lnTo>
                      <a:pt x="54" y="3255"/>
                    </a:lnTo>
                    <a:lnTo>
                      <a:pt x="96" y="3537"/>
                    </a:lnTo>
                    <a:lnTo>
                      <a:pt x="144" y="3806"/>
                    </a:lnTo>
                    <a:lnTo>
                      <a:pt x="203" y="4064"/>
                    </a:lnTo>
                    <a:lnTo>
                      <a:pt x="275" y="4316"/>
                    </a:lnTo>
                    <a:lnTo>
                      <a:pt x="287" y="4316"/>
                    </a:lnTo>
                    <a:lnTo>
                      <a:pt x="215" y="4064"/>
                    </a:lnTo>
                    <a:lnTo>
                      <a:pt x="156" y="3806"/>
                    </a:lnTo>
                    <a:lnTo>
                      <a:pt x="108" y="3537"/>
                    </a:lnTo>
                    <a:lnTo>
                      <a:pt x="66" y="3261"/>
                    </a:lnTo>
                    <a:lnTo>
                      <a:pt x="42" y="2973"/>
                    </a:lnTo>
                    <a:lnTo>
                      <a:pt x="24" y="2680"/>
                    </a:lnTo>
                    <a:lnTo>
                      <a:pt x="12" y="2374"/>
                    </a:lnTo>
                    <a:lnTo>
                      <a:pt x="18" y="2062"/>
                    </a:lnTo>
                    <a:lnTo>
                      <a:pt x="18" y="206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192" name="Freeform 16"/>
              <p:cNvSpPr>
                <a:spLocks/>
              </p:cNvSpPr>
              <p:nvPr/>
            </p:nvSpPr>
            <p:spPr bwMode="hidden">
              <a:xfrm>
                <a:off x="1566" y="0"/>
                <a:ext cx="425" cy="4316"/>
              </a:xfrm>
              <a:custGeom>
                <a:avLst/>
                <a:gdLst/>
                <a:ahLst/>
                <a:cxnLst>
                  <a:cxn ang="0">
                    <a:pos x="424" y="0"/>
                  </a:cxn>
                  <a:cxn ang="0">
                    <a:pos x="412" y="0"/>
                  </a:cxn>
                  <a:cxn ang="0">
                    <a:pos x="316" y="222"/>
                  </a:cxn>
                  <a:cxn ang="0">
                    <a:pos x="239" y="462"/>
                  </a:cxn>
                  <a:cxn ang="0">
                    <a:pos x="167" y="707"/>
                  </a:cxn>
                  <a:cxn ang="0">
                    <a:pos x="107" y="971"/>
                  </a:cxn>
                  <a:cxn ang="0">
                    <a:pos x="65" y="1247"/>
                  </a:cxn>
                  <a:cxn ang="0">
                    <a:pos x="29" y="1529"/>
                  </a:cxn>
                  <a:cxn ang="0">
                    <a:pos x="6" y="1822"/>
                  </a:cxn>
                  <a:cxn ang="0">
                    <a:pos x="0" y="2122"/>
                  </a:cxn>
                  <a:cxn ang="0">
                    <a:pos x="6" y="2404"/>
                  </a:cxn>
                  <a:cxn ang="0">
                    <a:pos x="24" y="2686"/>
                  </a:cxn>
                  <a:cxn ang="0">
                    <a:pos x="47" y="2961"/>
                  </a:cxn>
                  <a:cxn ang="0">
                    <a:pos x="89" y="3243"/>
                  </a:cxn>
                  <a:cxn ang="0">
                    <a:pos x="137" y="3519"/>
                  </a:cxn>
                  <a:cxn ang="0">
                    <a:pos x="197" y="3788"/>
                  </a:cxn>
                  <a:cxn ang="0">
                    <a:pos x="269" y="4058"/>
                  </a:cxn>
                  <a:cxn ang="0">
                    <a:pos x="346" y="4316"/>
                  </a:cxn>
                  <a:cxn ang="0">
                    <a:pos x="358" y="4316"/>
                  </a:cxn>
                  <a:cxn ang="0">
                    <a:pos x="281" y="4058"/>
                  </a:cxn>
                  <a:cxn ang="0">
                    <a:pos x="209" y="3788"/>
                  </a:cxn>
                  <a:cxn ang="0">
                    <a:pos x="149" y="3519"/>
                  </a:cxn>
                  <a:cxn ang="0">
                    <a:pos x="101" y="3243"/>
                  </a:cxn>
                  <a:cxn ang="0">
                    <a:pos x="59" y="2961"/>
                  </a:cxn>
                  <a:cxn ang="0">
                    <a:pos x="35" y="2686"/>
                  </a:cxn>
                  <a:cxn ang="0">
                    <a:pos x="18" y="2404"/>
                  </a:cxn>
                  <a:cxn ang="0">
                    <a:pos x="12" y="2122"/>
                  </a:cxn>
                  <a:cxn ang="0">
                    <a:pos x="18" y="1822"/>
                  </a:cxn>
                  <a:cxn ang="0">
                    <a:pos x="41" y="1529"/>
                  </a:cxn>
                  <a:cxn ang="0">
                    <a:pos x="71" y="1247"/>
                  </a:cxn>
                  <a:cxn ang="0">
                    <a:pos x="119" y="971"/>
                  </a:cxn>
                  <a:cxn ang="0">
                    <a:pos x="179" y="707"/>
                  </a:cxn>
                  <a:cxn ang="0">
                    <a:pos x="245" y="462"/>
                  </a:cxn>
                  <a:cxn ang="0">
                    <a:pos x="328" y="222"/>
                  </a:cxn>
                  <a:cxn ang="0">
                    <a:pos x="424" y="0"/>
                  </a:cxn>
                  <a:cxn ang="0">
                    <a:pos x="424" y="0"/>
                  </a:cxn>
                </a:cxnLst>
                <a:rect l="0" t="0" r="r" b="b"/>
                <a:pathLst>
                  <a:path w="424" h="4316">
                    <a:moveTo>
                      <a:pt x="424" y="0"/>
                    </a:moveTo>
                    <a:lnTo>
                      <a:pt x="412" y="0"/>
                    </a:lnTo>
                    <a:lnTo>
                      <a:pt x="316" y="222"/>
                    </a:lnTo>
                    <a:lnTo>
                      <a:pt x="239" y="462"/>
                    </a:lnTo>
                    <a:lnTo>
                      <a:pt x="167" y="707"/>
                    </a:lnTo>
                    <a:lnTo>
                      <a:pt x="107" y="971"/>
                    </a:lnTo>
                    <a:lnTo>
                      <a:pt x="65" y="1247"/>
                    </a:lnTo>
                    <a:lnTo>
                      <a:pt x="29" y="1529"/>
                    </a:lnTo>
                    <a:lnTo>
                      <a:pt x="6" y="1822"/>
                    </a:lnTo>
                    <a:lnTo>
                      <a:pt x="0" y="2122"/>
                    </a:lnTo>
                    <a:lnTo>
                      <a:pt x="6" y="2404"/>
                    </a:lnTo>
                    <a:lnTo>
                      <a:pt x="24" y="2686"/>
                    </a:lnTo>
                    <a:lnTo>
                      <a:pt x="47" y="2961"/>
                    </a:lnTo>
                    <a:lnTo>
                      <a:pt x="89" y="3243"/>
                    </a:lnTo>
                    <a:lnTo>
                      <a:pt x="137" y="3519"/>
                    </a:lnTo>
                    <a:lnTo>
                      <a:pt x="197" y="3788"/>
                    </a:lnTo>
                    <a:lnTo>
                      <a:pt x="269" y="4058"/>
                    </a:lnTo>
                    <a:lnTo>
                      <a:pt x="346" y="4316"/>
                    </a:lnTo>
                    <a:lnTo>
                      <a:pt x="358" y="4316"/>
                    </a:lnTo>
                    <a:lnTo>
                      <a:pt x="281" y="4058"/>
                    </a:lnTo>
                    <a:lnTo>
                      <a:pt x="209" y="3788"/>
                    </a:lnTo>
                    <a:lnTo>
                      <a:pt x="149" y="3519"/>
                    </a:lnTo>
                    <a:lnTo>
                      <a:pt x="101" y="3243"/>
                    </a:lnTo>
                    <a:lnTo>
                      <a:pt x="59" y="2961"/>
                    </a:lnTo>
                    <a:lnTo>
                      <a:pt x="35" y="2686"/>
                    </a:lnTo>
                    <a:lnTo>
                      <a:pt x="18" y="2404"/>
                    </a:lnTo>
                    <a:lnTo>
                      <a:pt x="12" y="2122"/>
                    </a:lnTo>
                    <a:lnTo>
                      <a:pt x="18" y="1822"/>
                    </a:lnTo>
                    <a:lnTo>
                      <a:pt x="41" y="1529"/>
                    </a:lnTo>
                    <a:lnTo>
                      <a:pt x="71" y="1247"/>
                    </a:lnTo>
                    <a:lnTo>
                      <a:pt x="119" y="971"/>
                    </a:lnTo>
                    <a:lnTo>
                      <a:pt x="179" y="707"/>
                    </a:lnTo>
                    <a:lnTo>
                      <a:pt x="245" y="462"/>
                    </a:lnTo>
                    <a:lnTo>
                      <a:pt x="328" y="222"/>
                    </a:lnTo>
                    <a:lnTo>
                      <a:pt x="424" y="0"/>
                    </a:lnTo>
                    <a:lnTo>
                      <a:pt x="4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193" name="Freeform 17"/>
              <p:cNvSpPr>
                <a:spLocks/>
              </p:cNvSpPr>
              <p:nvPr/>
            </p:nvSpPr>
            <p:spPr bwMode="hidden">
              <a:xfrm>
                <a:off x="1128" y="0"/>
                <a:ext cx="575" cy="4316"/>
              </a:xfrm>
              <a:custGeom>
                <a:avLst/>
                <a:gdLst/>
                <a:ahLst/>
                <a:cxnLst>
                  <a:cxn ang="0">
                    <a:pos x="12" y="2146"/>
                  </a:cxn>
                  <a:cxn ang="0">
                    <a:pos x="24" y="1846"/>
                  </a:cxn>
                  <a:cxn ang="0">
                    <a:pos x="54" y="1559"/>
                  </a:cxn>
                  <a:cxn ang="0">
                    <a:pos x="96" y="1277"/>
                  </a:cxn>
                  <a:cxn ang="0">
                    <a:pos x="162" y="1001"/>
                  </a:cxn>
                  <a:cxn ang="0">
                    <a:pos x="239" y="731"/>
                  </a:cxn>
                  <a:cxn ang="0">
                    <a:pos x="335" y="480"/>
                  </a:cxn>
                  <a:cxn ang="0">
                    <a:pos x="449" y="234"/>
                  </a:cxn>
                  <a:cxn ang="0">
                    <a:pos x="574" y="0"/>
                  </a:cxn>
                  <a:cxn ang="0">
                    <a:pos x="562" y="0"/>
                  </a:cxn>
                  <a:cxn ang="0">
                    <a:pos x="437" y="234"/>
                  </a:cxn>
                  <a:cxn ang="0">
                    <a:pos x="323" y="480"/>
                  </a:cxn>
                  <a:cxn ang="0">
                    <a:pos x="227" y="737"/>
                  </a:cxn>
                  <a:cxn ang="0">
                    <a:pos x="150" y="1001"/>
                  </a:cxn>
                  <a:cxn ang="0">
                    <a:pos x="84" y="1277"/>
                  </a:cxn>
                  <a:cxn ang="0">
                    <a:pos x="42" y="1559"/>
                  </a:cxn>
                  <a:cxn ang="0">
                    <a:pos x="12" y="1852"/>
                  </a:cxn>
                  <a:cxn ang="0">
                    <a:pos x="0" y="2146"/>
                  </a:cxn>
                  <a:cxn ang="0">
                    <a:pos x="6" y="2434"/>
                  </a:cxn>
                  <a:cxn ang="0">
                    <a:pos x="30" y="2715"/>
                  </a:cxn>
                  <a:cxn ang="0">
                    <a:pos x="66" y="2997"/>
                  </a:cxn>
                  <a:cxn ang="0">
                    <a:pos x="120" y="3273"/>
                  </a:cxn>
                  <a:cxn ang="0">
                    <a:pos x="191" y="3549"/>
                  </a:cxn>
                  <a:cxn ang="0">
                    <a:pos x="275" y="3812"/>
                  </a:cxn>
                  <a:cxn ang="0">
                    <a:pos x="371" y="4070"/>
                  </a:cxn>
                  <a:cxn ang="0">
                    <a:pos x="484" y="4316"/>
                  </a:cxn>
                  <a:cxn ang="0">
                    <a:pos x="496" y="4316"/>
                  </a:cxn>
                  <a:cxn ang="0">
                    <a:pos x="383" y="4070"/>
                  </a:cxn>
                  <a:cxn ang="0">
                    <a:pos x="287" y="3812"/>
                  </a:cxn>
                  <a:cxn ang="0">
                    <a:pos x="203" y="3549"/>
                  </a:cxn>
                  <a:cxn ang="0">
                    <a:pos x="132" y="3273"/>
                  </a:cxn>
                  <a:cxn ang="0">
                    <a:pos x="78" y="2997"/>
                  </a:cxn>
                  <a:cxn ang="0">
                    <a:pos x="42" y="2715"/>
                  </a:cxn>
                  <a:cxn ang="0">
                    <a:pos x="18" y="2434"/>
                  </a:cxn>
                  <a:cxn ang="0">
                    <a:pos x="12" y="2146"/>
                  </a:cxn>
                  <a:cxn ang="0">
                    <a:pos x="12" y="2146"/>
                  </a:cxn>
                </a:cxnLst>
                <a:rect l="0" t="0" r="r" b="b"/>
                <a:pathLst>
                  <a:path w="574" h="4316">
                    <a:moveTo>
                      <a:pt x="12" y="2146"/>
                    </a:moveTo>
                    <a:lnTo>
                      <a:pt x="24" y="1846"/>
                    </a:lnTo>
                    <a:lnTo>
                      <a:pt x="54" y="1559"/>
                    </a:lnTo>
                    <a:lnTo>
                      <a:pt x="96" y="1277"/>
                    </a:lnTo>
                    <a:lnTo>
                      <a:pt x="162" y="1001"/>
                    </a:lnTo>
                    <a:lnTo>
                      <a:pt x="239" y="731"/>
                    </a:lnTo>
                    <a:lnTo>
                      <a:pt x="335" y="480"/>
                    </a:lnTo>
                    <a:lnTo>
                      <a:pt x="449" y="234"/>
                    </a:lnTo>
                    <a:lnTo>
                      <a:pt x="574" y="0"/>
                    </a:lnTo>
                    <a:lnTo>
                      <a:pt x="562" y="0"/>
                    </a:lnTo>
                    <a:lnTo>
                      <a:pt x="437" y="234"/>
                    </a:lnTo>
                    <a:lnTo>
                      <a:pt x="323" y="480"/>
                    </a:lnTo>
                    <a:lnTo>
                      <a:pt x="227" y="737"/>
                    </a:lnTo>
                    <a:lnTo>
                      <a:pt x="150" y="1001"/>
                    </a:lnTo>
                    <a:lnTo>
                      <a:pt x="84" y="1277"/>
                    </a:lnTo>
                    <a:lnTo>
                      <a:pt x="42" y="1559"/>
                    </a:lnTo>
                    <a:lnTo>
                      <a:pt x="12" y="1852"/>
                    </a:lnTo>
                    <a:lnTo>
                      <a:pt x="0" y="2146"/>
                    </a:lnTo>
                    <a:lnTo>
                      <a:pt x="6" y="2434"/>
                    </a:lnTo>
                    <a:lnTo>
                      <a:pt x="30" y="2715"/>
                    </a:lnTo>
                    <a:lnTo>
                      <a:pt x="66" y="2997"/>
                    </a:lnTo>
                    <a:lnTo>
                      <a:pt x="120" y="3273"/>
                    </a:lnTo>
                    <a:lnTo>
                      <a:pt x="191" y="3549"/>
                    </a:lnTo>
                    <a:lnTo>
                      <a:pt x="275" y="3812"/>
                    </a:lnTo>
                    <a:lnTo>
                      <a:pt x="371" y="4070"/>
                    </a:lnTo>
                    <a:lnTo>
                      <a:pt x="484" y="4316"/>
                    </a:lnTo>
                    <a:lnTo>
                      <a:pt x="496" y="4316"/>
                    </a:lnTo>
                    <a:lnTo>
                      <a:pt x="383" y="4070"/>
                    </a:lnTo>
                    <a:lnTo>
                      <a:pt x="287" y="3812"/>
                    </a:lnTo>
                    <a:lnTo>
                      <a:pt x="203" y="3549"/>
                    </a:lnTo>
                    <a:lnTo>
                      <a:pt x="132" y="3273"/>
                    </a:lnTo>
                    <a:lnTo>
                      <a:pt x="78" y="2997"/>
                    </a:lnTo>
                    <a:lnTo>
                      <a:pt x="42" y="2715"/>
                    </a:lnTo>
                    <a:lnTo>
                      <a:pt x="18" y="2434"/>
                    </a:lnTo>
                    <a:lnTo>
                      <a:pt x="12" y="2146"/>
                    </a:lnTo>
                    <a:lnTo>
                      <a:pt x="12" y="214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194" name="Freeform 18"/>
              <p:cNvSpPr>
                <a:spLocks/>
              </p:cNvSpPr>
              <p:nvPr/>
            </p:nvSpPr>
            <p:spPr bwMode="hidden">
              <a:xfrm>
                <a:off x="702" y="0"/>
                <a:ext cx="737" cy="4316"/>
              </a:xfrm>
              <a:custGeom>
                <a:avLst/>
                <a:gdLst/>
                <a:ahLst/>
                <a:cxnLst>
                  <a:cxn ang="0">
                    <a:pos x="12" y="2098"/>
                  </a:cxn>
                  <a:cxn ang="0">
                    <a:pos x="29" y="1798"/>
                  </a:cxn>
                  <a:cxn ang="0">
                    <a:pos x="71" y="1505"/>
                  </a:cxn>
                  <a:cxn ang="0">
                    <a:pos x="131" y="1223"/>
                  </a:cxn>
                  <a:cxn ang="0">
                    <a:pos x="215" y="941"/>
                  </a:cxn>
                  <a:cxn ang="0">
                    <a:pos x="316" y="689"/>
                  </a:cxn>
                  <a:cxn ang="0">
                    <a:pos x="442" y="444"/>
                  </a:cxn>
                  <a:cxn ang="0">
                    <a:pos x="580" y="216"/>
                  </a:cxn>
                  <a:cxn ang="0">
                    <a:pos x="735" y="0"/>
                  </a:cxn>
                  <a:cxn ang="0">
                    <a:pos x="723" y="0"/>
                  </a:cxn>
                  <a:cxn ang="0">
                    <a:pos x="568" y="210"/>
                  </a:cxn>
                  <a:cxn ang="0">
                    <a:pos x="430" y="438"/>
                  </a:cxn>
                  <a:cxn ang="0">
                    <a:pos x="311" y="683"/>
                  </a:cxn>
                  <a:cxn ang="0">
                    <a:pos x="209" y="941"/>
                  </a:cxn>
                  <a:cxn ang="0">
                    <a:pos x="125" y="1217"/>
                  </a:cxn>
                  <a:cxn ang="0">
                    <a:pos x="59" y="1505"/>
                  </a:cxn>
                  <a:cxn ang="0">
                    <a:pos x="18" y="1798"/>
                  </a:cxn>
                  <a:cxn ang="0">
                    <a:pos x="0" y="2098"/>
                  </a:cxn>
                  <a:cxn ang="0">
                    <a:pos x="6" y="2404"/>
                  </a:cxn>
                  <a:cxn ang="0">
                    <a:pos x="29" y="2709"/>
                  </a:cxn>
                  <a:cxn ang="0">
                    <a:pos x="77" y="3015"/>
                  </a:cxn>
                  <a:cxn ang="0">
                    <a:pos x="149" y="3315"/>
                  </a:cxn>
                  <a:cxn ang="0">
                    <a:pos x="227" y="3573"/>
                  </a:cxn>
                  <a:cxn ang="0">
                    <a:pos x="316" y="3824"/>
                  </a:cxn>
                  <a:cxn ang="0">
                    <a:pos x="424" y="4076"/>
                  </a:cxn>
                  <a:cxn ang="0">
                    <a:pos x="544" y="4316"/>
                  </a:cxn>
                  <a:cxn ang="0">
                    <a:pos x="556" y="4316"/>
                  </a:cxn>
                  <a:cxn ang="0">
                    <a:pos x="436" y="4076"/>
                  </a:cxn>
                  <a:cxn ang="0">
                    <a:pos x="328" y="3824"/>
                  </a:cxn>
                  <a:cxn ang="0">
                    <a:pos x="239" y="3573"/>
                  </a:cxn>
                  <a:cxn ang="0">
                    <a:pos x="161" y="3315"/>
                  </a:cxn>
                  <a:cxn ang="0">
                    <a:pos x="89" y="3015"/>
                  </a:cxn>
                  <a:cxn ang="0">
                    <a:pos x="41" y="2709"/>
                  </a:cxn>
                  <a:cxn ang="0">
                    <a:pos x="18" y="2404"/>
                  </a:cxn>
                  <a:cxn ang="0">
                    <a:pos x="12" y="2098"/>
                  </a:cxn>
                  <a:cxn ang="0">
                    <a:pos x="12" y="2098"/>
                  </a:cxn>
                </a:cxnLst>
                <a:rect l="0" t="0" r="r" b="b"/>
                <a:pathLst>
                  <a:path w="735" h="4316">
                    <a:moveTo>
                      <a:pt x="12" y="2098"/>
                    </a:moveTo>
                    <a:lnTo>
                      <a:pt x="29" y="1798"/>
                    </a:lnTo>
                    <a:lnTo>
                      <a:pt x="71" y="1505"/>
                    </a:lnTo>
                    <a:lnTo>
                      <a:pt x="131" y="1223"/>
                    </a:lnTo>
                    <a:lnTo>
                      <a:pt x="215" y="941"/>
                    </a:lnTo>
                    <a:lnTo>
                      <a:pt x="316" y="689"/>
                    </a:lnTo>
                    <a:lnTo>
                      <a:pt x="442" y="444"/>
                    </a:lnTo>
                    <a:lnTo>
                      <a:pt x="580" y="216"/>
                    </a:lnTo>
                    <a:lnTo>
                      <a:pt x="735" y="0"/>
                    </a:lnTo>
                    <a:lnTo>
                      <a:pt x="723" y="0"/>
                    </a:lnTo>
                    <a:lnTo>
                      <a:pt x="568" y="210"/>
                    </a:lnTo>
                    <a:lnTo>
                      <a:pt x="430" y="438"/>
                    </a:lnTo>
                    <a:lnTo>
                      <a:pt x="311" y="683"/>
                    </a:lnTo>
                    <a:lnTo>
                      <a:pt x="209" y="941"/>
                    </a:lnTo>
                    <a:lnTo>
                      <a:pt x="125" y="1217"/>
                    </a:lnTo>
                    <a:lnTo>
                      <a:pt x="59" y="1505"/>
                    </a:lnTo>
                    <a:lnTo>
                      <a:pt x="18" y="1798"/>
                    </a:lnTo>
                    <a:lnTo>
                      <a:pt x="0" y="2098"/>
                    </a:lnTo>
                    <a:lnTo>
                      <a:pt x="6" y="2404"/>
                    </a:lnTo>
                    <a:lnTo>
                      <a:pt x="29" y="2709"/>
                    </a:lnTo>
                    <a:lnTo>
                      <a:pt x="77" y="3015"/>
                    </a:lnTo>
                    <a:lnTo>
                      <a:pt x="149" y="3315"/>
                    </a:lnTo>
                    <a:lnTo>
                      <a:pt x="227" y="3573"/>
                    </a:lnTo>
                    <a:lnTo>
                      <a:pt x="316" y="3824"/>
                    </a:lnTo>
                    <a:lnTo>
                      <a:pt x="424" y="4076"/>
                    </a:lnTo>
                    <a:lnTo>
                      <a:pt x="544" y="4316"/>
                    </a:lnTo>
                    <a:lnTo>
                      <a:pt x="556" y="4316"/>
                    </a:lnTo>
                    <a:lnTo>
                      <a:pt x="436" y="4076"/>
                    </a:lnTo>
                    <a:lnTo>
                      <a:pt x="328" y="3824"/>
                    </a:lnTo>
                    <a:lnTo>
                      <a:pt x="239" y="3573"/>
                    </a:lnTo>
                    <a:lnTo>
                      <a:pt x="161" y="3315"/>
                    </a:lnTo>
                    <a:lnTo>
                      <a:pt x="89" y="3015"/>
                    </a:lnTo>
                    <a:lnTo>
                      <a:pt x="41" y="2709"/>
                    </a:lnTo>
                    <a:lnTo>
                      <a:pt x="18" y="2404"/>
                    </a:lnTo>
                    <a:lnTo>
                      <a:pt x="12" y="2098"/>
                    </a:lnTo>
                    <a:lnTo>
                      <a:pt x="12" y="209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195" name="Freeform 19"/>
              <p:cNvSpPr>
                <a:spLocks/>
              </p:cNvSpPr>
              <p:nvPr/>
            </p:nvSpPr>
            <p:spPr bwMode="hidden">
              <a:xfrm>
                <a:off x="288" y="0"/>
                <a:ext cx="840" cy="4316"/>
              </a:xfrm>
              <a:custGeom>
                <a:avLst/>
                <a:gdLst/>
                <a:ahLst/>
                <a:cxnLst>
                  <a:cxn ang="0">
                    <a:pos x="18" y="1948"/>
                  </a:cxn>
                  <a:cxn ang="0">
                    <a:pos x="48" y="1708"/>
                  </a:cxn>
                  <a:cxn ang="0">
                    <a:pos x="96" y="1475"/>
                  </a:cxn>
                  <a:cxn ang="0">
                    <a:pos x="161" y="1235"/>
                  </a:cxn>
                  <a:cxn ang="0">
                    <a:pos x="251" y="995"/>
                  </a:cxn>
                  <a:cxn ang="0">
                    <a:pos x="365" y="755"/>
                  </a:cxn>
                  <a:cxn ang="0">
                    <a:pos x="496" y="510"/>
                  </a:cxn>
                  <a:cxn ang="0">
                    <a:pos x="658" y="258"/>
                  </a:cxn>
                  <a:cxn ang="0">
                    <a:pos x="741" y="132"/>
                  </a:cxn>
                  <a:cxn ang="0">
                    <a:pos x="837" y="0"/>
                  </a:cxn>
                  <a:cxn ang="0">
                    <a:pos x="825" y="0"/>
                  </a:cxn>
                  <a:cxn ang="0">
                    <a:pos x="729" y="132"/>
                  </a:cxn>
                  <a:cxn ang="0">
                    <a:pos x="640" y="258"/>
                  </a:cxn>
                  <a:cxn ang="0">
                    <a:pos x="562" y="384"/>
                  </a:cxn>
                  <a:cxn ang="0">
                    <a:pos x="484" y="510"/>
                  </a:cxn>
                  <a:cxn ang="0">
                    <a:pos x="353" y="755"/>
                  </a:cxn>
                  <a:cxn ang="0">
                    <a:pos x="239" y="995"/>
                  </a:cxn>
                  <a:cxn ang="0">
                    <a:pos x="150" y="1235"/>
                  </a:cxn>
                  <a:cxn ang="0">
                    <a:pos x="84" y="1469"/>
                  </a:cxn>
                  <a:cxn ang="0">
                    <a:pos x="36" y="1702"/>
                  </a:cxn>
                  <a:cxn ang="0">
                    <a:pos x="6" y="1942"/>
                  </a:cxn>
                  <a:cxn ang="0">
                    <a:pos x="0" y="2200"/>
                  </a:cxn>
                  <a:cxn ang="0">
                    <a:pos x="12" y="2470"/>
                  </a:cxn>
                  <a:cxn ang="0">
                    <a:pos x="48" y="2739"/>
                  </a:cxn>
                  <a:cxn ang="0">
                    <a:pos x="114" y="3027"/>
                  </a:cxn>
                  <a:cxn ang="0">
                    <a:pos x="150" y="3171"/>
                  </a:cxn>
                  <a:cxn ang="0">
                    <a:pos x="197" y="3321"/>
                  </a:cxn>
                  <a:cxn ang="0">
                    <a:pos x="245" y="3477"/>
                  </a:cxn>
                  <a:cxn ang="0">
                    <a:pos x="305" y="3639"/>
                  </a:cxn>
                  <a:cxn ang="0">
                    <a:pos x="365" y="3800"/>
                  </a:cxn>
                  <a:cxn ang="0">
                    <a:pos x="437" y="3968"/>
                  </a:cxn>
                  <a:cxn ang="0">
                    <a:pos x="508" y="4136"/>
                  </a:cxn>
                  <a:cxn ang="0">
                    <a:pos x="592" y="4316"/>
                  </a:cxn>
                  <a:cxn ang="0">
                    <a:pos x="604" y="4316"/>
                  </a:cxn>
                  <a:cxn ang="0">
                    <a:pos x="520" y="4136"/>
                  </a:cxn>
                  <a:cxn ang="0">
                    <a:pos x="448" y="3968"/>
                  </a:cxn>
                  <a:cxn ang="0">
                    <a:pos x="377" y="3800"/>
                  </a:cxn>
                  <a:cxn ang="0">
                    <a:pos x="317" y="3639"/>
                  </a:cxn>
                  <a:cxn ang="0">
                    <a:pos x="257" y="3477"/>
                  </a:cxn>
                  <a:cxn ang="0">
                    <a:pos x="209" y="3327"/>
                  </a:cxn>
                  <a:cxn ang="0">
                    <a:pos x="161" y="3171"/>
                  </a:cxn>
                  <a:cxn ang="0">
                    <a:pos x="126" y="3027"/>
                  </a:cxn>
                  <a:cxn ang="0">
                    <a:pos x="60" y="2739"/>
                  </a:cxn>
                  <a:cxn ang="0">
                    <a:pos x="24" y="2470"/>
                  </a:cxn>
                  <a:cxn ang="0">
                    <a:pos x="12" y="2206"/>
                  </a:cxn>
                  <a:cxn ang="0">
                    <a:pos x="18" y="1948"/>
                  </a:cxn>
                  <a:cxn ang="0">
                    <a:pos x="18" y="1948"/>
                  </a:cxn>
                </a:cxnLst>
                <a:rect l="0" t="0" r="r" b="b"/>
                <a:pathLst>
                  <a:path w="837" h="4316">
                    <a:moveTo>
                      <a:pt x="18" y="1948"/>
                    </a:moveTo>
                    <a:lnTo>
                      <a:pt x="48" y="1708"/>
                    </a:lnTo>
                    <a:lnTo>
                      <a:pt x="96" y="1475"/>
                    </a:lnTo>
                    <a:lnTo>
                      <a:pt x="161" y="1235"/>
                    </a:lnTo>
                    <a:lnTo>
                      <a:pt x="251" y="995"/>
                    </a:lnTo>
                    <a:lnTo>
                      <a:pt x="365" y="755"/>
                    </a:lnTo>
                    <a:lnTo>
                      <a:pt x="496" y="510"/>
                    </a:lnTo>
                    <a:lnTo>
                      <a:pt x="658" y="258"/>
                    </a:lnTo>
                    <a:lnTo>
                      <a:pt x="741" y="132"/>
                    </a:lnTo>
                    <a:lnTo>
                      <a:pt x="837" y="0"/>
                    </a:lnTo>
                    <a:lnTo>
                      <a:pt x="825" y="0"/>
                    </a:lnTo>
                    <a:lnTo>
                      <a:pt x="729" y="132"/>
                    </a:lnTo>
                    <a:lnTo>
                      <a:pt x="640" y="258"/>
                    </a:lnTo>
                    <a:lnTo>
                      <a:pt x="562" y="384"/>
                    </a:lnTo>
                    <a:lnTo>
                      <a:pt x="484" y="510"/>
                    </a:lnTo>
                    <a:lnTo>
                      <a:pt x="353" y="755"/>
                    </a:lnTo>
                    <a:lnTo>
                      <a:pt x="239" y="995"/>
                    </a:lnTo>
                    <a:lnTo>
                      <a:pt x="150" y="1235"/>
                    </a:lnTo>
                    <a:lnTo>
                      <a:pt x="84" y="1469"/>
                    </a:lnTo>
                    <a:lnTo>
                      <a:pt x="36" y="1702"/>
                    </a:lnTo>
                    <a:lnTo>
                      <a:pt x="6" y="1942"/>
                    </a:lnTo>
                    <a:lnTo>
                      <a:pt x="0" y="2200"/>
                    </a:lnTo>
                    <a:lnTo>
                      <a:pt x="12" y="2470"/>
                    </a:lnTo>
                    <a:lnTo>
                      <a:pt x="48" y="2739"/>
                    </a:lnTo>
                    <a:lnTo>
                      <a:pt x="114" y="3027"/>
                    </a:lnTo>
                    <a:lnTo>
                      <a:pt x="150" y="3171"/>
                    </a:lnTo>
                    <a:lnTo>
                      <a:pt x="197" y="3321"/>
                    </a:lnTo>
                    <a:lnTo>
                      <a:pt x="245" y="3477"/>
                    </a:lnTo>
                    <a:lnTo>
                      <a:pt x="305" y="3639"/>
                    </a:lnTo>
                    <a:lnTo>
                      <a:pt x="365" y="3800"/>
                    </a:lnTo>
                    <a:lnTo>
                      <a:pt x="437" y="3968"/>
                    </a:lnTo>
                    <a:lnTo>
                      <a:pt x="508" y="4136"/>
                    </a:lnTo>
                    <a:lnTo>
                      <a:pt x="592" y="4316"/>
                    </a:lnTo>
                    <a:lnTo>
                      <a:pt x="604" y="4316"/>
                    </a:lnTo>
                    <a:lnTo>
                      <a:pt x="520" y="4136"/>
                    </a:lnTo>
                    <a:lnTo>
                      <a:pt x="448" y="3968"/>
                    </a:lnTo>
                    <a:lnTo>
                      <a:pt x="377" y="3800"/>
                    </a:lnTo>
                    <a:lnTo>
                      <a:pt x="317" y="3639"/>
                    </a:lnTo>
                    <a:lnTo>
                      <a:pt x="257" y="3477"/>
                    </a:lnTo>
                    <a:lnTo>
                      <a:pt x="209" y="3327"/>
                    </a:lnTo>
                    <a:lnTo>
                      <a:pt x="161" y="3171"/>
                    </a:lnTo>
                    <a:lnTo>
                      <a:pt x="126" y="3027"/>
                    </a:lnTo>
                    <a:lnTo>
                      <a:pt x="60" y="2739"/>
                    </a:lnTo>
                    <a:lnTo>
                      <a:pt x="24" y="2470"/>
                    </a:lnTo>
                    <a:lnTo>
                      <a:pt x="12" y="2206"/>
                    </a:lnTo>
                    <a:lnTo>
                      <a:pt x="18" y="1948"/>
                    </a:lnTo>
                    <a:lnTo>
                      <a:pt x="18" y="194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50196" name="Freeform 20"/>
            <p:cNvSpPr>
              <a:spLocks/>
            </p:cNvSpPr>
            <p:nvPr/>
          </p:nvSpPr>
          <p:spPr bwMode="hidden">
            <a:xfrm>
              <a:off x="6" y="2901"/>
              <a:ext cx="606" cy="1415"/>
            </a:xfrm>
            <a:custGeom>
              <a:avLst/>
              <a:gdLst/>
              <a:ahLst/>
              <a:cxnLst>
                <a:cxn ang="0">
                  <a:pos x="0" y="54"/>
                </a:cxn>
                <a:cxn ang="0">
                  <a:pos x="42" y="228"/>
                </a:cxn>
                <a:cxn ang="0">
                  <a:pos x="96" y="402"/>
                </a:cxn>
                <a:cxn ang="0">
                  <a:pos x="161" y="576"/>
                </a:cxn>
                <a:cxn ang="0">
                  <a:pos x="227" y="744"/>
                </a:cxn>
                <a:cxn ang="0">
                  <a:pos x="305" y="917"/>
                </a:cxn>
                <a:cxn ang="0">
                  <a:pos x="389" y="1085"/>
                </a:cxn>
                <a:cxn ang="0">
                  <a:pos x="484" y="1253"/>
                </a:cxn>
                <a:cxn ang="0">
                  <a:pos x="586" y="1415"/>
                </a:cxn>
                <a:cxn ang="0">
                  <a:pos x="604" y="1415"/>
                </a:cxn>
                <a:cxn ang="0">
                  <a:pos x="496" y="1247"/>
                </a:cxn>
                <a:cxn ang="0">
                  <a:pos x="401" y="1073"/>
                </a:cxn>
                <a:cxn ang="0">
                  <a:pos x="311" y="899"/>
                </a:cxn>
                <a:cxn ang="0">
                  <a:pos x="233" y="720"/>
                </a:cxn>
                <a:cxn ang="0">
                  <a:pos x="161" y="546"/>
                </a:cxn>
                <a:cxn ang="0">
                  <a:pos x="102" y="366"/>
                </a:cxn>
                <a:cxn ang="0">
                  <a:pos x="48" y="180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0" y="54"/>
                </a:cxn>
              </a:cxnLst>
              <a:rect l="0" t="0" r="r" b="b"/>
              <a:pathLst>
                <a:path w="604" h="1415">
                  <a:moveTo>
                    <a:pt x="0" y="54"/>
                  </a:moveTo>
                  <a:lnTo>
                    <a:pt x="42" y="228"/>
                  </a:lnTo>
                  <a:lnTo>
                    <a:pt x="96" y="402"/>
                  </a:lnTo>
                  <a:lnTo>
                    <a:pt x="161" y="576"/>
                  </a:lnTo>
                  <a:lnTo>
                    <a:pt x="227" y="744"/>
                  </a:lnTo>
                  <a:lnTo>
                    <a:pt x="305" y="917"/>
                  </a:lnTo>
                  <a:lnTo>
                    <a:pt x="389" y="1085"/>
                  </a:lnTo>
                  <a:lnTo>
                    <a:pt x="484" y="1253"/>
                  </a:lnTo>
                  <a:lnTo>
                    <a:pt x="586" y="1415"/>
                  </a:lnTo>
                  <a:lnTo>
                    <a:pt x="604" y="1415"/>
                  </a:lnTo>
                  <a:lnTo>
                    <a:pt x="496" y="1247"/>
                  </a:lnTo>
                  <a:lnTo>
                    <a:pt x="401" y="1073"/>
                  </a:lnTo>
                  <a:lnTo>
                    <a:pt x="311" y="899"/>
                  </a:lnTo>
                  <a:lnTo>
                    <a:pt x="233" y="720"/>
                  </a:lnTo>
                  <a:lnTo>
                    <a:pt x="161" y="546"/>
                  </a:lnTo>
                  <a:lnTo>
                    <a:pt x="102" y="366"/>
                  </a:lnTo>
                  <a:lnTo>
                    <a:pt x="48" y="180"/>
                  </a:lnTo>
                  <a:lnTo>
                    <a:pt x="0" y="0"/>
                  </a:lnTo>
                  <a:lnTo>
                    <a:pt x="0" y="54"/>
                  </a:lnTo>
                  <a:lnTo>
                    <a:pt x="0" y="54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50197" name="Freeform 21"/>
            <p:cNvSpPr>
              <a:spLocks/>
            </p:cNvSpPr>
            <p:nvPr/>
          </p:nvSpPr>
          <p:spPr bwMode="hidden">
            <a:xfrm>
              <a:off x="6" y="3890"/>
              <a:ext cx="228" cy="426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108" y="240"/>
                </a:cxn>
                <a:cxn ang="0">
                  <a:pos x="215" y="426"/>
                </a:cxn>
                <a:cxn ang="0">
                  <a:pos x="227" y="426"/>
                </a:cxn>
                <a:cxn ang="0">
                  <a:pos x="167" y="330"/>
                </a:cxn>
                <a:cxn ang="0">
                  <a:pos x="114" y="222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0" y="30"/>
                </a:cxn>
              </a:cxnLst>
              <a:rect l="0" t="0" r="r" b="b"/>
              <a:pathLst>
                <a:path w="227" h="426">
                  <a:moveTo>
                    <a:pt x="0" y="30"/>
                  </a:moveTo>
                  <a:lnTo>
                    <a:pt x="108" y="240"/>
                  </a:lnTo>
                  <a:lnTo>
                    <a:pt x="215" y="426"/>
                  </a:lnTo>
                  <a:lnTo>
                    <a:pt x="227" y="426"/>
                  </a:lnTo>
                  <a:lnTo>
                    <a:pt x="167" y="330"/>
                  </a:lnTo>
                  <a:lnTo>
                    <a:pt x="114" y="222"/>
                  </a:lnTo>
                  <a:lnTo>
                    <a:pt x="0" y="0"/>
                  </a:lnTo>
                  <a:lnTo>
                    <a:pt x="0" y="30"/>
                  </a:lnTo>
                  <a:lnTo>
                    <a:pt x="0" y="3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50198" name="Freeform 22"/>
            <p:cNvSpPr>
              <a:spLocks/>
            </p:cNvSpPr>
            <p:nvPr/>
          </p:nvSpPr>
          <p:spPr bwMode="hidden">
            <a:xfrm>
              <a:off x="4776" y="0"/>
              <a:ext cx="984" cy="1786"/>
            </a:xfrm>
            <a:custGeom>
              <a:avLst/>
              <a:gdLst/>
              <a:ahLst/>
              <a:cxnLst>
                <a:cxn ang="0">
                  <a:pos x="981" y="1786"/>
                </a:cxn>
                <a:cxn ang="0">
                  <a:pos x="981" y="1720"/>
                </a:cxn>
                <a:cxn ang="0">
                  <a:pos x="969" y="1666"/>
                </a:cxn>
                <a:cxn ang="0">
                  <a:pos x="957" y="1613"/>
                </a:cxn>
                <a:cxn ang="0">
                  <a:pos x="921" y="1487"/>
                </a:cxn>
                <a:cxn ang="0">
                  <a:pos x="885" y="1361"/>
                </a:cxn>
                <a:cxn ang="0">
                  <a:pos x="796" y="1121"/>
                </a:cxn>
                <a:cxn ang="0">
                  <a:pos x="682" y="899"/>
                </a:cxn>
                <a:cxn ang="0">
                  <a:pos x="562" y="689"/>
                </a:cxn>
                <a:cxn ang="0">
                  <a:pos x="431" y="498"/>
                </a:cxn>
                <a:cxn ang="0">
                  <a:pos x="293" y="318"/>
                </a:cxn>
                <a:cxn ang="0">
                  <a:pos x="150" y="15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38" y="150"/>
                </a:cxn>
                <a:cxn ang="0">
                  <a:pos x="275" y="318"/>
                </a:cxn>
                <a:cxn ang="0">
                  <a:pos x="413" y="498"/>
                </a:cxn>
                <a:cxn ang="0">
                  <a:pos x="545" y="689"/>
                </a:cxn>
                <a:cxn ang="0">
                  <a:pos x="670" y="899"/>
                </a:cxn>
                <a:cxn ang="0">
                  <a:pos x="778" y="1121"/>
                </a:cxn>
                <a:cxn ang="0">
                  <a:pos x="873" y="1361"/>
                </a:cxn>
                <a:cxn ang="0">
                  <a:pos x="909" y="1487"/>
                </a:cxn>
                <a:cxn ang="0">
                  <a:pos x="945" y="1619"/>
                </a:cxn>
                <a:cxn ang="0">
                  <a:pos x="963" y="1702"/>
                </a:cxn>
                <a:cxn ang="0">
                  <a:pos x="981" y="1786"/>
                </a:cxn>
                <a:cxn ang="0">
                  <a:pos x="981" y="1786"/>
                </a:cxn>
              </a:cxnLst>
              <a:rect l="0" t="0" r="r" b="b"/>
              <a:pathLst>
                <a:path w="981" h="1786">
                  <a:moveTo>
                    <a:pt x="981" y="1786"/>
                  </a:moveTo>
                  <a:lnTo>
                    <a:pt x="981" y="1720"/>
                  </a:lnTo>
                  <a:lnTo>
                    <a:pt x="969" y="1666"/>
                  </a:lnTo>
                  <a:lnTo>
                    <a:pt x="957" y="1613"/>
                  </a:lnTo>
                  <a:lnTo>
                    <a:pt x="921" y="1487"/>
                  </a:lnTo>
                  <a:lnTo>
                    <a:pt x="885" y="1361"/>
                  </a:lnTo>
                  <a:lnTo>
                    <a:pt x="796" y="1121"/>
                  </a:lnTo>
                  <a:lnTo>
                    <a:pt x="682" y="899"/>
                  </a:lnTo>
                  <a:lnTo>
                    <a:pt x="562" y="689"/>
                  </a:lnTo>
                  <a:lnTo>
                    <a:pt x="431" y="498"/>
                  </a:lnTo>
                  <a:lnTo>
                    <a:pt x="293" y="318"/>
                  </a:lnTo>
                  <a:lnTo>
                    <a:pt x="150" y="15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38" y="150"/>
                  </a:lnTo>
                  <a:lnTo>
                    <a:pt x="275" y="318"/>
                  </a:lnTo>
                  <a:lnTo>
                    <a:pt x="413" y="498"/>
                  </a:lnTo>
                  <a:lnTo>
                    <a:pt x="545" y="689"/>
                  </a:lnTo>
                  <a:lnTo>
                    <a:pt x="670" y="899"/>
                  </a:lnTo>
                  <a:lnTo>
                    <a:pt x="778" y="1121"/>
                  </a:lnTo>
                  <a:lnTo>
                    <a:pt x="873" y="1361"/>
                  </a:lnTo>
                  <a:lnTo>
                    <a:pt x="909" y="1487"/>
                  </a:lnTo>
                  <a:lnTo>
                    <a:pt x="945" y="1619"/>
                  </a:lnTo>
                  <a:lnTo>
                    <a:pt x="963" y="1702"/>
                  </a:lnTo>
                  <a:lnTo>
                    <a:pt x="981" y="1786"/>
                  </a:lnTo>
                  <a:lnTo>
                    <a:pt x="981" y="178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50199" name="Freeform 23"/>
            <p:cNvSpPr>
              <a:spLocks/>
            </p:cNvSpPr>
            <p:nvPr/>
          </p:nvSpPr>
          <p:spPr bwMode="hidden">
            <a:xfrm>
              <a:off x="5041" y="0"/>
              <a:ext cx="719" cy="845"/>
            </a:xfrm>
            <a:custGeom>
              <a:avLst/>
              <a:gdLst/>
              <a:ahLst/>
              <a:cxnLst>
                <a:cxn ang="0">
                  <a:pos x="717" y="845"/>
                </a:cxn>
                <a:cxn ang="0">
                  <a:pos x="717" y="821"/>
                </a:cxn>
                <a:cxn ang="0">
                  <a:pos x="574" y="605"/>
                </a:cxn>
                <a:cxn ang="0">
                  <a:pos x="406" y="396"/>
                </a:cxn>
                <a:cxn ang="0">
                  <a:pos x="221" y="192"/>
                </a:cxn>
                <a:cxn ang="0">
                  <a:pos x="17" y="0"/>
                </a:cxn>
                <a:cxn ang="0">
                  <a:pos x="0" y="0"/>
                </a:cxn>
                <a:cxn ang="0">
                  <a:pos x="209" y="198"/>
                </a:cxn>
                <a:cxn ang="0">
                  <a:pos x="400" y="408"/>
                </a:cxn>
                <a:cxn ang="0">
                  <a:pos x="568" y="623"/>
                </a:cxn>
                <a:cxn ang="0">
                  <a:pos x="717" y="845"/>
                </a:cxn>
                <a:cxn ang="0">
                  <a:pos x="717" y="845"/>
                </a:cxn>
              </a:cxnLst>
              <a:rect l="0" t="0" r="r" b="b"/>
              <a:pathLst>
                <a:path w="717" h="845">
                  <a:moveTo>
                    <a:pt x="717" y="845"/>
                  </a:moveTo>
                  <a:lnTo>
                    <a:pt x="717" y="821"/>
                  </a:lnTo>
                  <a:lnTo>
                    <a:pt x="574" y="605"/>
                  </a:lnTo>
                  <a:lnTo>
                    <a:pt x="406" y="396"/>
                  </a:lnTo>
                  <a:lnTo>
                    <a:pt x="221" y="192"/>
                  </a:lnTo>
                  <a:lnTo>
                    <a:pt x="17" y="0"/>
                  </a:lnTo>
                  <a:lnTo>
                    <a:pt x="0" y="0"/>
                  </a:lnTo>
                  <a:lnTo>
                    <a:pt x="209" y="198"/>
                  </a:lnTo>
                  <a:lnTo>
                    <a:pt x="400" y="408"/>
                  </a:lnTo>
                  <a:lnTo>
                    <a:pt x="568" y="623"/>
                  </a:lnTo>
                  <a:lnTo>
                    <a:pt x="717" y="845"/>
                  </a:lnTo>
                  <a:lnTo>
                    <a:pt x="717" y="84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50200" name="Freeform 24"/>
            <p:cNvSpPr>
              <a:spLocks/>
            </p:cNvSpPr>
            <p:nvPr/>
          </p:nvSpPr>
          <p:spPr bwMode="hidden">
            <a:xfrm>
              <a:off x="5352" y="0"/>
              <a:ext cx="408" cy="414"/>
            </a:xfrm>
            <a:custGeom>
              <a:avLst/>
              <a:gdLst/>
              <a:ahLst/>
              <a:cxnLst>
                <a:cxn ang="0">
                  <a:pos x="407" y="414"/>
                </a:cxn>
                <a:cxn ang="0">
                  <a:pos x="407" y="396"/>
                </a:cxn>
                <a:cxn ang="0">
                  <a:pos x="222" y="192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08" y="102"/>
                </a:cxn>
                <a:cxn ang="0">
                  <a:pos x="216" y="204"/>
                </a:cxn>
                <a:cxn ang="0">
                  <a:pos x="407" y="414"/>
                </a:cxn>
                <a:cxn ang="0">
                  <a:pos x="407" y="414"/>
                </a:cxn>
              </a:cxnLst>
              <a:rect l="0" t="0" r="r" b="b"/>
              <a:pathLst>
                <a:path w="407" h="414">
                  <a:moveTo>
                    <a:pt x="407" y="414"/>
                  </a:moveTo>
                  <a:lnTo>
                    <a:pt x="407" y="396"/>
                  </a:lnTo>
                  <a:lnTo>
                    <a:pt x="222" y="192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08" y="102"/>
                  </a:lnTo>
                  <a:lnTo>
                    <a:pt x="216" y="204"/>
                  </a:lnTo>
                  <a:lnTo>
                    <a:pt x="407" y="414"/>
                  </a:lnTo>
                  <a:lnTo>
                    <a:pt x="407" y="41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50201" name="Freeform 25"/>
            <p:cNvSpPr>
              <a:spLocks/>
            </p:cNvSpPr>
            <p:nvPr/>
          </p:nvSpPr>
          <p:spPr bwMode="hidden">
            <a:xfrm>
              <a:off x="6" y="0"/>
              <a:ext cx="858" cy="1409"/>
            </a:xfrm>
            <a:custGeom>
              <a:avLst/>
              <a:gdLst/>
              <a:ahLst/>
              <a:cxnLst>
                <a:cxn ang="0">
                  <a:pos x="0" y="1361"/>
                </a:cxn>
                <a:cxn ang="0">
                  <a:pos x="0" y="1409"/>
                </a:cxn>
                <a:cxn ang="0">
                  <a:pos x="54" y="1211"/>
                </a:cxn>
                <a:cxn ang="0">
                  <a:pos x="126" y="1013"/>
                </a:cxn>
                <a:cxn ang="0">
                  <a:pos x="215" y="827"/>
                </a:cxn>
                <a:cxn ang="0">
                  <a:pos x="311" y="647"/>
                </a:cxn>
                <a:cxn ang="0">
                  <a:pos x="431" y="474"/>
                </a:cxn>
                <a:cxn ang="0">
                  <a:pos x="556" y="312"/>
                </a:cxn>
                <a:cxn ang="0">
                  <a:pos x="700" y="150"/>
                </a:cxn>
                <a:cxn ang="0">
                  <a:pos x="855" y="0"/>
                </a:cxn>
                <a:cxn ang="0">
                  <a:pos x="837" y="0"/>
                </a:cxn>
                <a:cxn ang="0">
                  <a:pos x="688" y="144"/>
                </a:cxn>
                <a:cxn ang="0">
                  <a:pos x="550" y="300"/>
                </a:cxn>
                <a:cxn ang="0">
                  <a:pos x="425" y="462"/>
                </a:cxn>
                <a:cxn ang="0">
                  <a:pos x="311" y="629"/>
                </a:cxn>
                <a:cxn ang="0">
                  <a:pos x="215" y="803"/>
                </a:cxn>
                <a:cxn ang="0">
                  <a:pos x="132" y="983"/>
                </a:cxn>
                <a:cxn ang="0">
                  <a:pos x="60" y="1169"/>
                </a:cxn>
                <a:cxn ang="0">
                  <a:pos x="0" y="1361"/>
                </a:cxn>
                <a:cxn ang="0">
                  <a:pos x="0" y="1361"/>
                </a:cxn>
              </a:cxnLst>
              <a:rect l="0" t="0" r="r" b="b"/>
              <a:pathLst>
                <a:path w="855" h="1409">
                  <a:moveTo>
                    <a:pt x="0" y="1361"/>
                  </a:moveTo>
                  <a:lnTo>
                    <a:pt x="0" y="1409"/>
                  </a:lnTo>
                  <a:lnTo>
                    <a:pt x="54" y="1211"/>
                  </a:lnTo>
                  <a:lnTo>
                    <a:pt x="126" y="1013"/>
                  </a:lnTo>
                  <a:lnTo>
                    <a:pt x="215" y="827"/>
                  </a:lnTo>
                  <a:lnTo>
                    <a:pt x="311" y="647"/>
                  </a:lnTo>
                  <a:lnTo>
                    <a:pt x="431" y="474"/>
                  </a:lnTo>
                  <a:lnTo>
                    <a:pt x="556" y="312"/>
                  </a:lnTo>
                  <a:lnTo>
                    <a:pt x="700" y="150"/>
                  </a:lnTo>
                  <a:lnTo>
                    <a:pt x="855" y="0"/>
                  </a:lnTo>
                  <a:lnTo>
                    <a:pt x="837" y="0"/>
                  </a:lnTo>
                  <a:lnTo>
                    <a:pt x="688" y="144"/>
                  </a:lnTo>
                  <a:lnTo>
                    <a:pt x="550" y="300"/>
                  </a:lnTo>
                  <a:lnTo>
                    <a:pt x="425" y="462"/>
                  </a:lnTo>
                  <a:lnTo>
                    <a:pt x="311" y="629"/>
                  </a:lnTo>
                  <a:lnTo>
                    <a:pt x="215" y="803"/>
                  </a:lnTo>
                  <a:lnTo>
                    <a:pt x="132" y="983"/>
                  </a:lnTo>
                  <a:lnTo>
                    <a:pt x="60" y="1169"/>
                  </a:lnTo>
                  <a:lnTo>
                    <a:pt x="0" y="1361"/>
                  </a:lnTo>
                  <a:lnTo>
                    <a:pt x="0" y="1361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50202" name="Freeform 26"/>
            <p:cNvSpPr>
              <a:spLocks/>
            </p:cNvSpPr>
            <p:nvPr/>
          </p:nvSpPr>
          <p:spPr bwMode="hidden">
            <a:xfrm>
              <a:off x="6" y="0"/>
              <a:ext cx="588" cy="599"/>
            </a:xfrm>
            <a:custGeom>
              <a:avLst/>
              <a:gdLst/>
              <a:ahLst/>
              <a:cxnLst>
                <a:cxn ang="0">
                  <a:pos x="586" y="0"/>
                </a:cxn>
                <a:cxn ang="0">
                  <a:pos x="568" y="0"/>
                </a:cxn>
                <a:cxn ang="0">
                  <a:pos x="407" y="132"/>
                </a:cxn>
                <a:cxn ang="0">
                  <a:pos x="257" y="270"/>
                </a:cxn>
                <a:cxn ang="0">
                  <a:pos x="120" y="420"/>
                </a:cxn>
                <a:cxn ang="0">
                  <a:pos x="0" y="575"/>
                </a:cxn>
                <a:cxn ang="0">
                  <a:pos x="0" y="599"/>
                </a:cxn>
                <a:cxn ang="0">
                  <a:pos x="120" y="432"/>
                </a:cxn>
                <a:cxn ang="0">
                  <a:pos x="257" y="282"/>
                </a:cxn>
                <a:cxn ang="0">
                  <a:pos x="413" y="138"/>
                </a:cxn>
                <a:cxn ang="0">
                  <a:pos x="586" y="0"/>
                </a:cxn>
                <a:cxn ang="0">
                  <a:pos x="586" y="0"/>
                </a:cxn>
              </a:cxnLst>
              <a:rect l="0" t="0" r="r" b="b"/>
              <a:pathLst>
                <a:path w="586" h="599">
                  <a:moveTo>
                    <a:pt x="586" y="0"/>
                  </a:moveTo>
                  <a:lnTo>
                    <a:pt x="568" y="0"/>
                  </a:lnTo>
                  <a:lnTo>
                    <a:pt x="407" y="132"/>
                  </a:lnTo>
                  <a:lnTo>
                    <a:pt x="257" y="270"/>
                  </a:lnTo>
                  <a:lnTo>
                    <a:pt x="120" y="420"/>
                  </a:lnTo>
                  <a:lnTo>
                    <a:pt x="0" y="575"/>
                  </a:lnTo>
                  <a:lnTo>
                    <a:pt x="0" y="599"/>
                  </a:lnTo>
                  <a:lnTo>
                    <a:pt x="120" y="432"/>
                  </a:lnTo>
                  <a:lnTo>
                    <a:pt x="257" y="282"/>
                  </a:lnTo>
                  <a:lnTo>
                    <a:pt x="413" y="138"/>
                  </a:lnTo>
                  <a:lnTo>
                    <a:pt x="586" y="0"/>
                  </a:lnTo>
                  <a:lnTo>
                    <a:pt x="58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50203" name="Freeform 27"/>
            <p:cNvSpPr>
              <a:spLocks/>
            </p:cNvSpPr>
            <p:nvPr/>
          </p:nvSpPr>
          <p:spPr bwMode="hidden">
            <a:xfrm>
              <a:off x="6" y="0"/>
              <a:ext cx="270" cy="252"/>
            </a:xfrm>
            <a:custGeom>
              <a:avLst/>
              <a:gdLst/>
              <a:ahLst/>
              <a:cxnLst>
                <a:cxn ang="0">
                  <a:pos x="269" y="0"/>
                </a:cxn>
                <a:cxn ang="0">
                  <a:pos x="251" y="0"/>
                </a:cxn>
                <a:cxn ang="0">
                  <a:pos x="120" y="114"/>
                </a:cxn>
                <a:cxn ang="0">
                  <a:pos x="60" y="174"/>
                </a:cxn>
                <a:cxn ang="0">
                  <a:pos x="0" y="234"/>
                </a:cxn>
                <a:cxn ang="0">
                  <a:pos x="0" y="252"/>
                </a:cxn>
                <a:cxn ang="0">
                  <a:pos x="126" y="120"/>
                </a:cxn>
                <a:cxn ang="0">
                  <a:pos x="269" y="0"/>
                </a:cxn>
                <a:cxn ang="0">
                  <a:pos x="269" y="0"/>
                </a:cxn>
              </a:cxnLst>
              <a:rect l="0" t="0" r="r" b="b"/>
              <a:pathLst>
                <a:path w="269" h="252">
                  <a:moveTo>
                    <a:pt x="269" y="0"/>
                  </a:moveTo>
                  <a:lnTo>
                    <a:pt x="251" y="0"/>
                  </a:lnTo>
                  <a:lnTo>
                    <a:pt x="120" y="114"/>
                  </a:lnTo>
                  <a:lnTo>
                    <a:pt x="60" y="174"/>
                  </a:lnTo>
                  <a:lnTo>
                    <a:pt x="0" y="234"/>
                  </a:lnTo>
                  <a:lnTo>
                    <a:pt x="0" y="252"/>
                  </a:lnTo>
                  <a:lnTo>
                    <a:pt x="126" y="120"/>
                  </a:lnTo>
                  <a:lnTo>
                    <a:pt x="269" y="0"/>
                  </a:lnTo>
                  <a:lnTo>
                    <a:pt x="269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50204" name="Line 28"/>
            <p:cNvSpPr>
              <a:spLocks noChangeShapeType="1"/>
            </p:cNvSpPr>
            <p:nvPr/>
          </p:nvSpPr>
          <p:spPr bwMode="hidden">
            <a:xfrm>
              <a:off x="1" y="2749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50205" name="Line 29"/>
            <p:cNvSpPr>
              <a:spLocks noChangeShapeType="1"/>
            </p:cNvSpPr>
            <p:nvPr/>
          </p:nvSpPr>
          <p:spPr bwMode="hidden">
            <a:xfrm>
              <a:off x="1" y="2356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50206" name="Line 30"/>
            <p:cNvSpPr>
              <a:spLocks noChangeShapeType="1"/>
            </p:cNvSpPr>
            <p:nvPr/>
          </p:nvSpPr>
          <p:spPr bwMode="hidden">
            <a:xfrm>
              <a:off x="1" y="3142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grpSp>
          <p:nvGrpSpPr>
            <p:cNvPr id="2071" name="Group 31"/>
            <p:cNvGrpSpPr>
              <a:grpSpLocks/>
            </p:cNvGrpSpPr>
            <p:nvPr/>
          </p:nvGrpSpPr>
          <p:grpSpPr bwMode="auto">
            <a:xfrm>
              <a:off x="1" y="392"/>
              <a:ext cx="5758" cy="1571"/>
              <a:chOff x="1" y="392"/>
              <a:chExt cx="5758" cy="1571"/>
            </a:xfrm>
          </p:grpSpPr>
          <p:sp>
            <p:nvSpPr>
              <p:cNvPr id="50208" name="Line 32"/>
              <p:cNvSpPr>
                <a:spLocks noChangeShapeType="1"/>
              </p:cNvSpPr>
              <p:nvPr/>
            </p:nvSpPr>
            <p:spPr bwMode="hidden">
              <a:xfrm>
                <a:off x="1" y="784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209" name="Line 33"/>
              <p:cNvSpPr>
                <a:spLocks noChangeShapeType="1"/>
              </p:cNvSpPr>
              <p:nvPr/>
            </p:nvSpPr>
            <p:spPr bwMode="hidden">
              <a:xfrm>
                <a:off x="1" y="1963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210" name="Line 34"/>
              <p:cNvSpPr>
                <a:spLocks noChangeShapeType="1"/>
              </p:cNvSpPr>
              <p:nvPr/>
            </p:nvSpPr>
            <p:spPr bwMode="hidden">
              <a:xfrm>
                <a:off x="1" y="1570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211" name="Line 35"/>
              <p:cNvSpPr>
                <a:spLocks noChangeShapeType="1"/>
              </p:cNvSpPr>
              <p:nvPr/>
            </p:nvSpPr>
            <p:spPr bwMode="hidden">
              <a:xfrm>
                <a:off x="1" y="1177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212" name="Line 36"/>
              <p:cNvSpPr>
                <a:spLocks noChangeShapeType="1"/>
              </p:cNvSpPr>
              <p:nvPr/>
            </p:nvSpPr>
            <p:spPr bwMode="hidden">
              <a:xfrm>
                <a:off x="1" y="392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50213" name="Line 37"/>
            <p:cNvSpPr>
              <a:spLocks noChangeShapeType="1"/>
            </p:cNvSpPr>
            <p:nvPr/>
          </p:nvSpPr>
          <p:spPr bwMode="hidden">
            <a:xfrm>
              <a:off x="1" y="3928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50214" name="Line 38"/>
            <p:cNvSpPr>
              <a:spLocks noChangeShapeType="1"/>
            </p:cNvSpPr>
            <p:nvPr/>
          </p:nvSpPr>
          <p:spPr bwMode="hidden">
            <a:xfrm>
              <a:off x="1" y="3535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</p:grpSp>
      <p:sp>
        <p:nvSpPr>
          <p:cNvPr id="50215" name="Rectangle 39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50216" name="Rectangle 40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0217" name="Rectangle 4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0218" name="Rectangle 4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2B1FDEE-53A2-4F3F-ABE6-10C10001738B}" type="slidenum">
              <a:rPr lang="ru-RU" altLang="ru-RU" smtClean="0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FFFFFF"/>
              </a:solidFill>
            </a:endParaRPr>
          </a:p>
        </p:txBody>
      </p:sp>
      <p:sp>
        <p:nvSpPr>
          <p:cNvPr id="50219" name="Rectangle 4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3276960611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880" r:id="rId1"/>
    <p:sldLayoutId id="2147483881" r:id="rId2"/>
    <p:sldLayoutId id="2147483882" r:id="rId3"/>
    <p:sldLayoutId id="2147483883" r:id="rId4"/>
    <p:sldLayoutId id="2147483884" r:id="rId5"/>
    <p:sldLayoutId id="2147483885" r:id="rId6"/>
    <p:sldLayoutId id="2147483886" r:id="rId7"/>
    <p:sldLayoutId id="2147483887" r:id="rId8"/>
    <p:sldLayoutId id="2147483888" r:id="rId9"/>
    <p:sldLayoutId id="2147483889" r:id="rId10"/>
    <p:sldLayoutId id="2147483890" r:id="rId11"/>
    <p:sldLayoutId id="2147483891" r:id="rId12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anose="05000000000000000000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anose="05000000000000000000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anose="05000000000000000000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hyperlink" Target="http://www.hotrzn.ru/useruploads/images/gagra_kolonnada.jpg" TargetMode="Externa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3" Type="http://schemas.openxmlformats.org/officeDocument/2006/relationships/image" Target="../media/image24.jpeg"/><Relationship Id="rId7" Type="http://schemas.openxmlformats.org/officeDocument/2006/relationships/hyperlink" Target="http://i038.radikal.ru/0711/97/3cb905ce8732.jpg" TargetMode="External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6.jpeg"/><Relationship Id="rId5" Type="http://schemas.openxmlformats.org/officeDocument/2006/relationships/hyperlink" Target="http://images.china.cn/attachement/jpg/site1007/20091207/000d87ad3cdd0c86a63e34.jpg" TargetMode="External"/><Relationship Id="rId4" Type="http://schemas.openxmlformats.org/officeDocument/2006/relationships/image" Target="../media/image25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novui-sait2011.narod.ru/0177195d0ab2.jpg" TargetMode="Externa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4.jpeg"/><Relationship Id="rId5" Type="http://schemas.openxmlformats.org/officeDocument/2006/relationships/hyperlink" Target="http://turometr.s3.amazonaws.com/images/gallery/01/59/24/2010/07/11/5496a8__a973e2a49b_600.jpg" TargetMode="External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>
                <a:solidFill>
                  <a:srgbClr val="002060"/>
                </a:solidFill>
              </a:rPr>
              <a:t>Учитель географии: </a:t>
            </a:r>
            <a:r>
              <a:rPr lang="ru-RU" sz="2400" dirty="0" err="1" smtClean="0">
                <a:solidFill>
                  <a:srgbClr val="002060"/>
                </a:solidFill>
              </a:rPr>
              <a:t>Буланкина</a:t>
            </a:r>
            <a:r>
              <a:rPr lang="ru-RU" sz="2400" dirty="0" smtClean="0">
                <a:solidFill>
                  <a:srgbClr val="002060"/>
                </a:solidFill>
              </a:rPr>
              <a:t> Елена Георгиевна</a:t>
            </a:r>
            <a:endParaRPr lang="ru-RU" sz="2400" dirty="0">
              <a:solidFill>
                <a:srgbClr val="00206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8" y="2636912"/>
            <a:ext cx="8380592" cy="1075577"/>
          </a:xfrm>
          <a:prstGeom prst="rect">
            <a:avLst/>
          </a:prstGeom>
        </p:spPr>
      </p:pic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dirty="0" smtClean="0"/>
              <a:t>7 класс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1103792850"/>
      </p:ext>
    </p:extLst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>
                <a:solidFill>
                  <a:srgbClr val="002060"/>
                </a:solidFill>
              </a:rPr>
              <a:t>Субтропический климат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15364" name="Picture 2" descr="C:\Documents and Settings\Admin\Рабочий стол\Рисунок10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388" y="1484313"/>
            <a:ext cx="1871662" cy="2736850"/>
          </a:xfrm>
          <a:noFill/>
          <a:ln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508104" y="1484784"/>
            <a:ext cx="3456384" cy="5040560"/>
          </a:xfrm>
        </p:spPr>
        <p:txBody>
          <a:bodyPr>
            <a:normAutofit fontScale="25000" lnSpcReduction="20000"/>
          </a:bodyPr>
          <a:lstStyle/>
          <a:p>
            <a:pPr>
              <a:buFont typeface="Arial" charset="0"/>
              <a:buChar char="•"/>
              <a:defRPr/>
            </a:pPr>
            <a:r>
              <a:rPr lang="ru-RU" sz="8000" dirty="0" smtClean="0">
                <a:solidFill>
                  <a:srgbClr val="3333CC"/>
                </a:solidFill>
              </a:rPr>
              <a:t>На западе сектора – </a:t>
            </a:r>
            <a:r>
              <a:rPr lang="ru-RU" sz="8000" i="1" dirty="0" smtClean="0">
                <a:solidFill>
                  <a:srgbClr val="FF0000"/>
                </a:solidFill>
              </a:rPr>
              <a:t>средиземноморский – 1 </a:t>
            </a:r>
            <a:r>
              <a:rPr lang="ru-RU" sz="8000" dirty="0" smtClean="0">
                <a:solidFill>
                  <a:srgbClr val="3333CC"/>
                </a:solidFill>
              </a:rPr>
              <a:t>климат с сезонными смещениями общей циркуляции атмосферы (сухое лето и влажная зима за счет циклонов полярного фронта).</a:t>
            </a:r>
          </a:p>
          <a:p>
            <a:pPr>
              <a:buFont typeface="Arial" charset="0"/>
              <a:buChar char="•"/>
              <a:defRPr/>
            </a:pPr>
            <a:r>
              <a:rPr lang="ru-RU" sz="8000" dirty="0" smtClean="0">
                <a:solidFill>
                  <a:srgbClr val="3333CC"/>
                </a:solidFill>
              </a:rPr>
              <a:t>На нагорьях Малой Азии, Ирана и Армении климат </a:t>
            </a:r>
            <a:r>
              <a:rPr lang="ru-RU" sz="8000" i="1" dirty="0" smtClean="0">
                <a:solidFill>
                  <a:srgbClr val="FF0000"/>
                </a:solidFill>
              </a:rPr>
              <a:t>континентальный - 2</a:t>
            </a:r>
            <a:r>
              <a:rPr lang="ru-RU" sz="8000" i="1" dirty="0" smtClean="0">
                <a:solidFill>
                  <a:srgbClr val="3333CC"/>
                </a:solidFill>
              </a:rPr>
              <a:t> </a:t>
            </a:r>
            <a:r>
              <a:rPr lang="ru-RU" sz="8000" dirty="0" smtClean="0">
                <a:solidFill>
                  <a:srgbClr val="3333CC"/>
                </a:solidFill>
              </a:rPr>
              <a:t>с относительно холодной зимой и жарким сухим летом;</a:t>
            </a:r>
          </a:p>
          <a:p>
            <a:pPr>
              <a:buFont typeface="Arial" charset="0"/>
              <a:buChar char="•"/>
              <a:defRPr/>
            </a:pPr>
            <a:r>
              <a:rPr lang="ru-RU" sz="8000" dirty="0" smtClean="0">
                <a:solidFill>
                  <a:srgbClr val="3333CC"/>
                </a:solidFill>
              </a:rPr>
              <a:t>На востоке преобладает </a:t>
            </a:r>
            <a:r>
              <a:rPr lang="ru-RU" sz="8000" i="1" dirty="0" smtClean="0">
                <a:solidFill>
                  <a:srgbClr val="FF0000"/>
                </a:solidFill>
              </a:rPr>
              <a:t>муссонный - 3</a:t>
            </a:r>
            <a:r>
              <a:rPr lang="ru-RU" sz="8000" i="1" dirty="0" smtClean="0">
                <a:solidFill>
                  <a:srgbClr val="3333CC"/>
                </a:solidFill>
              </a:rPr>
              <a:t> </a:t>
            </a:r>
            <a:r>
              <a:rPr lang="ru-RU" sz="8000" dirty="0" smtClean="0">
                <a:solidFill>
                  <a:srgbClr val="3333CC"/>
                </a:solidFill>
              </a:rPr>
              <a:t>климат с летним максимумом осадков.</a:t>
            </a:r>
          </a:p>
          <a:p>
            <a:pPr>
              <a:buFont typeface="Arial" charset="0"/>
              <a:buChar char="•"/>
              <a:defRPr/>
            </a:pPr>
            <a:endParaRPr lang="ru-RU" dirty="0">
              <a:solidFill>
                <a:srgbClr val="3333CC"/>
              </a:solidFill>
            </a:endParaRPr>
          </a:p>
        </p:txBody>
      </p:sp>
      <p:pic>
        <p:nvPicPr>
          <p:cNvPr id="15365" name="Picture 3" descr="C:\Documents and Settings\Admin\Рабочий стол\Рисунок1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79613" y="3068638"/>
            <a:ext cx="1800225" cy="2592387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1907704" y="1124744"/>
            <a:ext cx="648072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charset="0"/>
                <a:cs typeface="Arial" charset="0"/>
              </a:rPr>
              <a:t>1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2411760" y="2204864"/>
            <a:ext cx="576064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charset="0"/>
                <a:cs typeface="Arial" charset="0"/>
              </a:rPr>
              <a:t>2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4572000" y="3284984"/>
            <a:ext cx="576064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charset="0"/>
                <a:cs typeface="Arial" charset="0"/>
              </a:rPr>
              <a:t>3</a:t>
            </a:r>
          </a:p>
        </p:txBody>
      </p:sp>
      <p:pic>
        <p:nvPicPr>
          <p:cNvPr id="14348" name="Picture 12" descr="Картинка 2 из 51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75856" y="1340768"/>
            <a:ext cx="2193334" cy="15884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Picture 19" descr="C:\Documents and Settings\Admin\Рабочий стол\Рисунок9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851151" y="4005765"/>
            <a:ext cx="1946275" cy="264795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6391226"/>
      </p:ext>
    </p:extLst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defRPr/>
            </a:pPr>
            <a:r>
              <a:rPr lang="ru-RU" sz="3600" dirty="0" smtClean="0">
                <a:solidFill>
                  <a:srgbClr val="002060"/>
                </a:solidFill>
              </a:rPr>
              <a:t>Тропический, субэкваториальный и экваториальный климат</a:t>
            </a:r>
            <a:endParaRPr lang="ru-RU" sz="3600" dirty="0">
              <a:solidFill>
                <a:srgbClr val="002060"/>
              </a:solidFill>
            </a:endParaRPr>
          </a:p>
        </p:txBody>
      </p:sp>
      <p:pic>
        <p:nvPicPr>
          <p:cNvPr id="16391" name="Picture 13" descr="C:\Documents and Settings\Admin\Рабочий стол\Рисунок15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619250" y="2558256"/>
            <a:ext cx="1714500" cy="2609850"/>
          </a:xfrm>
          <a:noFill/>
          <a:ln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860032" y="1484784"/>
            <a:ext cx="4104456" cy="5112568"/>
          </a:xfrm>
        </p:spPr>
        <p:txBody>
          <a:bodyPr>
            <a:normAutofit fontScale="77500" lnSpcReduction="20000"/>
          </a:bodyPr>
          <a:lstStyle/>
          <a:p>
            <a:pPr>
              <a:buFont typeface="Arial" charset="0"/>
              <a:buNone/>
              <a:defRPr/>
            </a:pPr>
            <a:r>
              <a:rPr lang="ru-RU" dirty="0" smtClean="0">
                <a:solidFill>
                  <a:srgbClr val="3333CC"/>
                </a:solidFill>
              </a:rPr>
              <a:t>Тропический пояс в Европе отсутствует, а в Азии выражен лишь в её юго-западной части (Аравийский полуостров, пустыня Тар), где господствует </a:t>
            </a:r>
            <a:r>
              <a:rPr lang="ru-RU" i="1" dirty="0" smtClean="0">
                <a:solidFill>
                  <a:srgbClr val="FF0000"/>
                </a:solidFill>
              </a:rPr>
              <a:t>климат тропических пустынь - 1</a:t>
            </a:r>
            <a:r>
              <a:rPr lang="ru-RU" dirty="0" smtClean="0">
                <a:solidFill>
                  <a:srgbClr val="FF0000"/>
                </a:solidFill>
              </a:rPr>
              <a:t>. </a:t>
            </a:r>
          </a:p>
          <a:p>
            <a:pPr>
              <a:buFont typeface="Arial" charset="0"/>
              <a:buNone/>
              <a:defRPr/>
            </a:pPr>
            <a:r>
              <a:rPr lang="ru-RU" dirty="0" smtClean="0">
                <a:solidFill>
                  <a:srgbClr val="3333CC"/>
                </a:solidFill>
              </a:rPr>
              <a:t> Восточнее он сменяется </a:t>
            </a:r>
            <a:r>
              <a:rPr lang="ru-RU" i="1" dirty="0" smtClean="0">
                <a:solidFill>
                  <a:srgbClr val="FF0000"/>
                </a:solidFill>
              </a:rPr>
              <a:t>субэкваториальным поясом </a:t>
            </a:r>
            <a:r>
              <a:rPr lang="ru-RU" dirty="0" smtClean="0">
                <a:solidFill>
                  <a:srgbClr val="3333CC"/>
                </a:solidFill>
              </a:rPr>
              <a:t>с </a:t>
            </a:r>
            <a:r>
              <a:rPr lang="ru-RU" i="1" dirty="0" smtClean="0">
                <a:solidFill>
                  <a:srgbClr val="FF0000"/>
                </a:solidFill>
              </a:rPr>
              <a:t>муссонным</a:t>
            </a:r>
            <a:r>
              <a:rPr lang="ru-RU" i="1" dirty="0" smtClean="0">
                <a:solidFill>
                  <a:srgbClr val="3333CC"/>
                </a:solidFill>
              </a:rPr>
              <a:t> </a:t>
            </a:r>
            <a:r>
              <a:rPr lang="ru-RU" i="1" dirty="0" smtClean="0">
                <a:solidFill>
                  <a:srgbClr val="FF0000"/>
                </a:solidFill>
              </a:rPr>
              <a:t>климатом- 2</a:t>
            </a:r>
            <a:r>
              <a:rPr lang="ru-RU" dirty="0" smtClean="0">
                <a:solidFill>
                  <a:srgbClr val="3333CC"/>
                </a:solidFill>
              </a:rPr>
              <a:t>, который преобладает на полуостровах Индостан и Индокитай.</a:t>
            </a:r>
          </a:p>
          <a:p>
            <a:pPr>
              <a:buFont typeface="Arial" charset="0"/>
              <a:buNone/>
              <a:defRPr/>
            </a:pPr>
            <a:r>
              <a:rPr lang="ru-RU" dirty="0" smtClean="0">
                <a:solidFill>
                  <a:srgbClr val="3333CC"/>
                </a:solidFill>
              </a:rPr>
              <a:t>В </a:t>
            </a:r>
            <a:r>
              <a:rPr lang="ru-RU" i="1" dirty="0" smtClean="0">
                <a:solidFill>
                  <a:srgbClr val="FF0000"/>
                </a:solidFill>
              </a:rPr>
              <a:t>экваториальном поясе – 3 </a:t>
            </a:r>
            <a:r>
              <a:rPr lang="ru-RU" dirty="0" smtClean="0">
                <a:solidFill>
                  <a:srgbClr val="3333CC"/>
                </a:solidFill>
              </a:rPr>
              <a:t>обильные осадки в течение всего года и температура воздуха около + 25</a:t>
            </a:r>
            <a:r>
              <a:rPr lang="ru-RU" baseline="30000" dirty="0" smtClean="0">
                <a:solidFill>
                  <a:srgbClr val="3333CC"/>
                </a:solidFill>
              </a:rPr>
              <a:t>o</a:t>
            </a:r>
            <a:r>
              <a:rPr lang="ru-RU" dirty="0" smtClean="0">
                <a:solidFill>
                  <a:srgbClr val="3333CC"/>
                </a:solidFill>
              </a:rPr>
              <a:t>С.</a:t>
            </a:r>
          </a:p>
          <a:p>
            <a:pPr>
              <a:buFont typeface="Arial" charset="0"/>
              <a:buNone/>
              <a:defRPr/>
            </a:pPr>
            <a:endParaRPr lang="ru-RU" dirty="0" smtClean="0">
              <a:solidFill>
                <a:srgbClr val="3333CC"/>
              </a:solidFill>
            </a:endParaRPr>
          </a:p>
          <a:p>
            <a:pPr>
              <a:buFont typeface="Arial" charset="0"/>
              <a:buChar char="•"/>
              <a:defRPr/>
            </a:pPr>
            <a:endParaRPr lang="ru-RU" dirty="0">
              <a:solidFill>
                <a:srgbClr val="3333CC"/>
              </a:solidFill>
            </a:endParaRPr>
          </a:p>
        </p:txBody>
      </p:sp>
      <p:sp>
        <p:nvSpPr>
          <p:cNvPr id="1638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mtClean="0">
                <a:solidFill>
                  <a:prstClr val="black"/>
                </a:solidFill>
              </a:rPr>
              <a:t/>
            </a:r>
            <a:br>
              <a:rPr lang="ru-RU" altLang="ru-RU" smtClean="0">
                <a:solidFill>
                  <a:prstClr val="black"/>
                </a:solidFill>
              </a:rPr>
            </a:br>
            <a:endParaRPr lang="ru-RU" altLang="ru-RU" smtClean="0">
              <a:solidFill>
                <a:prstClr val="black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 smtClean="0">
              <a:solidFill>
                <a:prstClr val="black"/>
              </a:solidFill>
            </a:endParaRPr>
          </a:p>
        </p:txBody>
      </p:sp>
      <p:pic>
        <p:nvPicPr>
          <p:cNvPr id="16389" name="Picture 9" descr="C:\Documents and Settings\Admin\Рабочий стол\Рисунок1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388" y="1268413"/>
            <a:ext cx="1663700" cy="236537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90" name="Picture 11" descr="C:\Documents and Settings\Admin\Рабочий стол\Рисунок14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7813" y="3068638"/>
            <a:ext cx="1755775" cy="23622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Прямоугольник 29"/>
          <p:cNvSpPr/>
          <p:nvPr/>
        </p:nvSpPr>
        <p:spPr>
          <a:xfrm>
            <a:off x="1763688" y="1196752"/>
            <a:ext cx="576064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charset="0"/>
                <a:cs typeface="Arial" charset="0"/>
              </a:rPr>
              <a:t>1</a:t>
            </a:r>
          </a:p>
        </p:txBody>
      </p:sp>
      <p:sp>
        <p:nvSpPr>
          <p:cNvPr id="31" name="Прямоугольник 30"/>
          <p:cNvSpPr/>
          <p:nvPr/>
        </p:nvSpPr>
        <p:spPr>
          <a:xfrm>
            <a:off x="2195736" y="2204864"/>
            <a:ext cx="576064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charset="0"/>
                <a:cs typeface="Arial" charset="0"/>
              </a:rPr>
              <a:t>2</a:t>
            </a:r>
          </a:p>
        </p:txBody>
      </p:sp>
      <p:sp>
        <p:nvSpPr>
          <p:cNvPr id="32" name="Прямоугольник 31"/>
          <p:cNvSpPr/>
          <p:nvPr/>
        </p:nvSpPr>
        <p:spPr>
          <a:xfrm>
            <a:off x="4139952" y="3284984"/>
            <a:ext cx="576064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charset="0"/>
                <a:cs typeface="Arial" charset="0"/>
              </a:rPr>
              <a:t>3</a:t>
            </a:r>
          </a:p>
        </p:txBody>
      </p:sp>
      <p:pic>
        <p:nvPicPr>
          <p:cNvPr id="15376" name="Picture 16" descr="Картинка 10 из 8245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15816" y="1556792"/>
            <a:ext cx="1878416" cy="13175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378" name="Picture 18" descr="Картинка 2 из 25404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5157192"/>
            <a:ext cx="1980432" cy="148904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272249243"/>
      </p:ext>
    </p:extLst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8628939"/>
      </p:ext>
    </p:extLst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8" descr="1193247046_damba_24[1]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1268413"/>
            <a:ext cx="3384550" cy="2671763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>
          <a:xfrm>
            <a:off x="285720" y="332656"/>
            <a:ext cx="8572560" cy="632545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ru-RU" sz="4400" b="1" dirty="0" smtClean="0">
                <a:solidFill>
                  <a:srgbClr val="002060"/>
                </a:solidFill>
                <a:effectLst/>
              </a:rPr>
              <a:t>Реки бассейна Тихого океана</a:t>
            </a:r>
            <a:endParaRPr lang="ru-RU" sz="4400" dirty="0" smtClean="0">
              <a:solidFill>
                <a:srgbClr val="002060"/>
              </a:solidFill>
              <a:effectLst/>
            </a:endParaRPr>
          </a:p>
        </p:txBody>
      </p:sp>
      <p:pic>
        <p:nvPicPr>
          <p:cNvPr id="10244" name="Picture 4" descr="019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516" y="1268413"/>
            <a:ext cx="3562350" cy="2794000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46" name="Text Box 7"/>
          <p:cNvSpPr txBox="1">
            <a:spLocks noChangeArrowheads="1"/>
          </p:cNvSpPr>
          <p:nvPr/>
        </p:nvSpPr>
        <p:spPr bwMode="auto">
          <a:xfrm>
            <a:off x="3132138" y="4221088"/>
            <a:ext cx="6011862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2000" b="1" dirty="0" smtClean="0">
                <a:solidFill>
                  <a:srgbClr val="002060"/>
                </a:solidFill>
              </a:rPr>
              <a:t>Воды рек  Хуанхэ и Янцзы судоходны. Их используют для орошения полей. Эти реки сильно разливаются во время муссонных дождей и приводят к значительным разрушениям дорог и жилых зданий на берегах.</a:t>
            </a:r>
          </a:p>
        </p:txBody>
      </p:sp>
    </p:spTree>
    <p:extLst>
      <p:ext uri="{BB962C8B-B14F-4D97-AF65-F5344CB8AC3E}">
        <p14:creationId xmlns:p14="http://schemas.microsoft.com/office/powerpoint/2010/main" val="3584040210"/>
      </p:ext>
    </p:extLst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title"/>
          </p:nvPr>
        </p:nvSpPr>
        <p:spPr>
          <a:xfrm>
            <a:off x="285720" y="0"/>
            <a:ext cx="8572560" cy="1124744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4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Инд и Ганг – реки бассейна Индийского океана</a:t>
            </a:r>
          </a:p>
        </p:txBody>
      </p:sp>
      <p:pic>
        <p:nvPicPr>
          <p:cNvPr id="9220" name="Picture 5" descr="250px-River_Teesta%2C_Sikkhim%2C_Indi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288" y="1628775"/>
            <a:ext cx="2665412" cy="2005013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1" name="Picture 6" descr="290px-Krishna_River_Vijayawad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56325" y="1628775"/>
            <a:ext cx="2700338" cy="2030413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2" name="Picture 7" descr="275px-Narmad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850" y="4292600"/>
            <a:ext cx="3492500" cy="2336800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3" name="Picture 8" descr="Tehri_dam_india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4525" y="4238625"/>
            <a:ext cx="3127375" cy="2346325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13923090"/>
      </p:ext>
    </p:extLst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3348038" y="44625"/>
            <a:ext cx="5338762" cy="1152127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ru-RU" sz="4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Реки бассейна Атлантического океана</a:t>
            </a:r>
          </a:p>
        </p:txBody>
      </p:sp>
      <p:pic>
        <p:nvPicPr>
          <p:cNvPr id="8195" name="Picture 4" descr="018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363" y="1773238"/>
            <a:ext cx="3960812" cy="2681287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7" name="Picture 12" descr="мост днепр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1633927"/>
            <a:ext cx="3393180" cy="2537693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199" name="Text Box 14"/>
          <p:cNvSpPr txBox="1">
            <a:spLocks noChangeArrowheads="1"/>
          </p:cNvSpPr>
          <p:nvPr/>
        </p:nvSpPr>
        <p:spPr bwMode="auto">
          <a:xfrm>
            <a:off x="1979712" y="4870740"/>
            <a:ext cx="6913463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2400" b="1" dirty="0" smtClean="0">
                <a:solidFill>
                  <a:srgbClr val="002060"/>
                </a:solidFill>
              </a:rPr>
              <a:t>Дунай,  Рейн, Луара, Сена, Висла, Одер</a:t>
            </a:r>
          </a:p>
        </p:txBody>
      </p:sp>
    </p:spTree>
    <p:extLst>
      <p:ext uri="{BB962C8B-B14F-4D97-AF65-F5344CB8AC3E}">
        <p14:creationId xmlns:p14="http://schemas.microsoft.com/office/powerpoint/2010/main" val="1044444858"/>
      </p:ext>
    </p:extLst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10" descr="вся карта волги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91880" y="3501008"/>
            <a:ext cx="2270125" cy="3167063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>
          <a:xfrm>
            <a:off x="285720" y="548680"/>
            <a:ext cx="8572560" cy="144016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b="1" dirty="0" smtClean="0"/>
              <a:t> </a:t>
            </a:r>
            <a:r>
              <a:rPr lang="ru-RU" sz="4900" b="1" dirty="0" smtClean="0">
                <a:solidFill>
                  <a:srgbClr val="002060"/>
                </a:solidFill>
              </a:rPr>
              <a:t>Реки внутреннего стока</a:t>
            </a:r>
            <a:r>
              <a:rPr lang="ru-RU" sz="4900" b="1" smtClean="0">
                <a:solidFill>
                  <a:srgbClr val="002060"/>
                </a:solidFill>
              </a:rPr>
              <a:t>. </a:t>
            </a:r>
            <a:br>
              <a:rPr lang="ru-RU" sz="4900" b="1" smtClean="0">
                <a:solidFill>
                  <a:srgbClr val="002060"/>
                </a:solidFill>
              </a:rPr>
            </a:br>
            <a:r>
              <a:rPr lang="ru-RU" sz="4900" b="1" smtClean="0">
                <a:solidFill>
                  <a:srgbClr val="002060"/>
                </a:solidFill>
              </a:rPr>
              <a:t>Волга </a:t>
            </a:r>
            <a:r>
              <a:rPr lang="ru-RU" sz="4900" b="1" dirty="0" smtClean="0">
                <a:solidFill>
                  <a:srgbClr val="002060"/>
                </a:solidFill>
              </a:rPr>
              <a:t>– «вечная река»</a:t>
            </a:r>
          </a:p>
        </p:txBody>
      </p:sp>
      <p:pic>
        <p:nvPicPr>
          <p:cNvPr id="13316" name="Picture 4" descr="волга космос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8625" y="1466850"/>
            <a:ext cx="3449638" cy="2587625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7" name="Picture 6" descr="волга у саратова порт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388" y="1412875"/>
            <a:ext cx="3810000" cy="2590800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23946877"/>
      </p:ext>
    </p:extLst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7155421"/>
              </p:ext>
            </p:extLst>
          </p:nvPr>
        </p:nvGraphicFramePr>
        <p:xfrm>
          <a:off x="467545" y="980728"/>
          <a:ext cx="8352926" cy="460851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87669"/>
                <a:gridCol w="2088419"/>
                <a:gridCol w="2088419"/>
                <a:gridCol w="2088419"/>
              </a:tblGrid>
              <a:tr h="1069751">
                <a:tc gridSpan="4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</a:rPr>
                        <a:t>Бассейны океанов.</a:t>
                      </a:r>
                      <a:endParaRPr lang="ru-RU" sz="3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67639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</a:rPr>
                        <a:t>Индийский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</a:rPr>
                        <a:t>океан</a:t>
                      </a:r>
                      <a:endParaRPr lang="ru-RU" sz="3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</a:rPr>
                        <a:t>Атлантический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</a:rPr>
                        <a:t>океан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</a:rPr>
                        <a:t> </a:t>
                      </a:r>
                      <a:endParaRPr lang="ru-RU" sz="3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</a:rPr>
                        <a:t>Северный Ледовитый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</a:rPr>
                        <a:t>океан</a:t>
                      </a:r>
                      <a:endParaRPr lang="ru-RU" sz="3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</a:rPr>
                        <a:t>Тихий океан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</a:rPr>
                        <a:t> </a:t>
                      </a:r>
                      <a:endParaRPr lang="ru-RU" sz="3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86236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56347490"/>
      </p:ext>
    </p:extLst>
  </p:cSld>
  <p:clrMapOvr>
    <a:masterClrMapping/>
  </p:clrMapOvr>
  <p:transition>
    <p:pull dir="r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404664"/>
            <a:ext cx="7232848" cy="5234136"/>
          </a:xfrm>
        </p:spPr>
        <p:txBody>
          <a:bodyPr>
            <a:normAutofit fontScale="92500"/>
          </a:bodyPr>
          <a:lstStyle/>
          <a:p>
            <a:pPr marL="514350" indent="-514350" algn="l">
              <a:buAutoNum type="arabicPeriod"/>
            </a:pPr>
            <a:r>
              <a:rPr lang="ru-RU" b="1" dirty="0" smtClean="0">
                <a:solidFill>
                  <a:srgbClr val="002060"/>
                </a:solidFill>
              </a:rPr>
              <a:t>Какие горы входят в Альпийско- Гималайский пояс?</a:t>
            </a:r>
          </a:p>
          <a:p>
            <a:pPr marL="514350" indent="-514350" algn="l">
              <a:buAutoNum type="arabicPeriod"/>
            </a:pPr>
            <a:r>
              <a:rPr lang="ru-RU" b="1" dirty="0" smtClean="0">
                <a:solidFill>
                  <a:srgbClr val="002060"/>
                </a:solidFill>
              </a:rPr>
              <a:t>Какие климатообразующие факторы влияют на климат Евразии?</a:t>
            </a:r>
          </a:p>
          <a:p>
            <a:pPr marL="514350" indent="-514350" algn="l">
              <a:buAutoNum type="arabicPeriod"/>
            </a:pPr>
            <a:r>
              <a:rPr lang="ru-RU" b="1" dirty="0" smtClean="0">
                <a:solidFill>
                  <a:srgbClr val="002060"/>
                </a:solidFill>
              </a:rPr>
              <a:t>Назовите </a:t>
            </a:r>
            <a:r>
              <a:rPr lang="ru-RU" b="1" dirty="0" smtClean="0">
                <a:solidFill>
                  <a:srgbClr val="002060"/>
                </a:solidFill>
              </a:rPr>
              <a:t>реки Тихого океана?</a:t>
            </a:r>
          </a:p>
          <a:p>
            <a:pPr marL="514350" indent="-514350" algn="l">
              <a:buAutoNum type="arabicPeriod"/>
            </a:pPr>
            <a:r>
              <a:rPr lang="ru-RU" b="1" dirty="0" smtClean="0">
                <a:solidFill>
                  <a:srgbClr val="002060"/>
                </a:solidFill>
              </a:rPr>
              <a:t>Чем уникален </a:t>
            </a:r>
            <a:r>
              <a:rPr lang="ru-RU" b="1" dirty="0" err="1" smtClean="0">
                <a:solidFill>
                  <a:srgbClr val="002060"/>
                </a:solidFill>
              </a:rPr>
              <a:t>резео</a:t>
            </a:r>
            <a:r>
              <a:rPr lang="ru-RU" b="1" dirty="0" smtClean="0">
                <a:solidFill>
                  <a:srgbClr val="002060"/>
                </a:solidFill>
              </a:rPr>
              <a:t> континентальный климат</a:t>
            </a:r>
            <a:r>
              <a:rPr lang="ru-RU" dirty="0" smtClean="0">
                <a:solidFill>
                  <a:srgbClr val="002060"/>
                </a:solidFill>
              </a:rPr>
              <a:t>?</a:t>
            </a:r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0811189"/>
      </p:ext>
    </p:extLst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04665"/>
            <a:ext cx="7772400" cy="1584175"/>
          </a:xfrm>
        </p:spPr>
        <p:txBody>
          <a:bodyPr/>
          <a:lstStyle/>
          <a:p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564904"/>
            <a:ext cx="6400800" cy="2160240"/>
          </a:xfrm>
        </p:spPr>
        <p:txBody>
          <a:bodyPr>
            <a:normAutofit fontScale="62500" lnSpcReduction="20000"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П. 44,45,46 прочитать. Выполнить задание на </a:t>
            </a:r>
            <a:r>
              <a:rPr lang="ru-RU" b="1" dirty="0" err="1" smtClean="0">
                <a:solidFill>
                  <a:srgbClr val="002060"/>
                </a:solidFill>
              </a:rPr>
              <a:t>Фоксфорде</a:t>
            </a:r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b="1" dirty="0">
                <a:solidFill>
                  <a:srgbClr val="002060"/>
                </a:solidFill>
              </a:rPr>
              <a:t> https://foxford.ru/courses/1120/lessons/27731   прослушать лекцию и решить тест</a:t>
            </a:r>
            <a:endParaRPr lang="ru-RU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4359602"/>
      </p:ext>
    </p:extLst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836711"/>
            <a:ext cx="7772400" cy="2677799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002060"/>
                </a:solidFill>
              </a:rPr>
              <a:t>Цель урока: </a:t>
            </a:r>
            <a:r>
              <a:rPr lang="ru-RU" sz="4000" dirty="0">
                <a:solidFill>
                  <a:srgbClr val="002060"/>
                </a:solidFill>
              </a:rPr>
              <a:t>обобщить особенности рельефа, климата и формирования внутренних </a:t>
            </a:r>
            <a:r>
              <a:rPr lang="ru-RU" sz="4000" smtClean="0">
                <a:solidFill>
                  <a:srgbClr val="002060"/>
                </a:solidFill>
              </a:rPr>
              <a:t>вод Евразии</a:t>
            </a:r>
            <a:endParaRPr lang="ru-RU" sz="40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4565881"/>
      </p:ext>
    </p:extLst>
  </p:cSld>
  <p:clrMapOvr>
    <a:masterClrMapping/>
  </p:clrMapOvr>
  <p:transition>
    <p:pull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85918" y="274638"/>
            <a:ext cx="6138882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Особенности  рельефа материка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4" name="Содержимое 3" descr="1-4-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27584" y="1556792"/>
            <a:ext cx="7097216" cy="5218541"/>
          </a:xfrm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-171400"/>
            <a:ext cx="7467600" cy="1484784"/>
          </a:xfrm>
        </p:spPr>
        <p:txBody>
          <a:bodyPr>
            <a:normAutofit/>
          </a:bodyPr>
          <a:lstStyle/>
          <a:p>
            <a:r>
              <a:rPr lang="ru-RU" sz="2800" dirty="0" err="1" smtClean="0">
                <a:solidFill>
                  <a:srgbClr val="002060"/>
                </a:solidFill>
              </a:rPr>
              <a:t>Альпийско</a:t>
            </a:r>
            <a:r>
              <a:rPr lang="ru-RU" sz="2800" dirty="0" smtClean="0">
                <a:solidFill>
                  <a:srgbClr val="002060"/>
                </a:solidFill>
              </a:rPr>
              <a:t> – Гималайский пояс: </a:t>
            </a:r>
            <a:r>
              <a:rPr lang="ru-RU" sz="2800" dirty="0">
                <a:solidFill>
                  <a:srgbClr val="002060"/>
                </a:solidFill>
              </a:rPr>
              <a:t>П</a:t>
            </a:r>
            <a:r>
              <a:rPr lang="ru-RU" sz="2800" dirty="0" smtClean="0">
                <a:solidFill>
                  <a:srgbClr val="002060"/>
                </a:solidFill>
              </a:rPr>
              <a:t>иренеи- Альпы – </a:t>
            </a:r>
            <a:r>
              <a:rPr lang="ru-RU" sz="2800" dirty="0">
                <a:solidFill>
                  <a:srgbClr val="002060"/>
                </a:solidFill>
              </a:rPr>
              <a:t>К</a:t>
            </a:r>
            <a:r>
              <a:rPr lang="ru-RU" sz="2800" dirty="0" smtClean="0">
                <a:solidFill>
                  <a:srgbClr val="002060"/>
                </a:solidFill>
              </a:rPr>
              <a:t>арпаты -  Кавказ – Памир - Гималаи  </a:t>
            </a:r>
            <a:endParaRPr lang="ru-RU" sz="2800" dirty="0">
              <a:solidFill>
                <a:srgbClr val="00206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75656" y="1236943"/>
            <a:ext cx="6684805" cy="5441119"/>
          </a:xfrm>
        </p:spPr>
      </p:pic>
    </p:spTree>
    <p:extLst>
      <p:ext uri="{BB962C8B-B14F-4D97-AF65-F5344CB8AC3E}">
        <p14:creationId xmlns:p14="http://schemas.microsoft.com/office/powerpoint/2010/main" val="3333413245"/>
      </p:ext>
    </p:extLst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ru-RU" dirty="0" smtClean="0">
                <a:solidFill>
                  <a:srgbClr val="002060"/>
                </a:solidFill>
              </a:rPr>
              <a:t>Климатообразующие факторы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1331640" y="1268760"/>
            <a:ext cx="6737627" cy="5213176"/>
          </a:xfrm>
        </p:spPr>
        <p:txBody>
          <a:bodyPr>
            <a:normAutofit fontScale="92500" lnSpcReduction="20000"/>
          </a:bodyPr>
          <a:lstStyle/>
          <a:p>
            <a:pPr>
              <a:buFont typeface="Arial" charset="0"/>
              <a:buChar char="•"/>
              <a:defRPr/>
            </a:pPr>
            <a:r>
              <a:rPr lang="ru-RU" dirty="0" smtClean="0">
                <a:solidFill>
                  <a:srgbClr val="3333CC"/>
                </a:solidFill>
              </a:rPr>
              <a:t>Широтное положение определило расположение материка во всех климатических поясах</a:t>
            </a:r>
          </a:p>
          <a:p>
            <a:pPr>
              <a:buFont typeface="Arial" charset="0"/>
              <a:buChar char="•"/>
              <a:defRPr/>
            </a:pPr>
            <a:r>
              <a:rPr lang="ru-RU" dirty="0" smtClean="0">
                <a:solidFill>
                  <a:srgbClr val="3333CC"/>
                </a:solidFill>
              </a:rPr>
              <a:t>Положение основной части материка между экватором и Северным полярным кругом определили расположение самой широкой части в умеренном поясе и преобладание западного переноса.</a:t>
            </a:r>
          </a:p>
          <a:p>
            <a:pPr>
              <a:buFont typeface="Arial" charset="0"/>
              <a:buChar char="•"/>
              <a:defRPr/>
            </a:pPr>
            <a:r>
              <a:rPr lang="ru-RU" dirty="0" smtClean="0">
                <a:solidFill>
                  <a:srgbClr val="3333CC"/>
                </a:solidFill>
              </a:rPr>
              <a:t>Выход ко всем океанам Земли определил влияние каждого на определенные части материка.</a:t>
            </a:r>
          </a:p>
          <a:p>
            <a:pPr>
              <a:buFont typeface="Arial" charset="0"/>
              <a:buChar char="•"/>
              <a:defRPr/>
            </a:pPr>
            <a:r>
              <a:rPr lang="ru-RU" dirty="0" smtClean="0">
                <a:solidFill>
                  <a:srgbClr val="3333CC"/>
                </a:solidFill>
              </a:rPr>
              <a:t>Расчлененность западной и южной окраин, сложное устройство поверхности, размеры определили исключительное разнообразие климатических условий.</a:t>
            </a:r>
            <a:endParaRPr lang="ru-RU" dirty="0">
              <a:solidFill>
                <a:srgbClr val="3333CC"/>
              </a:solidFill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sz="half" idx="1"/>
          </p:nvPr>
        </p:nvSpPr>
        <p:spPr>
          <a:xfrm>
            <a:off x="382853" y="1756382"/>
            <a:ext cx="4038600" cy="4525963"/>
          </a:xfrm>
        </p:spPr>
        <p:txBody>
          <a:bodyPr>
            <a:normAutofit fontScale="92500" lnSpcReduction="2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23710780"/>
      </p:ext>
    </p:extLst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572560" cy="11430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dirty="0" smtClean="0">
                <a:solidFill>
                  <a:srgbClr val="002060"/>
                </a:solidFill>
              </a:rPr>
              <a:t>Годовое количество осадков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8195" name="Picture 2" descr="C:\Documents and Settings\Admin\Рабочий стол\Рисунок3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1010777" y="1484784"/>
            <a:ext cx="7342077" cy="5256584"/>
          </a:xfrm>
          <a:ln>
            <a:solidFill>
              <a:srgbClr val="C0000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675973343"/>
      </p:ext>
    </p:extLst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23528" y="0"/>
            <a:ext cx="8572560" cy="1143000"/>
          </a:xfrm>
        </p:spPr>
        <p:txBody>
          <a:bodyPr/>
          <a:lstStyle/>
          <a:p>
            <a:pPr>
              <a:defRPr/>
            </a:pPr>
            <a:r>
              <a:rPr lang="ru-RU" dirty="0" smtClean="0">
                <a:solidFill>
                  <a:srgbClr val="002060"/>
                </a:solidFill>
              </a:rPr>
              <a:t>Типы климатов Евразии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5124" name="Picture 3" descr="C:\Documents and Settings\Admin\Рабочий стол\4125298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27584" y="1340768"/>
            <a:ext cx="7115079" cy="5159944"/>
          </a:xfrm>
          <a:ln>
            <a:solidFill>
              <a:srgbClr val="C0000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770661091"/>
      </p:ext>
    </p:extLst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>
                <a:solidFill>
                  <a:srgbClr val="002060"/>
                </a:solidFill>
              </a:rPr>
              <a:t>Арктический климат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12292" name="Picture 2" descr="C:\Documents and Settings\Admin\Рабочий стол\Рисунок4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23850" y="1557338"/>
            <a:ext cx="2160588" cy="3095625"/>
          </a:xfrm>
          <a:ln>
            <a:solidFill>
              <a:srgbClr val="C0000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5220072" y="1556792"/>
            <a:ext cx="3672408" cy="4997152"/>
          </a:xfrm>
        </p:spPr>
        <p:txBody>
          <a:bodyPr>
            <a:normAutofit fontScale="85000" lnSpcReduction="20000"/>
          </a:bodyPr>
          <a:lstStyle/>
          <a:p>
            <a:pPr>
              <a:buFont typeface="Arial" charset="0"/>
              <a:buNone/>
              <a:defRPr/>
            </a:pPr>
            <a:r>
              <a:rPr lang="ru-RU" dirty="0" smtClean="0">
                <a:solidFill>
                  <a:srgbClr val="3333CC"/>
                </a:solidFill>
              </a:rPr>
              <a:t>В</a:t>
            </a:r>
            <a:r>
              <a:rPr lang="ru-RU" i="1" dirty="0" smtClean="0">
                <a:solidFill>
                  <a:srgbClr val="3333CC"/>
                </a:solidFill>
              </a:rPr>
              <a:t> </a:t>
            </a:r>
            <a:r>
              <a:rPr lang="ru-RU" dirty="0" smtClean="0">
                <a:solidFill>
                  <a:srgbClr val="3333CC"/>
                </a:solidFill>
              </a:rPr>
              <a:t>арктическом и субарктическом климатических поясах различают два типа климата:</a:t>
            </a:r>
          </a:p>
          <a:p>
            <a:pPr>
              <a:buFont typeface="Arial" charset="0"/>
              <a:buChar char="•"/>
              <a:defRPr/>
            </a:pPr>
            <a:r>
              <a:rPr lang="ru-RU" i="1" dirty="0" smtClean="0">
                <a:solidFill>
                  <a:srgbClr val="FF0000"/>
                </a:solidFill>
              </a:rPr>
              <a:t>морской климат</a:t>
            </a:r>
            <a:r>
              <a:rPr lang="ru-RU" dirty="0" smtClean="0">
                <a:solidFill>
                  <a:srgbClr val="3333CC"/>
                </a:solidFill>
              </a:rPr>
              <a:t>,</a:t>
            </a:r>
            <a:r>
              <a:rPr lang="ru-RU" dirty="0" smtClean="0"/>
              <a:t> </a:t>
            </a:r>
            <a:r>
              <a:rPr lang="ru-RU" dirty="0" smtClean="0">
                <a:solidFill>
                  <a:srgbClr val="3333CC"/>
                </a:solidFill>
              </a:rPr>
              <a:t>характерный для западных районов,</a:t>
            </a:r>
          </a:p>
          <a:p>
            <a:pPr>
              <a:buFont typeface="Arial" charset="0"/>
              <a:buChar char="•"/>
              <a:defRPr/>
            </a:pPr>
            <a:r>
              <a:rPr lang="ru-RU" i="1" dirty="0" smtClean="0">
                <a:solidFill>
                  <a:srgbClr val="FF0000"/>
                </a:solidFill>
              </a:rPr>
              <a:t>континентальный климат </a:t>
            </a:r>
            <a:r>
              <a:rPr lang="ru-RU" dirty="0" smtClean="0">
                <a:solidFill>
                  <a:srgbClr val="3333CC"/>
                </a:solidFill>
              </a:rPr>
              <a:t>восточных районов, для последнего характерно небольшое количество осадков и очень низкие зимние температуры.</a:t>
            </a:r>
          </a:p>
          <a:p>
            <a:pPr>
              <a:buFont typeface="Arial" charset="0"/>
              <a:buChar char="•"/>
              <a:defRPr/>
            </a:pPr>
            <a:endParaRPr lang="ru-RU" dirty="0"/>
          </a:p>
        </p:txBody>
      </p:sp>
      <p:pic>
        <p:nvPicPr>
          <p:cNvPr id="12294" name="Picture 6" descr="Картинка 27 из 9402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79613" y="4149725"/>
            <a:ext cx="3035300" cy="2374900"/>
          </a:xfrm>
          <a:prstGeom prst="rect">
            <a:avLst/>
          </a:prstGeom>
          <a:ln>
            <a:solidFill>
              <a:srgbClr val="C0000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296" name="Picture 8" descr="Картинка 49 из 9402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71800" y="2132856"/>
            <a:ext cx="2308587" cy="172819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180416035"/>
      </p:ext>
    </p:extLst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443914" cy="1143000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ru-RU" sz="4400" dirty="0" smtClean="0">
                <a:solidFill>
                  <a:srgbClr val="002060"/>
                </a:solidFill>
              </a:rPr>
              <a:t>Умеренный климат – основной на материке</a:t>
            </a:r>
            <a:endParaRPr lang="ru-RU" sz="4400" dirty="0">
              <a:solidFill>
                <a:srgbClr val="002060"/>
              </a:solidFill>
            </a:endParaRPr>
          </a:p>
        </p:txBody>
      </p:sp>
      <p:pic>
        <p:nvPicPr>
          <p:cNvPr id="14343" name="Picture 19" descr="C:\Documents and Settings\Admin\Рабочий стол\Рисунок9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443037" y="2453481"/>
            <a:ext cx="2066925" cy="2819400"/>
          </a:xfrm>
          <a:noFill/>
          <a:ln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0" y="1412776"/>
            <a:ext cx="4572000" cy="5256584"/>
          </a:xfrm>
        </p:spPr>
        <p:txBody>
          <a:bodyPr>
            <a:normAutofit fontScale="70000" lnSpcReduction="20000"/>
          </a:bodyPr>
          <a:lstStyle/>
          <a:p>
            <a:pPr>
              <a:buFont typeface="Arial" charset="0"/>
              <a:buChar char="•"/>
              <a:defRPr/>
            </a:pPr>
            <a:r>
              <a:rPr lang="ru-RU" dirty="0" smtClean="0">
                <a:solidFill>
                  <a:srgbClr val="3333CC"/>
                </a:solidFill>
              </a:rPr>
              <a:t>На побережье Атлантического океана климат </a:t>
            </a:r>
            <a:r>
              <a:rPr lang="ru-RU" i="1" dirty="0" smtClean="0">
                <a:solidFill>
                  <a:srgbClr val="FF0000"/>
                </a:solidFill>
              </a:rPr>
              <a:t>морской - 1</a:t>
            </a:r>
            <a:r>
              <a:rPr lang="ru-RU" dirty="0" smtClean="0">
                <a:solidFill>
                  <a:srgbClr val="3333CC"/>
                </a:solidFill>
              </a:rPr>
              <a:t>, с прохладным летом и теплой зимой. Влияние океана на климат особенно заметно в Западной Европе, где </a:t>
            </a:r>
            <a:r>
              <a:rPr lang="ru-RU" dirty="0" err="1" smtClean="0">
                <a:solidFill>
                  <a:srgbClr val="3333CC"/>
                </a:solidFill>
              </a:rPr>
              <a:t>госпадствует</a:t>
            </a:r>
            <a:r>
              <a:rPr lang="ru-RU" dirty="0" smtClean="0">
                <a:solidFill>
                  <a:srgbClr val="3333CC"/>
                </a:solidFill>
              </a:rPr>
              <a:t> западный перенос воздушных. </a:t>
            </a:r>
          </a:p>
          <a:p>
            <a:pPr>
              <a:buFont typeface="Arial" charset="0"/>
              <a:buChar char="•"/>
              <a:defRPr/>
            </a:pPr>
            <a:r>
              <a:rPr lang="ru-RU" dirty="0" smtClean="0">
                <a:solidFill>
                  <a:srgbClr val="3333CC"/>
                </a:solidFill>
              </a:rPr>
              <a:t>При движении на восток атлантический воздух постепенно теряет влагу и преобразуется в </a:t>
            </a:r>
            <a:r>
              <a:rPr lang="ru-RU" i="1" dirty="0" smtClean="0">
                <a:solidFill>
                  <a:srgbClr val="FF0000"/>
                </a:solidFill>
              </a:rPr>
              <a:t>континентальный - 2</a:t>
            </a:r>
            <a:r>
              <a:rPr lang="ru-RU" dirty="0" smtClean="0">
                <a:solidFill>
                  <a:srgbClr val="3333CC"/>
                </a:solidFill>
              </a:rPr>
              <a:t>, а потом – в </a:t>
            </a:r>
            <a:r>
              <a:rPr lang="ru-RU" i="1" dirty="0" smtClean="0">
                <a:solidFill>
                  <a:srgbClr val="FF0000"/>
                </a:solidFill>
              </a:rPr>
              <a:t>резко континентальный - 3</a:t>
            </a:r>
            <a:r>
              <a:rPr lang="ru-RU" i="1" dirty="0" smtClean="0">
                <a:solidFill>
                  <a:srgbClr val="3333CC"/>
                </a:solidFill>
              </a:rPr>
              <a:t> </a:t>
            </a:r>
            <a:r>
              <a:rPr lang="ru-RU" dirty="0" smtClean="0">
                <a:solidFill>
                  <a:srgbClr val="3333CC"/>
                </a:solidFill>
              </a:rPr>
              <a:t>(уменьшается количество осадков, увеличивается годовая амплитуда температур).</a:t>
            </a:r>
          </a:p>
          <a:p>
            <a:pPr>
              <a:buFont typeface="Arial" charset="0"/>
              <a:buChar char="•"/>
              <a:defRPr/>
            </a:pPr>
            <a:r>
              <a:rPr lang="ru-RU" dirty="0" smtClean="0">
                <a:solidFill>
                  <a:srgbClr val="3333CC"/>
                </a:solidFill>
              </a:rPr>
              <a:t>На крайнем востоке климат </a:t>
            </a:r>
            <a:r>
              <a:rPr lang="ru-RU" i="1" dirty="0" smtClean="0">
                <a:solidFill>
                  <a:srgbClr val="FF0000"/>
                </a:solidFill>
              </a:rPr>
              <a:t>муссонный - 4</a:t>
            </a:r>
            <a:r>
              <a:rPr lang="ru-RU" i="1" dirty="0" smtClean="0">
                <a:solidFill>
                  <a:srgbClr val="3333CC"/>
                </a:solidFill>
              </a:rPr>
              <a:t> </a:t>
            </a:r>
            <a:r>
              <a:rPr lang="ru-RU" dirty="0" smtClean="0">
                <a:solidFill>
                  <a:srgbClr val="3333CC"/>
                </a:solidFill>
              </a:rPr>
              <a:t>с теплым влажным летом и сухой холодной зимой.</a:t>
            </a:r>
          </a:p>
          <a:p>
            <a:pPr>
              <a:buFont typeface="Arial" charset="0"/>
              <a:buChar char="•"/>
              <a:defRPr/>
            </a:pPr>
            <a:endParaRPr lang="ru-RU" dirty="0"/>
          </a:p>
        </p:txBody>
      </p:sp>
      <p:pic>
        <p:nvPicPr>
          <p:cNvPr id="14340" name="Picture 3" descr="C:\Documents and Settings\Admin\Рабочий стол\Рисунок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388" y="1341438"/>
            <a:ext cx="2016125" cy="244792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1" name="Picture 5" descr="C:\Documents and Settings\Admin\Рабочий стол\Рисунок6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84438" y="1341438"/>
            <a:ext cx="1958975" cy="244792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342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mtClean="0">
                <a:solidFill>
                  <a:prstClr val="black"/>
                </a:solidFill>
              </a:rPr>
              <a:t/>
            </a:r>
            <a:br>
              <a:rPr lang="ru-RU" altLang="ru-RU" smtClean="0">
                <a:solidFill>
                  <a:prstClr val="black"/>
                </a:solidFill>
              </a:rPr>
            </a:br>
            <a:endParaRPr lang="ru-RU" altLang="ru-RU" smtClean="0">
              <a:solidFill>
                <a:prstClr val="black"/>
              </a:solidFill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899592" y="1052736"/>
            <a:ext cx="576064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charset="0"/>
                <a:cs typeface="Arial" charset="0"/>
              </a:rPr>
              <a:t>1</a:t>
            </a:r>
          </a:p>
        </p:txBody>
      </p:sp>
      <p:sp>
        <p:nvSpPr>
          <p:cNvPr id="42" name="Прямоугольник 41"/>
          <p:cNvSpPr/>
          <p:nvPr/>
        </p:nvSpPr>
        <p:spPr>
          <a:xfrm>
            <a:off x="3203848" y="1052736"/>
            <a:ext cx="569387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charset="0"/>
                <a:cs typeface="Arial" charset="0"/>
              </a:rPr>
              <a:t>2</a:t>
            </a:r>
          </a:p>
        </p:txBody>
      </p:sp>
      <p:sp>
        <p:nvSpPr>
          <p:cNvPr id="44" name="Прямоугольник 43"/>
          <p:cNvSpPr/>
          <p:nvPr/>
        </p:nvSpPr>
        <p:spPr>
          <a:xfrm>
            <a:off x="3203848" y="3717032"/>
            <a:ext cx="569387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charset="0"/>
                <a:cs typeface="Arial" charset="0"/>
              </a:rPr>
              <a:t>4</a:t>
            </a:r>
          </a:p>
        </p:txBody>
      </p:sp>
      <p:pic>
        <p:nvPicPr>
          <p:cNvPr id="14347" name="Picture 13" descr="C:\Documents and Settings\Admin\Рабочий стол\Рисунок1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69" b="-50"/>
          <a:stretch>
            <a:fillRect/>
          </a:stretch>
        </p:blipFill>
        <p:spPr bwMode="auto">
          <a:xfrm>
            <a:off x="220663" y="4044950"/>
            <a:ext cx="1933575" cy="258445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Прямоугольник 13"/>
          <p:cNvSpPr/>
          <p:nvPr/>
        </p:nvSpPr>
        <p:spPr>
          <a:xfrm>
            <a:off x="539552" y="3789040"/>
            <a:ext cx="569387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charset="0"/>
                <a:cs typeface="Arial" charset="0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2072520013"/>
      </p:ext>
    </p:extLst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8_Глобус">
  <a:themeElements>
    <a:clrScheme name="Глобус 3">
      <a:dk1>
        <a:srgbClr val="003B76"/>
      </a:dk1>
      <a:lt1>
        <a:srgbClr val="FFFFFF"/>
      </a:lt1>
      <a:dk2>
        <a:srgbClr val="0066CC"/>
      </a:dk2>
      <a:lt2>
        <a:srgbClr val="CCECFF"/>
      </a:lt2>
      <a:accent1>
        <a:srgbClr val="33CCCC"/>
      </a:accent1>
      <a:accent2>
        <a:srgbClr val="66CCFF"/>
      </a:accent2>
      <a:accent3>
        <a:srgbClr val="AAB8E2"/>
      </a:accent3>
      <a:accent4>
        <a:srgbClr val="DADADA"/>
      </a:accent4>
      <a:accent5>
        <a:srgbClr val="ADE2E2"/>
      </a:accent5>
      <a:accent6>
        <a:srgbClr val="5CB9E7"/>
      </a:accent6>
      <a:hlink>
        <a:srgbClr val="FFFFCC"/>
      </a:hlink>
      <a:folHlink>
        <a:srgbClr val="FFCC66"/>
      </a:folHlink>
    </a:clrScheme>
    <a:fontScheme name="Глобус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Глобус 1">
        <a:dk1>
          <a:srgbClr val="622100"/>
        </a:dk1>
        <a:lt1>
          <a:srgbClr val="FFFFFF"/>
        </a:lt1>
        <a:dk2>
          <a:srgbClr val="800000"/>
        </a:dk2>
        <a:lt2>
          <a:srgbClr val="FFFFCC"/>
        </a:lt2>
        <a:accent1>
          <a:srgbClr val="E42B00"/>
        </a:accent1>
        <a:accent2>
          <a:srgbClr val="996600"/>
        </a:accent2>
        <a:accent3>
          <a:srgbClr val="C0AAAA"/>
        </a:accent3>
        <a:accent4>
          <a:srgbClr val="DADADA"/>
        </a:accent4>
        <a:accent5>
          <a:srgbClr val="EFACAA"/>
        </a:accent5>
        <a:accent6>
          <a:srgbClr val="8A5C00"/>
        </a:accent6>
        <a:hlink>
          <a:srgbClr val="FADF6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2">
        <a:dk1>
          <a:srgbClr val="5F4545"/>
        </a:dk1>
        <a:lt1>
          <a:srgbClr val="FFFFFF"/>
        </a:lt1>
        <a:dk2>
          <a:srgbClr val="8F6969"/>
        </a:dk2>
        <a:lt2>
          <a:srgbClr val="FFFFCC"/>
        </a:lt2>
        <a:accent1>
          <a:srgbClr val="CC6600"/>
        </a:accent1>
        <a:accent2>
          <a:srgbClr val="924C0C"/>
        </a:accent2>
        <a:accent3>
          <a:srgbClr val="C6B9B9"/>
        </a:accent3>
        <a:accent4>
          <a:srgbClr val="DADADA"/>
        </a:accent4>
        <a:accent5>
          <a:srgbClr val="E2B8AA"/>
        </a:accent5>
        <a:accent6>
          <a:srgbClr val="84440A"/>
        </a:accent6>
        <a:hlink>
          <a:srgbClr val="CFD375"/>
        </a:hlink>
        <a:folHlink>
          <a:srgbClr val="98BB9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3">
        <a:dk1>
          <a:srgbClr val="003B76"/>
        </a:dk1>
        <a:lt1>
          <a:srgbClr val="FFFFFF"/>
        </a:lt1>
        <a:dk2>
          <a:srgbClr val="0066CC"/>
        </a:dk2>
        <a:lt2>
          <a:srgbClr val="CCECFF"/>
        </a:lt2>
        <a:accent1>
          <a:srgbClr val="33CCCC"/>
        </a:accent1>
        <a:accent2>
          <a:srgbClr val="66CCFF"/>
        </a:accent2>
        <a:accent3>
          <a:srgbClr val="AAB8E2"/>
        </a:accent3>
        <a:accent4>
          <a:srgbClr val="DADADA"/>
        </a:accent4>
        <a:accent5>
          <a:srgbClr val="ADE2E2"/>
        </a:accent5>
        <a:accent6>
          <a:srgbClr val="5CB9E7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4">
        <a:dk1>
          <a:srgbClr val="005856"/>
        </a:dk1>
        <a:lt1>
          <a:srgbClr val="FFFFFF"/>
        </a:lt1>
        <a:dk2>
          <a:srgbClr val="008080"/>
        </a:dk2>
        <a:lt2>
          <a:srgbClr val="FFFFCC"/>
        </a:lt2>
        <a:accent1>
          <a:srgbClr val="0099CC"/>
        </a:accent1>
        <a:accent2>
          <a:srgbClr val="00CCFF"/>
        </a:accent2>
        <a:accent3>
          <a:srgbClr val="AAC0C0"/>
        </a:accent3>
        <a:accent4>
          <a:srgbClr val="DADADA"/>
        </a:accent4>
        <a:accent5>
          <a:srgbClr val="AACAE2"/>
        </a:accent5>
        <a:accent6>
          <a:srgbClr val="00B9E7"/>
        </a:accent6>
        <a:hlink>
          <a:srgbClr val="1ACE9F"/>
        </a:hlink>
        <a:folHlink>
          <a:srgbClr val="948CCE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5">
        <a:dk1>
          <a:srgbClr val="3C5436"/>
        </a:dk1>
        <a:lt1>
          <a:srgbClr val="FFFFFF"/>
        </a:lt1>
        <a:dk2>
          <a:srgbClr val="5F8656"/>
        </a:dk2>
        <a:lt2>
          <a:srgbClr val="D6D8C0"/>
        </a:lt2>
        <a:accent1>
          <a:srgbClr val="61733D"/>
        </a:accent1>
        <a:accent2>
          <a:srgbClr val="324A39"/>
        </a:accent2>
        <a:accent3>
          <a:srgbClr val="B6C3B4"/>
        </a:accent3>
        <a:accent4>
          <a:srgbClr val="DADADA"/>
        </a:accent4>
        <a:accent5>
          <a:srgbClr val="B7BCAF"/>
        </a:accent5>
        <a:accent6>
          <a:srgbClr val="2C4233"/>
        </a:accent6>
        <a:hlink>
          <a:srgbClr val="73D588"/>
        </a:hlink>
        <a:folHlink>
          <a:srgbClr val="6F99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6">
        <a:dk1>
          <a:srgbClr val="5B7B65"/>
        </a:dk1>
        <a:lt1>
          <a:srgbClr val="FFFFFF"/>
        </a:lt1>
        <a:dk2>
          <a:srgbClr val="9ABE9D"/>
        </a:dk2>
        <a:lt2>
          <a:srgbClr val="336600"/>
        </a:lt2>
        <a:accent1>
          <a:srgbClr val="00CC66"/>
        </a:accent1>
        <a:accent2>
          <a:srgbClr val="4E7050"/>
        </a:accent2>
        <a:accent3>
          <a:srgbClr val="CADBCC"/>
        </a:accent3>
        <a:accent4>
          <a:srgbClr val="DADADA"/>
        </a:accent4>
        <a:accent5>
          <a:srgbClr val="AAE2B8"/>
        </a:accent5>
        <a:accent6>
          <a:srgbClr val="466548"/>
        </a:accent6>
        <a:hlink>
          <a:srgbClr val="FFFFCC"/>
        </a:hlink>
        <a:folHlink>
          <a:srgbClr val="9CE8A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7">
        <a:dk1>
          <a:srgbClr val="4C4E44"/>
        </a:dk1>
        <a:lt1>
          <a:srgbClr val="FFFFFF"/>
        </a:lt1>
        <a:dk2>
          <a:srgbClr val="686B5D"/>
        </a:dk2>
        <a:lt2>
          <a:srgbClr val="D6D5C6"/>
        </a:lt2>
        <a:accent1>
          <a:srgbClr val="898D79"/>
        </a:accent1>
        <a:accent2>
          <a:srgbClr val="4D4F45"/>
        </a:accent2>
        <a:accent3>
          <a:srgbClr val="B9BAB6"/>
        </a:accent3>
        <a:accent4>
          <a:srgbClr val="DADADA"/>
        </a:accent4>
        <a:accent5>
          <a:srgbClr val="C4C5BE"/>
        </a:accent5>
        <a:accent6>
          <a:srgbClr val="45473E"/>
        </a:accent6>
        <a:hlink>
          <a:srgbClr val="58BE67"/>
        </a:hlink>
        <a:folHlink>
          <a:srgbClr val="C0C64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8">
        <a:dk1>
          <a:srgbClr val="000000"/>
        </a:dk1>
        <a:lt1>
          <a:srgbClr val="FFFFDD"/>
        </a:lt1>
        <a:dk2>
          <a:srgbClr val="000000"/>
        </a:dk2>
        <a:lt2>
          <a:srgbClr val="98977A"/>
        </a:lt2>
        <a:accent1>
          <a:srgbClr val="BDCDA7"/>
        </a:accent1>
        <a:accent2>
          <a:srgbClr val="A0D060"/>
        </a:accent2>
        <a:accent3>
          <a:srgbClr val="FFFFEB"/>
        </a:accent3>
        <a:accent4>
          <a:srgbClr val="000000"/>
        </a:accent4>
        <a:accent5>
          <a:srgbClr val="DBE3D0"/>
        </a:accent5>
        <a:accent6>
          <a:srgbClr val="91BC56"/>
        </a:accent6>
        <a:hlink>
          <a:srgbClr val="FADD4E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9_Глобус">
  <a:themeElements>
    <a:clrScheme name="Глобус 3">
      <a:dk1>
        <a:srgbClr val="003B76"/>
      </a:dk1>
      <a:lt1>
        <a:srgbClr val="FFFFFF"/>
      </a:lt1>
      <a:dk2>
        <a:srgbClr val="0066CC"/>
      </a:dk2>
      <a:lt2>
        <a:srgbClr val="CCECFF"/>
      </a:lt2>
      <a:accent1>
        <a:srgbClr val="33CCCC"/>
      </a:accent1>
      <a:accent2>
        <a:srgbClr val="66CCFF"/>
      </a:accent2>
      <a:accent3>
        <a:srgbClr val="AAB8E2"/>
      </a:accent3>
      <a:accent4>
        <a:srgbClr val="DADADA"/>
      </a:accent4>
      <a:accent5>
        <a:srgbClr val="ADE2E2"/>
      </a:accent5>
      <a:accent6>
        <a:srgbClr val="5CB9E7"/>
      </a:accent6>
      <a:hlink>
        <a:srgbClr val="FFFFCC"/>
      </a:hlink>
      <a:folHlink>
        <a:srgbClr val="FFCC66"/>
      </a:folHlink>
    </a:clrScheme>
    <a:fontScheme name="Глобус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Глобус 1">
        <a:dk1>
          <a:srgbClr val="622100"/>
        </a:dk1>
        <a:lt1>
          <a:srgbClr val="FFFFFF"/>
        </a:lt1>
        <a:dk2>
          <a:srgbClr val="800000"/>
        </a:dk2>
        <a:lt2>
          <a:srgbClr val="FFFFCC"/>
        </a:lt2>
        <a:accent1>
          <a:srgbClr val="E42B00"/>
        </a:accent1>
        <a:accent2>
          <a:srgbClr val="996600"/>
        </a:accent2>
        <a:accent3>
          <a:srgbClr val="C0AAAA"/>
        </a:accent3>
        <a:accent4>
          <a:srgbClr val="DADADA"/>
        </a:accent4>
        <a:accent5>
          <a:srgbClr val="EFACAA"/>
        </a:accent5>
        <a:accent6>
          <a:srgbClr val="8A5C00"/>
        </a:accent6>
        <a:hlink>
          <a:srgbClr val="FADF6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2">
        <a:dk1>
          <a:srgbClr val="5F4545"/>
        </a:dk1>
        <a:lt1>
          <a:srgbClr val="FFFFFF"/>
        </a:lt1>
        <a:dk2>
          <a:srgbClr val="8F6969"/>
        </a:dk2>
        <a:lt2>
          <a:srgbClr val="FFFFCC"/>
        </a:lt2>
        <a:accent1>
          <a:srgbClr val="CC6600"/>
        </a:accent1>
        <a:accent2>
          <a:srgbClr val="924C0C"/>
        </a:accent2>
        <a:accent3>
          <a:srgbClr val="C6B9B9"/>
        </a:accent3>
        <a:accent4>
          <a:srgbClr val="DADADA"/>
        </a:accent4>
        <a:accent5>
          <a:srgbClr val="E2B8AA"/>
        </a:accent5>
        <a:accent6>
          <a:srgbClr val="84440A"/>
        </a:accent6>
        <a:hlink>
          <a:srgbClr val="CFD375"/>
        </a:hlink>
        <a:folHlink>
          <a:srgbClr val="98BB9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3">
        <a:dk1>
          <a:srgbClr val="003B76"/>
        </a:dk1>
        <a:lt1>
          <a:srgbClr val="FFFFFF"/>
        </a:lt1>
        <a:dk2>
          <a:srgbClr val="0066CC"/>
        </a:dk2>
        <a:lt2>
          <a:srgbClr val="CCECFF"/>
        </a:lt2>
        <a:accent1>
          <a:srgbClr val="33CCCC"/>
        </a:accent1>
        <a:accent2>
          <a:srgbClr val="66CCFF"/>
        </a:accent2>
        <a:accent3>
          <a:srgbClr val="AAB8E2"/>
        </a:accent3>
        <a:accent4>
          <a:srgbClr val="DADADA"/>
        </a:accent4>
        <a:accent5>
          <a:srgbClr val="ADE2E2"/>
        </a:accent5>
        <a:accent6>
          <a:srgbClr val="5CB9E7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4">
        <a:dk1>
          <a:srgbClr val="005856"/>
        </a:dk1>
        <a:lt1>
          <a:srgbClr val="FFFFFF"/>
        </a:lt1>
        <a:dk2>
          <a:srgbClr val="008080"/>
        </a:dk2>
        <a:lt2>
          <a:srgbClr val="FFFFCC"/>
        </a:lt2>
        <a:accent1>
          <a:srgbClr val="0099CC"/>
        </a:accent1>
        <a:accent2>
          <a:srgbClr val="00CCFF"/>
        </a:accent2>
        <a:accent3>
          <a:srgbClr val="AAC0C0"/>
        </a:accent3>
        <a:accent4>
          <a:srgbClr val="DADADA"/>
        </a:accent4>
        <a:accent5>
          <a:srgbClr val="AACAE2"/>
        </a:accent5>
        <a:accent6>
          <a:srgbClr val="00B9E7"/>
        </a:accent6>
        <a:hlink>
          <a:srgbClr val="1ACE9F"/>
        </a:hlink>
        <a:folHlink>
          <a:srgbClr val="948CCE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5">
        <a:dk1>
          <a:srgbClr val="3C5436"/>
        </a:dk1>
        <a:lt1>
          <a:srgbClr val="FFFFFF"/>
        </a:lt1>
        <a:dk2>
          <a:srgbClr val="5F8656"/>
        </a:dk2>
        <a:lt2>
          <a:srgbClr val="D6D8C0"/>
        </a:lt2>
        <a:accent1>
          <a:srgbClr val="61733D"/>
        </a:accent1>
        <a:accent2>
          <a:srgbClr val="324A39"/>
        </a:accent2>
        <a:accent3>
          <a:srgbClr val="B6C3B4"/>
        </a:accent3>
        <a:accent4>
          <a:srgbClr val="DADADA"/>
        </a:accent4>
        <a:accent5>
          <a:srgbClr val="B7BCAF"/>
        </a:accent5>
        <a:accent6>
          <a:srgbClr val="2C4233"/>
        </a:accent6>
        <a:hlink>
          <a:srgbClr val="73D588"/>
        </a:hlink>
        <a:folHlink>
          <a:srgbClr val="6F99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6">
        <a:dk1>
          <a:srgbClr val="5B7B65"/>
        </a:dk1>
        <a:lt1>
          <a:srgbClr val="FFFFFF"/>
        </a:lt1>
        <a:dk2>
          <a:srgbClr val="9ABE9D"/>
        </a:dk2>
        <a:lt2>
          <a:srgbClr val="336600"/>
        </a:lt2>
        <a:accent1>
          <a:srgbClr val="00CC66"/>
        </a:accent1>
        <a:accent2>
          <a:srgbClr val="4E7050"/>
        </a:accent2>
        <a:accent3>
          <a:srgbClr val="CADBCC"/>
        </a:accent3>
        <a:accent4>
          <a:srgbClr val="DADADA"/>
        </a:accent4>
        <a:accent5>
          <a:srgbClr val="AAE2B8"/>
        </a:accent5>
        <a:accent6>
          <a:srgbClr val="466548"/>
        </a:accent6>
        <a:hlink>
          <a:srgbClr val="FFFFCC"/>
        </a:hlink>
        <a:folHlink>
          <a:srgbClr val="9CE8A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7">
        <a:dk1>
          <a:srgbClr val="4C4E44"/>
        </a:dk1>
        <a:lt1>
          <a:srgbClr val="FFFFFF"/>
        </a:lt1>
        <a:dk2>
          <a:srgbClr val="686B5D"/>
        </a:dk2>
        <a:lt2>
          <a:srgbClr val="D6D5C6"/>
        </a:lt2>
        <a:accent1>
          <a:srgbClr val="898D79"/>
        </a:accent1>
        <a:accent2>
          <a:srgbClr val="4D4F45"/>
        </a:accent2>
        <a:accent3>
          <a:srgbClr val="B9BAB6"/>
        </a:accent3>
        <a:accent4>
          <a:srgbClr val="DADADA"/>
        </a:accent4>
        <a:accent5>
          <a:srgbClr val="C4C5BE"/>
        </a:accent5>
        <a:accent6>
          <a:srgbClr val="45473E"/>
        </a:accent6>
        <a:hlink>
          <a:srgbClr val="58BE67"/>
        </a:hlink>
        <a:folHlink>
          <a:srgbClr val="C0C64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8">
        <a:dk1>
          <a:srgbClr val="000000"/>
        </a:dk1>
        <a:lt1>
          <a:srgbClr val="FFFFDD"/>
        </a:lt1>
        <a:dk2>
          <a:srgbClr val="000000"/>
        </a:dk2>
        <a:lt2>
          <a:srgbClr val="98977A"/>
        </a:lt2>
        <a:accent1>
          <a:srgbClr val="BDCDA7"/>
        </a:accent1>
        <a:accent2>
          <a:srgbClr val="A0D060"/>
        </a:accent2>
        <a:accent3>
          <a:srgbClr val="FFFFEB"/>
        </a:accent3>
        <a:accent4>
          <a:srgbClr val="000000"/>
        </a:accent4>
        <a:accent5>
          <a:srgbClr val="DBE3D0"/>
        </a:accent5>
        <a:accent6>
          <a:srgbClr val="91BC56"/>
        </a:accent6>
        <a:hlink>
          <a:srgbClr val="FADD4E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5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3.xml><?xml version="1.0" encoding="utf-8"?>
<a:theme xmlns:a="http://schemas.openxmlformats.org/drawingml/2006/main" name="6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4.xml><?xml version="1.0" encoding="utf-8"?>
<a:theme xmlns:a="http://schemas.openxmlformats.org/drawingml/2006/main" name="Сеть">
  <a:themeElements>
    <a:clrScheme name="Сеть 10">
      <a:dk1>
        <a:srgbClr val="000000"/>
      </a:dk1>
      <a:lt1>
        <a:srgbClr val="FFFFFF"/>
      </a:lt1>
      <a:dk2>
        <a:srgbClr val="330066"/>
      </a:dk2>
      <a:lt2>
        <a:srgbClr val="808080"/>
      </a:lt2>
      <a:accent1>
        <a:srgbClr val="CCCC00"/>
      </a:accent1>
      <a:accent2>
        <a:srgbClr val="669999"/>
      </a:accent2>
      <a:accent3>
        <a:srgbClr val="FFFFFF"/>
      </a:accent3>
      <a:accent4>
        <a:srgbClr val="000000"/>
      </a:accent4>
      <a:accent5>
        <a:srgbClr val="E2E2AA"/>
      </a:accent5>
      <a:accent6>
        <a:srgbClr val="5C8A8A"/>
      </a:accent6>
      <a:hlink>
        <a:srgbClr val="7E9CE8"/>
      </a:hlink>
      <a:folHlink>
        <a:srgbClr val="D8D8EC"/>
      </a:folHlink>
    </a:clrScheme>
    <a:fontScheme name="Сеть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Сеть 1">
        <a:dk1>
          <a:srgbClr val="4F747B"/>
        </a:dk1>
        <a:lt1>
          <a:srgbClr val="FFFFFF"/>
        </a:lt1>
        <a:dk2>
          <a:srgbClr val="000000"/>
        </a:dk2>
        <a:lt2>
          <a:srgbClr val="C0C0C0"/>
        </a:lt2>
        <a:accent1>
          <a:srgbClr val="859868"/>
        </a:accent1>
        <a:accent2>
          <a:srgbClr val="5F5F5F"/>
        </a:accent2>
        <a:accent3>
          <a:srgbClr val="AAAAAA"/>
        </a:accent3>
        <a:accent4>
          <a:srgbClr val="DADADA"/>
        </a:accent4>
        <a:accent5>
          <a:srgbClr val="C2CAB9"/>
        </a:accent5>
        <a:accent6>
          <a:srgbClr val="555555"/>
        </a:accent6>
        <a:hlink>
          <a:srgbClr val="5F5F5F"/>
        </a:hlink>
        <a:folHlink>
          <a:srgbClr val="BA121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2">
        <a:dk1>
          <a:srgbClr val="3C0000"/>
        </a:dk1>
        <a:lt1>
          <a:srgbClr val="FFFFFF"/>
        </a:lt1>
        <a:dk2>
          <a:srgbClr val="4D0B0B"/>
        </a:dk2>
        <a:lt2>
          <a:srgbClr val="FFFFFF"/>
        </a:lt2>
        <a:accent1>
          <a:srgbClr val="666633"/>
        </a:accent1>
        <a:accent2>
          <a:srgbClr val="CC3300"/>
        </a:accent2>
        <a:accent3>
          <a:srgbClr val="B2AAAA"/>
        </a:accent3>
        <a:accent4>
          <a:srgbClr val="DADADA"/>
        </a:accent4>
        <a:accent5>
          <a:srgbClr val="B8B8AD"/>
        </a:accent5>
        <a:accent6>
          <a:srgbClr val="B92D00"/>
        </a:accent6>
        <a:hlink>
          <a:srgbClr val="CC9900"/>
        </a:hlink>
        <a:folHlink>
          <a:srgbClr val="CC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3">
        <a:dk1>
          <a:srgbClr val="666699"/>
        </a:dk1>
        <a:lt1>
          <a:srgbClr val="FFFFFF"/>
        </a:lt1>
        <a:dk2>
          <a:srgbClr val="15192B"/>
        </a:dk2>
        <a:lt2>
          <a:srgbClr val="CCCCFF"/>
        </a:lt2>
        <a:accent1>
          <a:srgbClr val="4F893D"/>
        </a:accent1>
        <a:accent2>
          <a:srgbClr val="666699"/>
        </a:accent2>
        <a:accent3>
          <a:srgbClr val="AAABAC"/>
        </a:accent3>
        <a:accent4>
          <a:srgbClr val="DADADA"/>
        </a:accent4>
        <a:accent5>
          <a:srgbClr val="B2C4AF"/>
        </a:accent5>
        <a:accent6>
          <a:srgbClr val="5C5C8A"/>
        </a:accent6>
        <a:hlink>
          <a:srgbClr val="CC9900"/>
        </a:hlink>
        <a:folHlink>
          <a:srgbClr val="4837C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4">
        <a:dk1>
          <a:srgbClr val="666699"/>
        </a:dk1>
        <a:lt1>
          <a:srgbClr val="FFFFFF"/>
        </a:lt1>
        <a:dk2>
          <a:srgbClr val="86001A"/>
        </a:dk2>
        <a:lt2>
          <a:srgbClr val="CCCC66"/>
        </a:lt2>
        <a:accent1>
          <a:srgbClr val="FF3300"/>
        </a:accent1>
        <a:accent2>
          <a:srgbClr val="FF6600"/>
        </a:accent2>
        <a:accent3>
          <a:srgbClr val="C3AAAB"/>
        </a:accent3>
        <a:accent4>
          <a:srgbClr val="DADADA"/>
        </a:accent4>
        <a:accent5>
          <a:srgbClr val="FFADAA"/>
        </a:accent5>
        <a:accent6>
          <a:srgbClr val="E75C00"/>
        </a:accent6>
        <a:hlink>
          <a:srgbClr val="CC9900"/>
        </a:hlink>
        <a:folHlink>
          <a:srgbClr val="FF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5">
        <a:dk1>
          <a:srgbClr val="666699"/>
        </a:dk1>
        <a:lt1>
          <a:srgbClr val="FFFFFF"/>
        </a:lt1>
        <a:dk2>
          <a:srgbClr val="000054"/>
        </a:dk2>
        <a:lt2>
          <a:srgbClr val="FFFFFF"/>
        </a:lt2>
        <a:accent1>
          <a:srgbClr val="3333FF"/>
        </a:accent1>
        <a:accent2>
          <a:srgbClr val="006699"/>
        </a:accent2>
        <a:accent3>
          <a:srgbClr val="AAAAB3"/>
        </a:accent3>
        <a:accent4>
          <a:srgbClr val="DADADA"/>
        </a:accent4>
        <a:accent5>
          <a:srgbClr val="ADADFF"/>
        </a:accent5>
        <a:accent6>
          <a:srgbClr val="005C8A"/>
        </a:accent6>
        <a:hlink>
          <a:srgbClr val="669900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6">
        <a:dk1>
          <a:srgbClr val="808080"/>
        </a:dk1>
        <a:lt1>
          <a:srgbClr val="FFFFFF"/>
        </a:lt1>
        <a:dk2>
          <a:srgbClr val="30054B"/>
        </a:dk2>
        <a:lt2>
          <a:srgbClr val="FFFFFF"/>
        </a:lt2>
        <a:accent1>
          <a:srgbClr val="797B9B"/>
        </a:accent1>
        <a:accent2>
          <a:srgbClr val="6B4FB1"/>
        </a:accent2>
        <a:accent3>
          <a:srgbClr val="ADAAB1"/>
        </a:accent3>
        <a:accent4>
          <a:srgbClr val="DADADA"/>
        </a:accent4>
        <a:accent5>
          <a:srgbClr val="BEBFCB"/>
        </a:accent5>
        <a:accent6>
          <a:srgbClr val="6047A0"/>
        </a:accent6>
        <a:hlink>
          <a:srgbClr val="7AACCE"/>
        </a:hlink>
        <a:folHlink>
          <a:srgbClr val="D8D8E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7">
        <a:dk1>
          <a:srgbClr val="808080"/>
        </a:dk1>
        <a:lt1>
          <a:srgbClr val="FFFFCC"/>
        </a:lt1>
        <a:dk2>
          <a:srgbClr val="29527B"/>
        </a:dk2>
        <a:lt2>
          <a:srgbClr val="FFFFFF"/>
        </a:lt2>
        <a:accent1>
          <a:srgbClr val="CCCC00"/>
        </a:accent1>
        <a:accent2>
          <a:srgbClr val="669999"/>
        </a:accent2>
        <a:accent3>
          <a:srgbClr val="ACB3BF"/>
        </a:accent3>
        <a:accent4>
          <a:srgbClr val="DADAAE"/>
        </a:accent4>
        <a:accent5>
          <a:srgbClr val="E2E2AA"/>
        </a:accent5>
        <a:accent6>
          <a:srgbClr val="5C8A8A"/>
        </a:accent6>
        <a:hlink>
          <a:srgbClr val="D8D8EC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8">
        <a:dk1>
          <a:srgbClr val="666699"/>
        </a:dk1>
        <a:lt1>
          <a:srgbClr val="FFFFFF"/>
        </a:lt1>
        <a:dk2>
          <a:srgbClr val="476949"/>
        </a:dk2>
        <a:lt2>
          <a:srgbClr val="FFFFFF"/>
        </a:lt2>
        <a:accent1>
          <a:srgbClr val="CC6600"/>
        </a:accent1>
        <a:accent2>
          <a:srgbClr val="CC9900"/>
        </a:accent2>
        <a:accent3>
          <a:srgbClr val="B1B9B1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45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9">
        <a:dk1>
          <a:srgbClr val="000000"/>
        </a:dk1>
        <a:lt1>
          <a:srgbClr val="FFFFFF"/>
        </a:lt1>
        <a:dk2>
          <a:srgbClr val="7C1302"/>
        </a:dk2>
        <a:lt2>
          <a:srgbClr val="CC9900"/>
        </a:lt2>
        <a:accent1>
          <a:srgbClr val="CC9900"/>
        </a:accent1>
        <a:accent2>
          <a:srgbClr val="CC3300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B92D00"/>
        </a:accent6>
        <a:hlink>
          <a:srgbClr val="80808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0">
        <a:dk1>
          <a:srgbClr val="000000"/>
        </a:dk1>
        <a:lt1>
          <a:srgbClr val="FFFFFF"/>
        </a:lt1>
        <a:dk2>
          <a:srgbClr val="330066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5.xml><?xml version="1.0" encoding="utf-8"?>
<a:theme xmlns:a="http://schemas.openxmlformats.org/drawingml/2006/main" name="1_Сеть">
  <a:themeElements>
    <a:clrScheme name="Сеть 10">
      <a:dk1>
        <a:srgbClr val="000000"/>
      </a:dk1>
      <a:lt1>
        <a:srgbClr val="FFFFFF"/>
      </a:lt1>
      <a:dk2>
        <a:srgbClr val="330066"/>
      </a:dk2>
      <a:lt2>
        <a:srgbClr val="808080"/>
      </a:lt2>
      <a:accent1>
        <a:srgbClr val="CCCC00"/>
      </a:accent1>
      <a:accent2>
        <a:srgbClr val="669999"/>
      </a:accent2>
      <a:accent3>
        <a:srgbClr val="FFFFFF"/>
      </a:accent3>
      <a:accent4>
        <a:srgbClr val="000000"/>
      </a:accent4>
      <a:accent5>
        <a:srgbClr val="E2E2AA"/>
      </a:accent5>
      <a:accent6>
        <a:srgbClr val="5C8A8A"/>
      </a:accent6>
      <a:hlink>
        <a:srgbClr val="7E9CE8"/>
      </a:hlink>
      <a:folHlink>
        <a:srgbClr val="D8D8EC"/>
      </a:folHlink>
    </a:clrScheme>
    <a:fontScheme name="Сеть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Сеть 1">
        <a:dk1>
          <a:srgbClr val="4F747B"/>
        </a:dk1>
        <a:lt1>
          <a:srgbClr val="FFFFFF"/>
        </a:lt1>
        <a:dk2>
          <a:srgbClr val="000000"/>
        </a:dk2>
        <a:lt2>
          <a:srgbClr val="C0C0C0"/>
        </a:lt2>
        <a:accent1>
          <a:srgbClr val="859868"/>
        </a:accent1>
        <a:accent2>
          <a:srgbClr val="5F5F5F"/>
        </a:accent2>
        <a:accent3>
          <a:srgbClr val="AAAAAA"/>
        </a:accent3>
        <a:accent4>
          <a:srgbClr val="DADADA"/>
        </a:accent4>
        <a:accent5>
          <a:srgbClr val="C2CAB9"/>
        </a:accent5>
        <a:accent6>
          <a:srgbClr val="555555"/>
        </a:accent6>
        <a:hlink>
          <a:srgbClr val="5F5F5F"/>
        </a:hlink>
        <a:folHlink>
          <a:srgbClr val="BA121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2">
        <a:dk1>
          <a:srgbClr val="3C0000"/>
        </a:dk1>
        <a:lt1>
          <a:srgbClr val="FFFFFF"/>
        </a:lt1>
        <a:dk2>
          <a:srgbClr val="4D0B0B"/>
        </a:dk2>
        <a:lt2>
          <a:srgbClr val="FFFFFF"/>
        </a:lt2>
        <a:accent1>
          <a:srgbClr val="666633"/>
        </a:accent1>
        <a:accent2>
          <a:srgbClr val="CC3300"/>
        </a:accent2>
        <a:accent3>
          <a:srgbClr val="B2AAAA"/>
        </a:accent3>
        <a:accent4>
          <a:srgbClr val="DADADA"/>
        </a:accent4>
        <a:accent5>
          <a:srgbClr val="B8B8AD"/>
        </a:accent5>
        <a:accent6>
          <a:srgbClr val="B92D00"/>
        </a:accent6>
        <a:hlink>
          <a:srgbClr val="CC9900"/>
        </a:hlink>
        <a:folHlink>
          <a:srgbClr val="CC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3">
        <a:dk1>
          <a:srgbClr val="666699"/>
        </a:dk1>
        <a:lt1>
          <a:srgbClr val="FFFFFF"/>
        </a:lt1>
        <a:dk2>
          <a:srgbClr val="15192B"/>
        </a:dk2>
        <a:lt2>
          <a:srgbClr val="CCCCFF"/>
        </a:lt2>
        <a:accent1>
          <a:srgbClr val="4F893D"/>
        </a:accent1>
        <a:accent2>
          <a:srgbClr val="666699"/>
        </a:accent2>
        <a:accent3>
          <a:srgbClr val="AAABAC"/>
        </a:accent3>
        <a:accent4>
          <a:srgbClr val="DADADA"/>
        </a:accent4>
        <a:accent5>
          <a:srgbClr val="B2C4AF"/>
        </a:accent5>
        <a:accent6>
          <a:srgbClr val="5C5C8A"/>
        </a:accent6>
        <a:hlink>
          <a:srgbClr val="CC9900"/>
        </a:hlink>
        <a:folHlink>
          <a:srgbClr val="4837C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4">
        <a:dk1>
          <a:srgbClr val="666699"/>
        </a:dk1>
        <a:lt1>
          <a:srgbClr val="FFFFFF"/>
        </a:lt1>
        <a:dk2>
          <a:srgbClr val="86001A"/>
        </a:dk2>
        <a:lt2>
          <a:srgbClr val="CCCC66"/>
        </a:lt2>
        <a:accent1>
          <a:srgbClr val="FF3300"/>
        </a:accent1>
        <a:accent2>
          <a:srgbClr val="FF6600"/>
        </a:accent2>
        <a:accent3>
          <a:srgbClr val="C3AAAB"/>
        </a:accent3>
        <a:accent4>
          <a:srgbClr val="DADADA"/>
        </a:accent4>
        <a:accent5>
          <a:srgbClr val="FFADAA"/>
        </a:accent5>
        <a:accent6>
          <a:srgbClr val="E75C00"/>
        </a:accent6>
        <a:hlink>
          <a:srgbClr val="CC9900"/>
        </a:hlink>
        <a:folHlink>
          <a:srgbClr val="FF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5">
        <a:dk1>
          <a:srgbClr val="666699"/>
        </a:dk1>
        <a:lt1>
          <a:srgbClr val="FFFFFF"/>
        </a:lt1>
        <a:dk2>
          <a:srgbClr val="000054"/>
        </a:dk2>
        <a:lt2>
          <a:srgbClr val="FFFFFF"/>
        </a:lt2>
        <a:accent1>
          <a:srgbClr val="3333FF"/>
        </a:accent1>
        <a:accent2>
          <a:srgbClr val="006699"/>
        </a:accent2>
        <a:accent3>
          <a:srgbClr val="AAAAB3"/>
        </a:accent3>
        <a:accent4>
          <a:srgbClr val="DADADA"/>
        </a:accent4>
        <a:accent5>
          <a:srgbClr val="ADADFF"/>
        </a:accent5>
        <a:accent6>
          <a:srgbClr val="005C8A"/>
        </a:accent6>
        <a:hlink>
          <a:srgbClr val="669900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6">
        <a:dk1>
          <a:srgbClr val="808080"/>
        </a:dk1>
        <a:lt1>
          <a:srgbClr val="FFFFFF"/>
        </a:lt1>
        <a:dk2>
          <a:srgbClr val="30054B"/>
        </a:dk2>
        <a:lt2>
          <a:srgbClr val="FFFFFF"/>
        </a:lt2>
        <a:accent1>
          <a:srgbClr val="797B9B"/>
        </a:accent1>
        <a:accent2>
          <a:srgbClr val="6B4FB1"/>
        </a:accent2>
        <a:accent3>
          <a:srgbClr val="ADAAB1"/>
        </a:accent3>
        <a:accent4>
          <a:srgbClr val="DADADA"/>
        </a:accent4>
        <a:accent5>
          <a:srgbClr val="BEBFCB"/>
        </a:accent5>
        <a:accent6>
          <a:srgbClr val="6047A0"/>
        </a:accent6>
        <a:hlink>
          <a:srgbClr val="7AACCE"/>
        </a:hlink>
        <a:folHlink>
          <a:srgbClr val="D8D8E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7">
        <a:dk1>
          <a:srgbClr val="808080"/>
        </a:dk1>
        <a:lt1>
          <a:srgbClr val="FFFFCC"/>
        </a:lt1>
        <a:dk2>
          <a:srgbClr val="29527B"/>
        </a:dk2>
        <a:lt2>
          <a:srgbClr val="FFFFFF"/>
        </a:lt2>
        <a:accent1>
          <a:srgbClr val="CCCC00"/>
        </a:accent1>
        <a:accent2>
          <a:srgbClr val="669999"/>
        </a:accent2>
        <a:accent3>
          <a:srgbClr val="ACB3BF"/>
        </a:accent3>
        <a:accent4>
          <a:srgbClr val="DADAAE"/>
        </a:accent4>
        <a:accent5>
          <a:srgbClr val="E2E2AA"/>
        </a:accent5>
        <a:accent6>
          <a:srgbClr val="5C8A8A"/>
        </a:accent6>
        <a:hlink>
          <a:srgbClr val="D8D8EC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8">
        <a:dk1>
          <a:srgbClr val="666699"/>
        </a:dk1>
        <a:lt1>
          <a:srgbClr val="FFFFFF"/>
        </a:lt1>
        <a:dk2>
          <a:srgbClr val="476949"/>
        </a:dk2>
        <a:lt2>
          <a:srgbClr val="FFFFFF"/>
        </a:lt2>
        <a:accent1>
          <a:srgbClr val="CC6600"/>
        </a:accent1>
        <a:accent2>
          <a:srgbClr val="CC9900"/>
        </a:accent2>
        <a:accent3>
          <a:srgbClr val="B1B9B1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45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9">
        <a:dk1>
          <a:srgbClr val="000000"/>
        </a:dk1>
        <a:lt1>
          <a:srgbClr val="FFFFFF"/>
        </a:lt1>
        <a:dk2>
          <a:srgbClr val="7C1302"/>
        </a:dk2>
        <a:lt2>
          <a:srgbClr val="CC9900"/>
        </a:lt2>
        <a:accent1>
          <a:srgbClr val="CC9900"/>
        </a:accent1>
        <a:accent2>
          <a:srgbClr val="CC3300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B92D00"/>
        </a:accent6>
        <a:hlink>
          <a:srgbClr val="80808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0">
        <a:dk1>
          <a:srgbClr val="000000"/>
        </a:dk1>
        <a:lt1>
          <a:srgbClr val="FFFFFF"/>
        </a:lt1>
        <a:dk2>
          <a:srgbClr val="330066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6.xml><?xml version="1.0" encoding="utf-8"?>
<a:theme xmlns:a="http://schemas.openxmlformats.org/drawingml/2006/main" name="Глобус">
  <a:themeElements>
    <a:clrScheme name="Глобус 3">
      <a:dk1>
        <a:srgbClr val="003B76"/>
      </a:dk1>
      <a:lt1>
        <a:srgbClr val="FFFFFF"/>
      </a:lt1>
      <a:dk2>
        <a:srgbClr val="0066CC"/>
      </a:dk2>
      <a:lt2>
        <a:srgbClr val="CCECFF"/>
      </a:lt2>
      <a:accent1>
        <a:srgbClr val="33CCCC"/>
      </a:accent1>
      <a:accent2>
        <a:srgbClr val="66CCFF"/>
      </a:accent2>
      <a:accent3>
        <a:srgbClr val="AAB8E2"/>
      </a:accent3>
      <a:accent4>
        <a:srgbClr val="DADADA"/>
      </a:accent4>
      <a:accent5>
        <a:srgbClr val="ADE2E2"/>
      </a:accent5>
      <a:accent6>
        <a:srgbClr val="5CB9E7"/>
      </a:accent6>
      <a:hlink>
        <a:srgbClr val="FFFFCC"/>
      </a:hlink>
      <a:folHlink>
        <a:srgbClr val="FFCC66"/>
      </a:folHlink>
    </a:clrScheme>
    <a:fontScheme name="Глобус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Глобус 1">
        <a:dk1>
          <a:srgbClr val="622100"/>
        </a:dk1>
        <a:lt1>
          <a:srgbClr val="FFFFFF"/>
        </a:lt1>
        <a:dk2>
          <a:srgbClr val="800000"/>
        </a:dk2>
        <a:lt2>
          <a:srgbClr val="FFFFCC"/>
        </a:lt2>
        <a:accent1>
          <a:srgbClr val="E42B00"/>
        </a:accent1>
        <a:accent2>
          <a:srgbClr val="996600"/>
        </a:accent2>
        <a:accent3>
          <a:srgbClr val="C0AAAA"/>
        </a:accent3>
        <a:accent4>
          <a:srgbClr val="DADADA"/>
        </a:accent4>
        <a:accent5>
          <a:srgbClr val="EFACAA"/>
        </a:accent5>
        <a:accent6>
          <a:srgbClr val="8A5C00"/>
        </a:accent6>
        <a:hlink>
          <a:srgbClr val="FADF6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2">
        <a:dk1>
          <a:srgbClr val="5F4545"/>
        </a:dk1>
        <a:lt1>
          <a:srgbClr val="FFFFFF"/>
        </a:lt1>
        <a:dk2>
          <a:srgbClr val="8F6969"/>
        </a:dk2>
        <a:lt2>
          <a:srgbClr val="FFFFCC"/>
        </a:lt2>
        <a:accent1>
          <a:srgbClr val="CC6600"/>
        </a:accent1>
        <a:accent2>
          <a:srgbClr val="924C0C"/>
        </a:accent2>
        <a:accent3>
          <a:srgbClr val="C6B9B9"/>
        </a:accent3>
        <a:accent4>
          <a:srgbClr val="DADADA"/>
        </a:accent4>
        <a:accent5>
          <a:srgbClr val="E2B8AA"/>
        </a:accent5>
        <a:accent6>
          <a:srgbClr val="84440A"/>
        </a:accent6>
        <a:hlink>
          <a:srgbClr val="CFD375"/>
        </a:hlink>
        <a:folHlink>
          <a:srgbClr val="98BB9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3">
        <a:dk1>
          <a:srgbClr val="003B76"/>
        </a:dk1>
        <a:lt1>
          <a:srgbClr val="FFFFFF"/>
        </a:lt1>
        <a:dk2>
          <a:srgbClr val="0066CC"/>
        </a:dk2>
        <a:lt2>
          <a:srgbClr val="CCECFF"/>
        </a:lt2>
        <a:accent1>
          <a:srgbClr val="33CCCC"/>
        </a:accent1>
        <a:accent2>
          <a:srgbClr val="66CCFF"/>
        </a:accent2>
        <a:accent3>
          <a:srgbClr val="AAB8E2"/>
        </a:accent3>
        <a:accent4>
          <a:srgbClr val="DADADA"/>
        </a:accent4>
        <a:accent5>
          <a:srgbClr val="ADE2E2"/>
        </a:accent5>
        <a:accent6>
          <a:srgbClr val="5CB9E7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4">
        <a:dk1>
          <a:srgbClr val="005856"/>
        </a:dk1>
        <a:lt1>
          <a:srgbClr val="FFFFFF"/>
        </a:lt1>
        <a:dk2>
          <a:srgbClr val="008080"/>
        </a:dk2>
        <a:lt2>
          <a:srgbClr val="FFFFCC"/>
        </a:lt2>
        <a:accent1>
          <a:srgbClr val="0099CC"/>
        </a:accent1>
        <a:accent2>
          <a:srgbClr val="00CCFF"/>
        </a:accent2>
        <a:accent3>
          <a:srgbClr val="AAC0C0"/>
        </a:accent3>
        <a:accent4>
          <a:srgbClr val="DADADA"/>
        </a:accent4>
        <a:accent5>
          <a:srgbClr val="AACAE2"/>
        </a:accent5>
        <a:accent6>
          <a:srgbClr val="00B9E7"/>
        </a:accent6>
        <a:hlink>
          <a:srgbClr val="1ACE9F"/>
        </a:hlink>
        <a:folHlink>
          <a:srgbClr val="948CCE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5">
        <a:dk1>
          <a:srgbClr val="3C5436"/>
        </a:dk1>
        <a:lt1>
          <a:srgbClr val="FFFFFF"/>
        </a:lt1>
        <a:dk2>
          <a:srgbClr val="5F8656"/>
        </a:dk2>
        <a:lt2>
          <a:srgbClr val="D6D8C0"/>
        </a:lt2>
        <a:accent1>
          <a:srgbClr val="61733D"/>
        </a:accent1>
        <a:accent2>
          <a:srgbClr val="324A39"/>
        </a:accent2>
        <a:accent3>
          <a:srgbClr val="B6C3B4"/>
        </a:accent3>
        <a:accent4>
          <a:srgbClr val="DADADA"/>
        </a:accent4>
        <a:accent5>
          <a:srgbClr val="B7BCAF"/>
        </a:accent5>
        <a:accent6>
          <a:srgbClr val="2C4233"/>
        </a:accent6>
        <a:hlink>
          <a:srgbClr val="73D588"/>
        </a:hlink>
        <a:folHlink>
          <a:srgbClr val="6F99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6">
        <a:dk1>
          <a:srgbClr val="5B7B65"/>
        </a:dk1>
        <a:lt1>
          <a:srgbClr val="FFFFFF"/>
        </a:lt1>
        <a:dk2>
          <a:srgbClr val="9ABE9D"/>
        </a:dk2>
        <a:lt2>
          <a:srgbClr val="336600"/>
        </a:lt2>
        <a:accent1>
          <a:srgbClr val="00CC66"/>
        </a:accent1>
        <a:accent2>
          <a:srgbClr val="4E7050"/>
        </a:accent2>
        <a:accent3>
          <a:srgbClr val="CADBCC"/>
        </a:accent3>
        <a:accent4>
          <a:srgbClr val="DADADA"/>
        </a:accent4>
        <a:accent5>
          <a:srgbClr val="AAE2B8"/>
        </a:accent5>
        <a:accent6>
          <a:srgbClr val="466548"/>
        </a:accent6>
        <a:hlink>
          <a:srgbClr val="FFFFCC"/>
        </a:hlink>
        <a:folHlink>
          <a:srgbClr val="9CE8A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7">
        <a:dk1>
          <a:srgbClr val="4C4E44"/>
        </a:dk1>
        <a:lt1>
          <a:srgbClr val="FFFFFF"/>
        </a:lt1>
        <a:dk2>
          <a:srgbClr val="686B5D"/>
        </a:dk2>
        <a:lt2>
          <a:srgbClr val="D6D5C6"/>
        </a:lt2>
        <a:accent1>
          <a:srgbClr val="898D79"/>
        </a:accent1>
        <a:accent2>
          <a:srgbClr val="4D4F45"/>
        </a:accent2>
        <a:accent3>
          <a:srgbClr val="B9BAB6"/>
        </a:accent3>
        <a:accent4>
          <a:srgbClr val="DADADA"/>
        </a:accent4>
        <a:accent5>
          <a:srgbClr val="C4C5BE"/>
        </a:accent5>
        <a:accent6>
          <a:srgbClr val="45473E"/>
        </a:accent6>
        <a:hlink>
          <a:srgbClr val="58BE67"/>
        </a:hlink>
        <a:folHlink>
          <a:srgbClr val="C0C64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8">
        <a:dk1>
          <a:srgbClr val="000000"/>
        </a:dk1>
        <a:lt1>
          <a:srgbClr val="FFFFDD"/>
        </a:lt1>
        <a:dk2>
          <a:srgbClr val="000000"/>
        </a:dk2>
        <a:lt2>
          <a:srgbClr val="98977A"/>
        </a:lt2>
        <a:accent1>
          <a:srgbClr val="BDCDA7"/>
        </a:accent1>
        <a:accent2>
          <a:srgbClr val="A0D060"/>
        </a:accent2>
        <a:accent3>
          <a:srgbClr val="FFFFEB"/>
        </a:accent3>
        <a:accent4>
          <a:srgbClr val="000000"/>
        </a:accent4>
        <a:accent5>
          <a:srgbClr val="DBE3D0"/>
        </a:accent5>
        <a:accent6>
          <a:srgbClr val="91BC56"/>
        </a:accent6>
        <a:hlink>
          <a:srgbClr val="FADD4E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7.xml><?xml version="1.0" encoding="utf-8"?>
<a:theme xmlns:a="http://schemas.openxmlformats.org/drawingml/2006/main" name="1_Глобус">
  <a:themeElements>
    <a:clrScheme name="Глобус 3">
      <a:dk1>
        <a:srgbClr val="003B76"/>
      </a:dk1>
      <a:lt1>
        <a:srgbClr val="FFFFFF"/>
      </a:lt1>
      <a:dk2>
        <a:srgbClr val="0066CC"/>
      </a:dk2>
      <a:lt2>
        <a:srgbClr val="CCECFF"/>
      </a:lt2>
      <a:accent1>
        <a:srgbClr val="33CCCC"/>
      </a:accent1>
      <a:accent2>
        <a:srgbClr val="66CCFF"/>
      </a:accent2>
      <a:accent3>
        <a:srgbClr val="AAB8E2"/>
      </a:accent3>
      <a:accent4>
        <a:srgbClr val="DADADA"/>
      </a:accent4>
      <a:accent5>
        <a:srgbClr val="ADE2E2"/>
      </a:accent5>
      <a:accent6>
        <a:srgbClr val="5CB9E7"/>
      </a:accent6>
      <a:hlink>
        <a:srgbClr val="FFFFCC"/>
      </a:hlink>
      <a:folHlink>
        <a:srgbClr val="FFCC66"/>
      </a:folHlink>
    </a:clrScheme>
    <a:fontScheme name="Глобус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Глобус 1">
        <a:dk1>
          <a:srgbClr val="622100"/>
        </a:dk1>
        <a:lt1>
          <a:srgbClr val="FFFFFF"/>
        </a:lt1>
        <a:dk2>
          <a:srgbClr val="800000"/>
        </a:dk2>
        <a:lt2>
          <a:srgbClr val="FFFFCC"/>
        </a:lt2>
        <a:accent1>
          <a:srgbClr val="E42B00"/>
        </a:accent1>
        <a:accent2>
          <a:srgbClr val="996600"/>
        </a:accent2>
        <a:accent3>
          <a:srgbClr val="C0AAAA"/>
        </a:accent3>
        <a:accent4>
          <a:srgbClr val="DADADA"/>
        </a:accent4>
        <a:accent5>
          <a:srgbClr val="EFACAA"/>
        </a:accent5>
        <a:accent6>
          <a:srgbClr val="8A5C00"/>
        </a:accent6>
        <a:hlink>
          <a:srgbClr val="FADF6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2">
        <a:dk1>
          <a:srgbClr val="5F4545"/>
        </a:dk1>
        <a:lt1>
          <a:srgbClr val="FFFFFF"/>
        </a:lt1>
        <a:dk2>
          <a:srgbClr val="8F6969"/>
        </a:dk2>
        <a:lt2>
          <a:srgbClr val="FFFFCC"/>
        </a:lt2>
        <a:accent1>
          <a:srgbClr val="CC6600"/>
        </a:accent1>
        <a:accent2>
          <a:srgbClr val="924C0C"/>
        </a:accent2>
        <a:accent3>
          <a:srgbClr val="C6B9B9"/>
        </a:accent3>
        <a:accent4>
          <a:srgbClr val="DADADA"/>
        </a:accent4>
        <a:accent5>
          <a:srgbClr val="E2B8AA"/>
        </a:accent5>
        <a:accent6>
          <a:srgbClr val="84440A"/>
        </a:accent6>
        <a:hlink>
          <a:srgbClr val="CFD375"/>
        </a:hlink>
        <a:folHlink>
          <a:srgbClr val="98BB9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3">
        <a:dk1>
          <a:srgbClr val="003B76"/>
        </a:dk1>
        <a:lt1>
          <a:srgbClr val="FFFFFF"/>
        </a:lt1>
        <a:dk2>
          <a:srgbClr val="0066CC"/>
        </a:dk2>
        <a:lt2>
          <a:srgbClr val="CCECFF"/>
        </a:lt2>
        <a:accent1>
          <a:srgbClr val="33CCCC"/>
        </a:accent1>
        <a:accent2>
          <a:srgbClr val="66CCFF"/>
        </a:accent2>
        <a:accent3>
          <a:srgbClr val="AAB8E2"/>
        </a:accent3>
        <a:accent4>
          <a:srgbClr val="DADADA"/>
        </a:accent4>
        <a:accent5>
          <a:srgbClr val="ADE2E2"/>
        </a:accent5>
        <a:accent6>
          <a:srgbClr val="5CB9E7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4">
        <a:dk1>
          <a:srgbClr val="005856"/>
        </a:dk1>
        <a:lt1>
          <a:srgbClr val="FFFFFF"/>
        </a:lt1>
        <a:dk2>
          <a:srgbClr val="008080"/>
        </a:dk2>
        <a:lt2>
          <a:srgbClr val="FFFFCC"/>
        </a:lt2>
        <a:accent1>
          <a:srgbClr val="0099CC"/>
        </a:accent1>
        <a:accent2>
          <a:srgbClr val="00CCFF"/>
        </a:accent2>
        <a:accent3>
          <a:srgbClr val="AAC0C0"/>
        </a:accent3>
        <a:accent4>
          <a:srgbClr val="DADADA"/>
        </a:accent4>
        <a:accent5>
          <a:srgbClr val="AACAE2"/>
        </a:accent5>
        <a:accent6>
          <a:srgbClr val="00B9E7"/>
        </a:accent6>
        <a:hlink>
          <a:srgbClr val="1ACE9F"/>
        </a:hlink>
        <a:folHlink>
          <a:srgbClr val="948CCE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5">
        <a:dk1>
          <a:srgbClr val="3C5436"/>
        </a:dk1>
        <a:lt1>
          <a:srgbClr val="FFFFFF"/>
        </a:lt1>
        <a:dk2>
          <a:srgbClr val="5F8656"/>
        </a:dk2>
        <a:lt2>
          <a:srgbClr val="D6D8C0"/>
        </a:lt2>
        <a:accent1>
          <a:srgbClr val="61733D"/>
        </a:accent1>
        <a:accent2>
          <a:srgbClr val="324A39"/>
        </a:accent2>
        <a:accent3>
          <a:srgbClr val="B6C3B4"/>
        </a:accent3>
        <a:accent4>
          <a:srgbClr val="DADADA"/>
        </a:accent4>
        <a:accent5>
          <a:srgbClr val="B7BCAF"/>
        </a:accent5>
        <a:accent6>
          <a:srgbClr val="2C4233"/>
        </a:accent6>
        <a:hlink>
          <a:srgbClr val="73D588"/>
        </a:hlink>
        <a:folHlink>
          <a:srgbClr val="6F99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6">
        <a:dk1>
          <a:srgbClr val="5B7B65"/>
        </a:dk1>
        <a:lt1>
          <a:srgbClr val="FFFFFF"/>
        </a:lt1>
        <a:dk2>
          <a:srgbClr val="9ABE9D"/>
        </a:dk2>
        <a:lt2>
          <a:srgbClr val="336600"/>
        </a:lt2>
        <a:accent1>
          <a:srgbClr val="00CC66"/>
        </a:accent1>
        <a:accent2>
          <a:srgbClr val="4E7050"/>
        </a:accent2>
        <a:accent3>
          <a:srgbClr val="CADBCC"/>
        </a:accent3>
        <a:accent4>
          <a:srgbClr val="DADADA"/>
        </a:accent4>
        <a:accent5>
          <a:srgbClr val="AAE2B8"/>
        </a:accent5>
        <a:accent6>
          <a:srgbClr val="466548"/>
        </a:accent6>
        <a:hlink>
          <a:srgbClr val="FFFFCC"/>
        </a:hlink>
        <a:folHlink>
          <a:srgbClr val="9CE8A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7">
        <a:dk1>
          <a:srgbClr val="4C4E44"/>
        </a:dk1>
        <a:lt1>
          <a:srgbClr val="FFFFFF"/>
        </a:lt1>
        <a:dk2>
          <a:srgbClr val="686B5D"/>
        </a:dk2>
        <a:lt2>
          <a:srgbClr val="D6D5C6"/>
        </a:lt2>
        <a:accent1>
          <a:srgbClr val="898D79"/>
        </a:accent1>
        <a:accent2>
          <a:srgbClr val="4D4F45"/>
        </a:accent2>
        <a:accent3>
          <a:srgbClr val="B9BAB6"/>
        </a:accent3>
        <a:accent4>
          <a:srgbClr val="DADADA"/>
        </a:accent4>
        <a:accent5>
          <a:srgbClr val="C4C5BE"/>
        </a:accent5>
        <a:accent6>
          <a:srgbClr val="45473E"/>
        </a:accent6>
        <a:hlink>
          <a:srgbClr val="58BE67"/>
        </a:hlink>
        <a:folHlink>
          <a:srgbClr val="C0C64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8">
        <a:dk1>
          <a:srgbClr val="000000"/>
        </a:dk1>
        <a:lt1>
          <a:srgbClr val="FFFFDD"/>
        </a:lt1>
        <a:dk2>
          <a:srgbClr val="000000"/>
        </a:dk2>
        <a:lt2>
          <a:srgbClr val="98977A"/>
        </a:lt2>
        <a:accent1>
          <a:srgbClr val="BDCDA7"/>
        </a:accent1>
        <a:accent2>
          <a:srgbClr val="A0D060"/>
        </a:accent2>
        <a:accent3>
          <a:srgbClr val="FFFFEB"/>
        </a:accent3>
        <a:accent4>
          <a:srgbClr val="000000"/>
        </a:accent4>
        <a:accent5>
          <a:srgbClr val="DBE3D0"/>
        </a:accent5>
        <a:accent6>
          <a:srgbClr val="91BC56"/>
        </a:accent6>
        <a:hlink>
          <a:srgbClr val="FADD4E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8.xml><?xml version="1.0" encoding="utf-8"?>
<a:theme xmlns:a="http://schemas.openxmlformats.org/drawingml/2006/main" name="10_Глобус">
  <a:themeElements>
    <a:clrScheme name="Глобус 3">
      <a:dk1>
        <a:srgbClr val="003B76"/>
      </a:dk1>
      <a:lt1>
        <a:srgbClr val="FFFFFF"/>
      </a:lt1>
      <a:dk2>
        <a:srgbClr val="0066CC"/>
      </a:dk2>
      <a:lt2>
        <a:srgbClr val="CCECFF"/>
      </a:lt2>
      <a:accent1>
        <a:srgbClr val="33CCCC"/>
      </a:accent1>
      <a:accent2>
        <a:srgbClr val="66CCFF"/>
      </a:accent2>
      <a:accent3>
        <a:srgbClr val="AAB8E2"/>
      </a:accent3>
      <a:accent4>
        <a:srgbClr val="DADADA"/>
      </a:accent4>
      <a:accent5>
        <a:srgbClr val="ADE2E2"/>
      </a:accent5>
      <a:accent6>
        <a:srgbClr val="5CB9E7"/>
      </a:accent6>
      <a:hlink>
        <a:srgbClr val="FFFFCC"/>
      </a:hlink>
      <a:folHlink>
        <a:srgbClr val="FFCC66"/>
      </a:folHlink>
    </a:clrScheme>
    <a:fontScheme name="Глобус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Глобус 1">
        <a:dk1>
          <a:srgbClr val="622100"/>
        </a:dk1>
        <a:lt1>
          <a:srgbClr val="FFFFFF"/>
        </a:lt1>
        <a:dk2>
          <a:srgbClr val="800000"/>
        </a:dk2>
        <a:lt2>
          <a:srgbClr val="FFFFCC"/>
        </a:lt2>
        <a:accent1>
          <a:srgbClr val="E42B00"/>
        </a:accent1>
        <a:accent2>
          <a:srgbClr val="996600"/>
        </a:accent2>
        <a:accent3>
          <a:srgbClr val="C0AAAA"/>
        </a:accent3>
        <a:accent4>
          <a:srgbClr val="DADADA"/>
        </a:accent4>
        <a:accent5>
          <a:srgbClr val="EFACAA"/>
        </a:accent5>
        <a:accent6>
          <a:srgbClr val="8A5C00"/>
        </a:accent6>
        <a:hlink>
          <a:srgbClr val="FADF6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2">
        <a:dk1>
          <a:srgbClr val="5F4545"/>
        </a:dk1>
        <a:lt1>
          <a:srgbClr val="FFFFFF"/>
        </a:lt1>
        <a:dk2>
          <a:srgbClr val="8F6969"/>
        </a:dk2>
        <a:lt2>
          <a:srgbClr val="FFFFCC"/>
        </a:lt2>
        <a:accent1>
          <a:srgbClr val="CC6600"/>
        </a:accent1>
        <a:accent2>
          <a:srgbClr val="924C0C"/>
        </a:accent2>
        <a:accent3>
          <a:srgbClr val="C6B9B9"/>
        </a:accent3>
        <a:accent4>
          <a:srgbClr val="DADADA"/>
        </a:accent4>
        <a:accent5>
          <a:srgbClr val="E2B8AA"/>
        </a:accent5>
        <a:accent6>
          <a:srgbClr val="84440A"/>
        </a:accent6>
        <a:hlink>
          <a:srgbClr val="CFD375"/>
        </a:hlink>
        <a:folHlink>
          <a:srgbClr val="98BB9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3">
        <a:dk1>
          <a:srgbClr val="003B76"/>
        </a:dk1>
        <a:lt1>
          <a:srgbClr val="FFFFFF"/>
        </a:lt1>
        <a:dk2>
          <a:srgbClr val="0066CC"/>
        </a:dk2>
        <a:lt2>
          <a:srgbClr val="CCECFF"/>
        </a:lt2>
        <a:accent1>
          <a:srgbClr val="33CCCC"/>
        </a:accent1>
        <a:accent2>
          <a:srgbClr val="66CCFF"/>
        </a:accent2>
        <a:accent3>
          <a:srgbClr val="AAB8E2"/>
        </a:accent3>
        <a:accent4>
          <a:srgbClr val="DADADA"/>
        </a:accent4>
        <a:accent5>
          <a:srgbClr val="ADE2E2"/>
        </a:accent5>
        <a:accent6>
          <a:srgbClr val="5CB9E7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4">
        <a:dk1>
          <a:srgbClr val="005856"/>
        </a:dk1>
        <a:lt1>
          <a:srgbClr val="FFFFFF"/>
        </a:lt1>
        <a:dk2>
          <a:srgbClr val="008080"/>
        </a:dk2>
        <a:lt2>
          <a:srgbClr val="FFFFCC"/>
        </a:lt2>
        <a:accent1>
          <a:srgbClr val="0099CC"/>
        </a:accent1>
        <a:accent2>
          <a:srgbClr val="00CCFF"/>
        </a:accent2>
        <a:accent3>
          <a:srgbClr val="AAC0C0"/>
        </a:accent3>
        <a:accent4>
          <a:srgbClr val="DADADA"/>
        </a:accent4>
        <a:accent5>
          <a:srgbClr val="AACAE2"/>
        </a:accent5>
        <a:accent6>
          <a:srgbClr val="00B9E7"/>
        </a:accent6>
        <a:hlink>
          <a:srgbClr val="1ACE9F"/>
        </a:hlink>
        <a:folHlink>
          <a:srgbClr val="948CCE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5">
        <a:dk1>
          <a:srgbClr val="3C5436"/>
        </a:dk1>
        <a:lt1>
          <a:srgbClr val="FFFFFF"/>
        </a:lt1>
        <a:dk2>
          <a:srgbClr val="5F8656"/>
        </a:dk2>
        <a:lt2>
          <a:srgbClr val="D6D8C0"/>
        </a:lt2>
        <a:accent1>
          <a:srgbClr val="61733D"/>
        </a:accent1>
        <a:accent2>
          <a:srgbClr val="324A39"/>
        </a:accent2>
        <a:accent3>
          <a:srgbClr val="B6C3B4"/>
        </a:accent3>
        <a:accent4>
          <a:srgbClr val="DADADA"/>
        </a:accent4>
        <a:accent5>
          <a:srgbClr val="B7BCAF"/>
        </a:accent5>
        <a:accent6>
          <a:srgbClr val="2C4233"/>
        </a:accent6>
        <a:hlink>
          <a:srgbClr val="73D588"/>
        </a:hlink>
        <a:folHlink>
          <a:srgbClr val="6F99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6">
        <a:dk1>
          <a:srgbClr val="5B7B65"/>
        </a:dk1>
        <a:lt1>
          <a:srgbClr val="FFFFFF"/>
        </a:lt1>
        <a:dk2>
          <a:srgbClr val="9ABE9D"/>
        </a:dk2>
        <a:lt2>
          <a:srgbClr val="336600"/>
        </a:lt2>
        <a:accent1>
          <a:srgbClr val="00CC66"/>
        </a:accent1>
        <a:accent2>
          <a:srgbClr val="4E7050"/>
        </a:accent2>
        <a:accent3>
          <a:srgbClr val="CADBCC"/>
        </a:accent3>
        <a:accent4>
          <a:srgbClr val="DADADA"/>
        </a:accent4>
        <a:accent5>
          <a:srgbClr val="AAE2B8"/>
        </a:accent5>
        <a:accent6>
          <a:srgbClr val="466548"/>
        </a:accent6>
        <a:hlink>
          <a:srgbClr val="FFFFCC"/>
        </a:hlink>
        <a:folHlink>
          <a:srgbClr val="9CE8A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7">
        <a:dk1>
          <a:srgbClr val="4C4E44"/>
        </a:dk1>
        <a:lt1>
          <a:srgbClr val="FFFFFF"/>
        </a:lt1>
        <a:dk2>
          <a:srgbClr val="686B5D"/>
        </a:dk2>
        <a:lt2>
          <a:srgbClr val="D6D5C6"/>
        </a:lt2>
        <a:accent1>
          <a:srgbClr val="898D79"/>
        </a:accent1>
        <a:accent2>
          <a:srgbClr val="4D4F45"/>
        </a:accent2>
        <a:accent3>
          <a:srgbClr val="B9BAB6"/>
        </a:accent3>
        <a:accent4>
          <a:srgbClr val="DADADA"/>
        </a:accent4>
        <a:accent5>
          <a:srgbClr val="C4C5BE"/>
        </a:accent5>
        <a:accent6>
          <a:srgbClr val="45473E"/>
        </a:accent6>
        <a:hlink>
          <a:srgbClr val="58BE67"/>
        </a:hlink>
        <a:folHlink>
          <a:srgbClr val="C0C64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8">
        <a:dk1>
          <a:srgbClr val="000000"/>
        </a:dk1>
        <a:lt1>
          <a:srgbClr val="FFFFDD"/>
        </a:lt1>
        <a:dk2>
          <a:srgbClr val="000000"/>
        </a:dk2>
        <a:lt2>
          <a:srgbClr val="98977A"/>
        </a:lt2>
        <a:accent1>
          <a:srgbClr val="BDCDA7"/>
        </a:accent1>
        <a:accent2>
          <a:srgbClr val="A0D060"/>
        </a:accent2>
        <a:accent3>
          <a:srgbClr val="FFFFEB"/>
        </a:accent3>
        <a:accent4>
          <a:srgbClr val="000000"/>
        </a:accent4>
        <a:accent5>
          <a:srgbClr val="DBE3D0"/>
        </a:accent5>
        <a:accent6>
          <a:srgbClr val="91BC56"/>
        </a:accent6>
        <a:hlink>
          <a:srgbClr val="FADD4E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9.xml><?xml version="1.0" encoding="utf-8"?>
<a:theme xmlns:a="http://schemas.openxmlformats.org/drawingml/2006/main" name="11_Глобус">
  <a:themeElements>
    <a:clrScheme name="Глобус 3">
      <a:dk1>
        <a:srgbClr val="003B76"/>
      </a:dk1>
      <a:lt1>
        <a:srgbClr val="FFFFFF"/>
      </a:lt1>
      <a:dk2>
        <a:srgbClr val="0066CC"/>
      </a:dk2>
      <a:lt2>
        <a:srgbClr val="CCECFF"/>
      </a:lt2>
      <a:accent1>
        <a:srgbClr val="33CCCC"/>
      </a:accent1>
      <a:accent2>
        <a:srgbClr val="66CCFF"/>
      </a:accent2>
      <a:accent3>
        <a:srgbClr val="AAB8E2"/>
      </a:accent3>
      <a:accent4>
        <a:srgbClr val="DADADA"/>
      </a:accent4>
      <a:accent5>
        <a:srgbClr val="ADE2E2"/>
      </a:accent5>
      <a:accent6>
        <a:srgbClr val="5CB9E7"/>
      </a:accent6>
      <a:hlink>
        <a:srgbClr val="FFFFCC"/>
      </a:hlink>
      <a:folHlink>
        <a:srgbClr val="FFCC66"/>
      </a:folHlink>
    </a:clrScheme>
    <a:fontScheme name="Глобус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Глобус 1">
        <a:dk1>
          <a:srgbClr val="622100"/>
        </a:dk1>
        <a:lt1>
          <a:srgbClr val="FFFFFF"/>
        </a:lt1>
        <a:dk2>
          <a:srgbClr val="800000"/>
        </a:dk2>
        <a:lt2>
          <a:srgbClr val="FFFFCC"/>
        </a:lt2>
        <a:accent1>
          <a:srgbClr val="E42B00"/>
        </a:accent1>
        <a:accent2>
          <a:srgbClr val="996600"/>
        </a:accent2>
        <a:accent3>
          <a:srgbClr val="C0AAAA"/>
        </a:accent3>
        <a:accent4>
          <a:srgbClr val="DADADA"/>
        </a:accent4>
        <a:accent5>
          <a:srgbClr val="EFACAA"/>
        </a:accent5>
        <a:accent6>
          <a:srgbClr val="8A5C00"/>
        </a:accent6>
        <a:hlink>
          <a:srgbClr val="FADF6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2">
        <a:dk1>
          <a:srgbClr val="5F4545"/>
        </a:dk1>
        <a:lt1>
          <a:srgbClr val="FFFFFF"/>
        </a:lt1>
        <a:dk2>
          <a:srgbClr val="8F6969"/>
        </a:dk2>
        <a:lt2>
          <a:srgbClr val="FFFFCC"/>
        </a:lt2>
        <a:accent1>
          <a:srgbClr val="CC6600"/>
        </a:accent1>
        <a:accent2>
          <a:srgbClr val="924C0C"/>
        </a:accent2>
        <a:accent3>
          <a:srgbClr val="C6B9B9"/>
        </a:accent3>
        <a:accent4>
          <a:srgbClr val="DADADA"/>
        </a:accent4>
        <a:accent5>
          <a:srgbClr val="E2B8AA"/>
        </a:accent5>
        <a:accent6>
          <a:srgbClr val="84440A"/>
        </a:accent6>
        <a:hlink>
          <a:srgbClr val="CFD375"/>
        </a:hlink>
        <a:folHlink>
          <a:srgbClr val="98BB9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3">
        <a:dk1>
          <a:srgbClr val="003B76"/>
        </a:dk1>
        <a:lt1>
          <a:srgbClr val="FFFFFF"/>
        </a:lt1>
        <a:dk2>
          <a:srgbClr val="0066CC"/>
        </a:dk2>
        <a:lt2>
          <a:srgbClr val="CCECFF"/>
        </a:lt2>
        <a:accent1>
          <a:srgbClr val="33CCCC"/>
        </a:accent1>
        <a:accent2>
          <a:srgbClr val="66CCFF"/>
        </a:accent2>
        <a:accent3>
          <a:srgbClr val="AAB8E2"/>
        </a:accent3>
        <a:accent4>
          <a:srgbClr val="DADADA"/>
        </a:accent4>
        <a:accent5>
          <a:srgbClr val="ADE2E2"/>
        </a:accent5>
        <a:accent6>
          <a:srgbClr val="5CB9E7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4">
        <a:dk1>
          <a:srgbClr val="005856"/>
        </a:dk1>
        <a:lt1>
          <a:srgbClr val="FFFFFF"/>
        </a:lt1>
        <a:dk2>
          <a:srgbClr val="008080"/>
        </a:dk2>
        <a:lt2>
          <a:srgbClr val="FFFFCC"/>
        </a:lt2>
        <a:accent1>
          <a:srgbClr val="0099CC"/>
        </a:accent1>
        <a:accent2>
          <a:srgbClr val="00CCFF"/>
        </a:accent2>
        <a:accent3>
          <a:srgbClr val="AAC0C0"/>
        </a:accent3>
        <a:accent4>
          <a:srgbClr val="DADADA"/>
        </a:accent4>
        <a:accent5>
          <a:srgbClr val="AACAE2"/>
        </a:accent5>
        <a:accent6>
          <a:srgbClr val="00B9E7"/>
        </a:accent6>
        <a:hlink>
          <a:srgbClr val="1ACE9F"/>
        </a:hlink>
        <a:folHlink>
          <a:srgbClr val="948CCE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5">
        <a:dk1>
          <a:srgbClr val="3C5436"/>
        </a:dk1>
        <a:lt1>
          <a:srgbClr val="FFFFFF"/>
        </a:lt1>
        <a:dk2>
          <a:srgbClr val="5F8656"/>
        </a:dk2>
        <a:lt2>
          <a:srgbClr val="D6D8C0"/>
        </a:lt2>
        <a:accent1>
          <a:srgbClr val="61733D"/>
        </a:accent1>
        <a:accent2>
          <a:srgbClr val="324A39"/>
        </a:accent2>
        <a:accent3>
          <a:srgbClr val="B6C3B4"/>
        </a:accent3>
        <a:accent4>
          <a:srgbClr val="DADADA"/>
        </a:accent4>
        <a:accent5>
          <a:srgbClr val="B7BCAF"/>
        </a:accent5>
        <a:accent6>
          <a:srgbClr val="2C4233"/>
        </a:accent6>
        <a:hlink>
          <a:srgbClr val="73D588"/>
        </a:hlink>
        <a:folHlink>
          <a:srgbClr val="6F99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6">
        <a:dk1>
          <a:srgbClr val="5B7B65"/>
        </a:dk1>
        <a:lt1>
          <a:srgbClr val="FFFFFF"/>
        </a:lt1>
        <a:dk2>
          <a:srgbClr val="9ABE9D"/>
        </a:dk2>
        <a:lt2>
          <a:srgbClr val="336600"/>
        </a:lt2>
        <a:accent1>
          <a:srgbClr val="00CC66"/>
        </a:accent1>
        <a:accent2>
          <a:srgbClr val="4E7050"/>
        </a:accent2>
        <a:accent3>
          <a:srgbClr val="CADBCC"/>
        </a:accent3>
        <a:accent4>
          <a:srgbClr val="DADADA"/>
        </a:accent4>
        <a:accent5>
          <a:srgbClr val="AAE2B8"/>
        </a:accent5>
        <a:accent6>
          <a:srgbClr val="466548"/>
        </a:accent6>
        <a:hlink>
          <a:srgbClr val="FFFFCC"/>
        </a:hlink>
        <a:folHlink>
          <a:srgbClr val="9CE8A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7">
        <a:dk1>
          <a:srgbClr val="4C4E44"/>
        </a:dk1>
        <a:lt1>
          <a:srgbClr val="FFFFFF"/>
        </a:lt1>
        <a:dk2>
          <a:srgbClr val="686B5D"/>
        </a:dk2>
        <a:lt2>
          <a:srgbClr val="D6D5C6"/>
        </a:lt2>
        <a:accent1>
          <a:srgbClr val="898D79"/>
        </a:accent1>
        <a:accent2>
          <a:srgbClr val="4D4F45"/>
        </a:accent2>
        <a:accent3>
          <a:srgbClr val="B9BAB6"/>
        </a:accent3>
        <a:accent4>
          <a:srgbClr val="DADADA"/>
        </a:accent4>
        <a:accent5>
          <a:srgbClr val="C4C5BE"/>
        </a:accent5>
        <a:accent6>
          <a:srgbClr val="45473E"/>
        </a:accent6>
        <a:hlink>
          <a:srgbClr val="58BE67"/>
        </a:hlink>
        <a:folHlink>
          <a:srgbClr val="C0C64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8">
        <a:dk1>
          <a:srgbClr val="000000"/>
        </a:dk1>
        <a:lt1>
          <a:srgbClr val="FFFFDD"/>
        </a:lt1>
        <a:dk2>
          <a:srgbClr val="000000"/>
        </a:dk2>
        <a:lt2>
          <a:srgbClr val="98977A"/>
        </a:lt2>
        <a:accent1>
          <a:srgbClr val="BDCDA7"/>
        </a:accent1>
        <a:accent2>
          <a:srgbClr val="A0D060"/>
        </a:accent2>
        <a:accent3>
          <a:srgbClr val="FFFFEB"/>
        </a:accent3>
        <a:accent4>
          <a:srgbClr val="000000"/>
        </a:accent4>
        <a:accent5>
          <a:srgbClr val="DBE3D0"/>
        </a:accent5>
        <a:accent6>
          <a:srgbClr val="91BC56"/>
        </a:accent6>
        <a:hlink>
          <a:srgbClr val="FADD4E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1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Тема1" id="{C49B7B50-2D5C-4026-9348-32CDBF8CFFCB}" vid="{FC07CD78-260B-4676-ACB3-C9A5896E69D1}"/>
    </a:ext>
  </a:extLst>
</a:theme>
</file>

<file path=ppt/theme/theme20.xml><?xml version="1.0" encoding="utf-8"?>
<a:theme xmlns:a="http://schemas.openxmlformats.org/drawingml/2006/main" name="12_Глобус">
  <a:themeElements>
    <a:clrScheme name="Глобус 3">
      <a:dk1>
        <a:srgbClr val="003B76"/>
      </a:dk1>
      <a:lt1>
        <a:srgbClr val="FFFFFF"/>
      </a:lt1>
      <a:dk2>
        <a:srgbClr val="0066CC"/>
      </a:dk2>
      <a:lt2>
        <a:srgbClr val="CCECFF"/>
      </a:lt2>
      <a:accent1>
        <a:srgbClr val="33CCCC"/>
      </a:accent1>
      <a:accent2>
        <a:srgbClr val="66CCFF"/>
      </a:accent2>
      <a:accent3>
        <a:srgbClr val="AAB8E2"/>
      </a:accent3>
      <a:accent4>
        <a:srgbClr val="DADADA"/>
      </a:accent4>
      <a:accent5>
        <a:srgbClr val="ADE2E2"/>
      </a:accent5>
      <a:accent6>
        <a:srgbClr val="5CB9E7"/>
      </a:accent6>
      <a:hlink>
        <a:srgbClr val="FFFFCC"/>
      </a:hlink>
      <a:folHlink>
        <a:srgbClr val="FFCC66"/>
      </a:folHlink>
    </a:clrScheme>
    <a:fontScheme name="Глобус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Глобус 1">
        <a:dk1>
          <a:srgbClr val="622100"/>
        </a:dk1>
        <a:lt1>
          <a:srgbClr val="FFFFFF"/>
        </a:lt1>
        <a:dk2>
          <a:srgbClr val="800000"/>
        </a:dk2>
        <a:lt2>
          <a:srgbClr val="FFFFCC"/>
        </a:lt2>
        <a:accent1>
          <a:srgbClr val="E42B00"/>
        </a:accent1>
        <a:accent2>
          <a:srgbClr val="996600"/>
        </a:accent2>
        <a:accent3>
          <a:srgbClr val="C0AAAA"/>
        </a:accent3>
        <a:accent4>
          <a:srgbClr val="DADADA"/>
        </a:accent4>
        <a:accent5>
          <a:srgbClr val="EFACAA"/>
        </a:accent5>
        <a:accent6>
          <a:srgbClr val="8A5C00"/>
        </a:accent6>
        <a:hlink>
          <a:srgbClr val="FADF6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2">
        <a:dk1>
          <a:srgbClr val="5F4545"/>
        </a:dk1>
        <a:lt1>
          <a:srgbClr val="FFFFFF"/>
        </a:lt1>
        <a:dk2>
          <a:srgbClr val="8F6969"/>
        </a:dk2>
        <a:lt2>
          <a:srgbClr val="FFFFCC"/>
        </a:lt2>
        <a:accent1>
          <a:srgbClr val="CC6600"/>
        </a:accent1>
        <a:accent2>
          <a:srgbClr val="924C0C"/>
        </a:accent2>
        <a:accent3>
          <a:srgbClr val="C6B9B9"/>
        </a:accent3>
        <a:accent4>
          <a:srgbClr val="DADADA"/>
        </a:accent4>
        <a:accent5>
          <a:srgbClr val="E2B8AA"/>
        </a:accent5>
        <a:accent6>
          <a:srgbClr val="84440A"/>
        </a:accent6>
        <a:hlink>
          <a:srgbClr val="CFD375"/>
        </a:hlink>
        <a:folHlink>
          <a:srgbClr val="98BB9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3">
        <a:dk1>
          <a:srgbClr val="003B76"/>
        </a:dk1>
        <a:lt1>
          <a:srgbClr val="FFFFFF"/>
        </a:lt1>
        <a:dk2>
          <a:srgbClr val="0066CC"/>
        </a:dk2>
        <a:lt2>
          <a:srgbClr val="CCECFF"/>
        </a:lt2>
        <a:accent1>
          <a:srgbClr val="33CCCC"/>
        </a:accent1>
        <a:accent2>
          <a:srgbClr val="66CCFF"/>
        </a:accent2>
        <a:accent3>
          <a:srgbClr val="AAB8E2"/>
        </a:accent3>
        <a:accent4>
          <a:srgbClr val="DADADA"/>
        </a:accent4>
        <a:accent5>
          <a:srgbClr val="ADE2E2"/>
        </a:accent5>
        <a:accent6>
          <a:srgbClr val="5CB9E7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4">
        <a:dk1>
          <a:srgbClr val="005856"/>
        </a:dk1>
        <a:lt1>
          <a:srgbClr val="FFFFFF"/>
        </a:lt1>
        <a:dk2>
          <a:srgbClr val="008080"/>
        </a:dk2>
        <a:lt2>
          <a:srgbClr val="FFFFCC"/>
        </a:lt2>
        <a:accent1>
          <a:srgbClr val="0099CC"/>
        </a:accent1>
        <a:accent2>
          <a:srgbClr val="00CCFF"/>
        </a:accent2>
        <a:accent3>
          <a:srgbClr val="AAC0C0"/>
        </a:accent3>
        <a:accent4>
          <a:srgbClr val="DADADA"/>
        </a:accent4>
        <a:accent5>
          <a:srgbClr val="AACAE2"/>
        </a:accent5>
        <a:accent6>
          <a:srgbClr val="00B9E7"/>
        </a:accent6>
        <a:hlink>
          <a:srgbClr val="1ACE9F"/>
        </a:hlink>
        <a:folHlink>
          <a:srgbClr val="948CCE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5">
        <a:dk1>
          <a:srgbClr val="3C5436"/>
        </a:dk1>
        <a:lt1>
          <a:srgbClr val="FFFFFF"/>
        </a:lt1>
        <a:dk2>
          <a:srgbClr val="5F8656"/>
        </a:dk2>
        <a:lt2>
          <a:srgbClr val="D6D8C0"/>
        </a:lt2>
        <a:accent1>
          <a:srgbClr val="61733D"/>
        </a:accent1>
        <a:accent2>
          <a:srgbClr val="324A39"/>
        </a:accent2>
        <a:accent3>
          <a:srgbClr val="B6C3B4"/>
        </a:accent3>
        <a:accent4>
          <a:srgbClr val="DADADA"/>
        </a:accent4>
        <a:accent5>
          <a:srgbClr val="B7BCAF"/>
        </a:accent5>
        <a:accent6>
          <a:srgbClr val="2C4233"/>
        </a:accent6>
        <a:hlink>
          <a:srgbClr val="73D588"/>
        </a:hlink>
        <a:folHlink>
          <a:srgbClr val="6F99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6">
        <a:dk1>
          <a:srgbClr val="5B7B65"/>
        </a:dk1>
        <a:lt1>
          <a:srgbClr val="FFFFFF"/>
        </a:lt1>
        <a:dk2>
          <a:srgbClr val="9ABE9D"/>
        </a:dk2>
        <a:lt2>
          <a:srgbClr val="336600"/>
        </a:lt2>
        <a:accent1>
          <a:srgbClr val="00CC66"/>
        </a:accent1>
        <a:accent2>
          <a:srgbClr val="4E7050"/>
        </a:accent2>
        <a:accent3>
          <a:srgbClr val="CADBCC"/>
        </a:accent3>
        <a:accent4>
          <a:srgbClr val="DADADA"/>
        </a:accent4>
        <a:accent5>
          <a:srgbClr val="AAE2B8"/>
        </a:accent5>
        <a:accent6>
          <a:srgbClr val="466548"/>
        </a:accent6>
        <a:hlink>
          <a:srgbClr val="FFFFCC"/>
        </a:hlink>
        <a:folHlink>
          <a:srgbClr val="9CE8A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7">
        <a:dk1>
          <a:srgbClr val="4C4E44"/>
        </a:dk1>
        <a:lt1>
          <a:srgbClr val="FFFFFF"/>
        </a:lt1>
        <a:dk2>
          <a:srgbClr val="686B5D"/>
        </a:dk2>
        <a:lt2>
          <a:srgbClr val="D6D5C6"/>
        </a:lt2>
        <a:accent1>
          <a:srgbClr val="898D79"/>
        </a:accent1>
        <a:accent2>
          <a:srgbClr val="4D4F45"/>
        </a:accent2>
        <a:accent3>
          <a:srgbClr val="B9BAB6"/>
        </a:accent3>
        <a:accent4>
          <a:srgbClr val="DADADA"/>
        </a:accent4>
        <a:accent5>
          <a:srgbClr val="C4C5BE"/>
        </a:accent5>
        <a:accent6>
          <a:srgbClr val="45473E"/>
        </a:accent6>
        <a:hlink>
          <a:srgbClr val="58BE67"/>
        </a:hlink>
        <a:folHlink>
          <a:srgbClr val="C0C64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8">
        <a:dk1>
          <a:srgbClr val="000000"/>
        </a:dk1>
        <a:lt1>
          <a:srgbClr val="FFFFDD"/>
        </a:lt1>
        <a:dk2>
          <a:srgbClr val="000000"/>
        </a:dk2>
        <a:lt2>
          <a:srgbClr val="98977A"/>
        </a:lt2>
        <a:accent1>
          <a:srgbClr val="BDCDA7"/>
        </a:accent1>
        <a:accent2>
          <a:srgbClr val="A0D060"/>
        </a:accent2>
        <a:accent3>
          <a:srgbClr val="FFFFEB"/>
        </a:accent3>
        <a:accent4>
          <a:srgbClr val="000000"/>
        </a:accent4>
        <a:accent5>
          <a:srgbClr val="DBE3D0"/>
        </a:accent5>
        <a:accent6>
          <a:srgbClr val="91BC56"/>
        </a:accent6>
        <a:hlink>
          <a:srgbClr val="FADD4E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3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4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2_Сеть">
  <a:themeElements>
    <a:clrScheme name="Сеть 10">
      <a:dk1>
        <a:srgbClr val="000000"/>
      </a:dk1>
      <a:lt1>
        <a:srgbClr val="FFFFFF"/>
      </a:lt1>
      <a:dk2>
        <a:srgbClr val="330066"/>
      </a:dk2>
      <a:lt2>
        <a:srgbClr val="808080"/>
      </a:lt2>
      <a:accent1>
        <a:srgbClr val="CCCC00"/>
      </a:accent1>
      <a:accent2>
        <a:srgbClr val="669999"/>
      </a:accent2>
      <a:accent3>
        <a:srgbClr val="FFFFFF"/>
      </a:accent3>
      <a:accent4>
        <a:srgbClr val="000000"/>
      </a:accent4>
      <a:accent5>
        <a:srgbClr val="E2E2AA"/>
      </a:accent5>
      <a:accent6>
        <a:srgbClr val="5C8A8A"/>
      </a:accent6>
      <a:hlink>
        <a:srgbClr val="7E9CE8"/>
      </a:hlink>
      <a:folHlink>
        <a:srgbClr val="D8D8EC"/>
      </a:folHlink>
    </a:clrScheme>
    <a:fontScheme name="Сеть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Сеть 1">
        <a:dk1>
          <a:srgbClr val="4F747B"/>
        </a:dk1>
        <a:lt1>
          <a:srgbClr val="FFFFFF"/>
        </a:lt1>
        <a:dk2>
          <a:srgbClr val="000000"/>
        </a:dk2>
        <a:lt2>
          <a:srgbClr val="C0C0C0"/>
        </a:lt2>
        <a:accent1>
          <a:srgbClr val="859868"/>
        </a:accent1>
        <a:accent2>
          <a:srgbClr val="5F5F5F"/>
        </a:accent2>
        <a:accent3>
          <a:srgbClr val="AAAAAA"/>
        </a:accent3>
        <a:accent4>
          <a:srgbClr val="DADADA"/>
        </a:accent4>
        <a:accent5>
          <a:srgbClr val="C2CAB9"/>
        </a:accent5>
        <a:accent6>
          <a:srgbClr val="555555"/>
        </a:accent6>
        <a:hlink>
          <a:srgbClr val="5F5F5F"/>
        </a:hlink>
        <a:folHlink>
          <a:srgbClr val="BA121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2">
        <a:dk1>
          <a:srgbClr val="3C0000"/>
        </a:dk1>
        <a:lt1>
          <a:srgbClr val="FFFFFF"/>
        </a:lt1>
        <a:dk2>
          <a:srgbClr val="4D0B0B"/>
        </a:dk2>
        <a:lt2>
          <a:srgbClr val="FFFFFF"/>
        </a:lt2>
        <a:accent1>
          <a:srgbClr val="666633"/>
        </a:accent1>
        <a:accent2>
          <a:srgbClr val="CC3300"/>
        </a:accent2>
        <a:accent3>
          <a:srgbClr val="B2AAAA"/>
        </a:accent3>
        <a:accent4>
          <a:srgbClr val="DADADA"/>
        </a:accent4>
        <a:accent5>
          <a:srgbClr val="B8B8AD"/>
        </a:accent5>
        <a:accent6>
          <a:srgbClr val="B92D00"/>
        </a:accent6>
        <a:hlink>
          <a:srgbClr val="CC9900"/>
        </a:hlink>
        <a:folHlink>
          <a:srgbClr val="CC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3">
        <a:dk1>
          <a:srgbClr val="666699"/>
        </a:dk1>
        <a:lt1>
          <a:srgbClr val="FFFFFF"/>
        </a:lt1>
        <a:dk2>
          <a:srgbClr val="15192B"/>
        </a:dk2>
        <a:lt2>
          <a:srgbClr val="CCCCFF"/>
        </a:lt2>
        <a:accent1>
          <a:srgbClr val="4F893D"/>
        </a:accent1>
        <a:accent2>
          <a:srgbClr val="666699"/>
        </a:accent2>
        <a:accent3>
          <a:srgbClr val="AAABAC"/>
        </a:accent3>
        <a:accent4>
          <a:srgbClr val="DADADA"/>
        </a:accent4>
        <a:accent5>
          <a:srgbClr val="B2C4AF"/>
        </a:accent5>
        <a:accent6>
          <a:srgbClr val="5C5C8A"/>
        </a:accent6>
        <a:hlink>
          <a:srgbClr val="CC9900"/>
        </a:hlink>
        <a:folHlink>
          <a:srgbClr val="4837C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4">
        <a:dk1>
          <a:srgbClr val="666699"/>
        </a:dk1>
        <a:lt1>
          <a:srgbClr val="FFFFFF"/>
        </a:lt1>
        <a:dk2>
          <a:srgbClr val="86001A"/>
        </a:dk2>
        <a:lt2>
          <a:srgbClr val="CCCC66"/>
        </a:lt2>
        <a:accent1>
          <a:srgbClr val="FF3300"/>
        </a:accent1>
        <a:accent2>
          <a:srgbClr val="FF6600"/>
        </a:accent2>
        <a:accent3>
          <a:srgbClr val="C3AAAB"/>
        </a:accent3>
        <a:accent4>
          <a:srgbClr val="DADADA"/>
        </a:accent4>
        <a:accent5>
          <a:srgbClr val="FFADAA"/>
        </a:accent5>
        <a:accent6>
          <a:srgbClr val="E75C00"/>
        </a:accent6>
        <a:hlink>
          <a:srgbClr val="CC9900"/>
        </a:hlink>
        <a:folHlink>
          <a:srgbClr val="FF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5">
        <a:dk1>
          <a:srgbClr val="666699"/>
        </a:dk1>
        <a:lt1>
          <a:srgbClr val="FFFFFF"/>
        </a:lt1>
        <a:dk2>
          <a:srgbClr val="000054"/>
        </a:dk2>
        <a:lt2>
          <a:srgbClr val="FFFFFF"/>
        </a:lt2>
        <a:accent1>
          <a:srgbClr val="3333FF"/>
        </a:accent1>
        <a:accent2>
          <a:srgbClr val="006699"/>
        </a:accent2>
        <a:accent3>
          <a:srgbClr val="AAAAB3"/>
        </a:accent3>
        <a:accent4>
          <a:srgbClr val="DADADA"/>
        </a:accent4>
        <a:accent5>
          <a:srgbClr val="ADADFF"/>
        </a:accent5>
        <a:accent6>
          <a:srgbClr val="005C8A"/>
        </a:accent6>
        <a:hlink>
          <a:srgbClr val="669900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6">
        <a:dk1>
          <a:srgbClr val="808080"/>
        </a:dk1>
        <a:lt1>
          <a:srgbClr val="FFFFFF"/>
        </a:lt1>
        <a:dk2>
          <a:srgbClr val="30054B"/>
        </a:dk2>
        <a:lt2>
          <a:srgbClr val="FFFFFF"/>
        </a:lt2>
        <a:accent1>
          <a:srgbClr val="797B9B"/>
        </a:accent1>
        <a:accent2>
          <a:srgbClr val="6B4FB1"/>
        </a:accent2>
        <a:accent3>
          <a:srgbClr val="ADAAB1"/>
        </a:accent3>
        <a:accent4>
          <a:srgbClr val="DADADA"/>
        </a:accent4>
        <a:accent5>
          <a:srgbClr val="BEBFCB"/>
        </a:accent5>
        <a:accent6>
          <a:srgbClr val="6047A0"/>
        </a:accent6>
        <a:hlink>
          <a:srgbClr val="7AACCE"/>
        </a:hlink>
        <a:folHlink>
          <a:srgbClr val="D8D8E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7">
        <a:dk1>
          <a:srgbClr val="808080"/>
        </a:dk1>
        <a:lt1>
          <a:srgbClr val="FFFFCC"/>
        </a:lt1>
        <a:dk2>
          <a:srgbClr val="29527B"/>
        </a:dk2>
        <a:lt2>
          <a:srgbClr val="FFFFFF"/>
        </a:lt2>
        <a:accent1>
          <a:srgbClr val="CCCC00"/>
        </a:accent1>
        <a:accent2>
          <a:srgbClr val="669999"/>
        </a:accent2>
        <a:accent3>
          <a:srgbClr val="ACB3BF"/>
        </a:accent3>
        <a:accent4>
          <a:srgbClr val="DADAAE"/>
        </a:accent4>
        <a:accent5>
          <a:srgbClr val="E2E2AA"/>
        </a:accent5>
        <a:accent6>
          <a:srgbClr val="5C8A8A"/>
        </a:accent6>
        <a:hlink>
          <a:srgbClr val="D8D8EC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8">
        <a:dk1>
          <a:srgbClr val="666699"/>
        </a:dk1>
        <a:lt1>
          <a:srgbClr val="FFFFFF"/>
        </a:lt1>
        <a:dk2>
          <a:srgbClr val="476949"/>
        </a:dk2>
        <a:lt2>
          <a:srgbClr val="FFFFFF"/>
        </a:lt2>
        <a:accent1>
          <a:srgbClr val="CC6600"/>
        </a:accent1>
        <a:accent2>
          <a:srgbClr val="CC9900"/>
        </a:accent2>
        <a:accent3>
          <a:srgbClr val="B1B9B1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45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9">
        <a:dk1>
          <a:srgbClr val="000000"/>
        </a:dk1>
        <a:lt1>
          <a:srgbClr val="FFFFFF"/>
        </a:lt1>
        <a:dk2>
          <a:srgbClr val="7C1302"/>
        </a:dk2>
        <a:lt2>
          <a:srgbClr val="CC9900"/>
        </a:lt2>
        <a:accent1>
          <a:srgbClr val="CC9900"/>
        </a:accent1>
        <a:accent2>
          <a:srgbClr val="CC3300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B92D00"/>
        </a:accent6>
        <a:hlink>
          <a:srgbClr val="80808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0">
        <a:dk1>
          <a:srgbClr val="000000"/>
        </a:dk1>
        <a:lt1>
          <a:srgbClr val="FFFFFF"/>
        </a:lt1>
        <a:dk2>
          <a:srgbClr val="330066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3_Сеть">
  <a:themeElements>
    <a:clrScheme name="Сеть 10">
      <a:dk1>
        <a:srgbClr val="000000"/>
      </a:dk1>
      <a:lt1>
        <a:srgbClr val="FFFFFF"/>
      </a:lt1>
      <a:dk2>
        <a:srgbClr val="330066"/>
      </a:dk2>
      <a:lt2>
        <a:srgbClr val="808080"/>
      </a:lt2>
      <a:accent1>
        <a:srgbClr val="CCCC00"/>
      </a:accent1>
      <a:accent2>
        <a:srgbClr val="669999"/>
      </a:accent2>
      <a:accent3>
        <a:srgbClr val="FFFFFF"/>
      </a:accent3>
      <a:accent4>
        <a:srgbClr val="000000"/>
      </a:accent4>
      <a:accent5>
        <a:srgbClr val="E2E2AA"/>
      </a:accent5>
      <a:accent6>
        <a:srgbClr val="5C8A8A"/>
      </a:accent6>
      <a:hlink>
        <a:srgbClr val="7E9CE8"/>
      </a:hlink>
      <a:folHlink>
        <a:srgbClr val="D8D8EC"/>
      </a:folHlink>
    </a:clrScheme>
    <a:fontScheme name="Сеть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Сеть 1">
        <a:dk1>
          <a:srgbClr val="4F747B"/>
        </a:dk1>
        <a:lt1>
          <a:srgbClr val="FFFFFF"/>
        </a:lt1>
        <a:dk2>
          <a:srgbClr val="000000"/>
        </a:dk2>
        <a:lt2>
          <a:srgbClr val="C0C0C0"/>
        </a:lt2>
        <a:accent1>
          <a:srgbClr val="859868"/>
        </a:accent1>
        <a:accent2>
          <a:srgbClr val="5F5F5F"/>
        </a:accent2>
        <a:accent3>
          <a:srgbClr val="AAAAAA"/>
        </a:accent3>
        <a:accent4>
          <a:srgbClr val="DADADA"/>
        </a:accent4>
        <a:accent5>
          <a:srgbClr val="C2CAB9"/>
        </a:accent5>
        <a:accent6>
          <a:srgbClr val="555555"/>
        </a:accent6>
        <a:hlink>
          <a:srgbClr val="5F5F5F"/>
        </a:hlink>
        <a:folHlink>
          <a:srgbClr val="BA121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2">
        <a:dk1>
          <a:srgbClr val="3C0000"/>
        </a:dk1>
        <a:lt1>
          <a:srgbClr val="FFFFFF"/>
        </a:lt1>
        <a:dk2>
          <a:srgbClr val="4D0B0B"/>
        </a:dk2>
        <a:lt2>
          <a:srgbClr val="FFFFFF"/>
        </a:lt2>
        <a:accent1>
          <a:srgbClr val="666633"/>
        </a:accent1>
        <a:accent2>
          <a:srgbClr val="CC3300"/>
        </a:accent2>
        <a:accent3>
          <a:srgbClr val="B2AAAA"/>
        </a:accent3>
        <a:accent4>
          <a:srgbClr val="DADADA"/>
        </a:accent4>
        <a:accent5>
          <a:srgbClr val="B8B8AD"/>
        </a:accent5>
        <a:accent6>
          <a:srgbClr val="B92D00"/>
        </a:accent6>
        <a:hlink>
          <a:srgbClr val="CC9900"/>
        </a:hlink>
        <a:folHlink>
          <a:srgbClr val="CC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3">
        <a:dk1>
          <a:srgbClr val="666699"/>
        </a:dk1>
        <a:lt1>
          <a:srgbClr val="FFFFFF"/>
        </a:lt1>
        <a:dk2>
          <a:srgbClr val="15192B"/>
        </a:dk2>
        <a:lt2>
          <a:srgbClr val="CCCCFF"/>
        </a:lt2>
        <a:accent1>
          <a:srgbClr val="4F893D"/>
        </a:accent1>
        <a:accent2>
          <a:srgbClr val="666699"/>
        </a:accent2>
        <a:accent3>
          <a:srgbClr val="AAABAC"/>
        </a:accent3>
        <a:accent4>
          <a:srgbClr val="DADADA"/>
        </a:accent4>
        <a:accent5>
          <a:srgbClr val="B2C4AF"/>
        </a:accent5>
        <a:accent6>
          <a:srgbClr val="5C5C8A"/>
        </a:accent6>
        <a:hlink>
          <a:srgbClr val="CC9900"/>
        </a:hlink>
        <a:folHlink>
          <a:srgbClr val="4837C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4">
        <a:dk1>
          <a:srgbClr val="666699"/>
        </a:dk1>
        <a:lt1>
          <a:srgbClr val="FFFFFF"/>
        </a:lt1>
        <a:dk2>
          <a:srgbClr val="86001A"/>
        </a:dk2>
        <a:lt2>
          <a:srgbClr val="CCCC66"/>
        </a:lt2>
        <a:accent1>
          <a:srgbClr val="FF3300"/>
        </a:accent1>
        <a:accent2>
          <a:srgbClr val="FF6600"/>
        </a:accent2>
        <a:accent3>
          <a:srgbClr val="C3AAAB"/>
        </a:accent3>
        <a:accent4>
          <a:srgbClr val="DADADA"/>
        </a:accent4>
        <a:accent5>
          <a:srgbClr val="FFADAA"/>
        </a:accent5>
        <a:accent6>
          <a:srgbClr val="E75C00"/>
        </a:accent6>
        <a:hlink>
          <a:srgbClr val="CC9900"/>
        </a:hlink>
        <a:folHlink>
          <a:srgbClr val="FF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5">
        <a:dk1>
          <a:srgbClr val="666699"/>
        </a:dk1>
        <a:lt1>
          <a:srgbClr val="FFFFFF"/>
        </a:lt1>
        <a:dk2>
          <a:srgbClr val="000054"/>
        </a:dk2>
        <a:lt2>
          <a:srgbClr val="FFFFFF"/>
        </a:lt2>
        <a:accent1>
          <a:srgbClr val="3333FF"/>
        </a:accent1>
        <a:accent2>
          <a:srgbClr val="006699"/>
        </a:accent2>
        <a:accent3>
          <a:srgbClr val="AAAAB3"/>
        </a:accent3>
        <a:accent4>
          <a:srgbClr val="DADADA"/>
        </a:accent4>
        <a:accent5>
          <a:srgbClr val="ADADFF"/>
        </a:accent5>
        <a:accent6>
          <a:srgbClr val="005C8A"/>
        </a:accent6>
        <a:hlink>
          <a:srgbClr val="669900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6">
        <a:dk1>
          <a:srgbClr val="808080"/>
        </a:dk1>
        <a:lt1>
          <a:srgbClr val="FFFFFF"/>
        </a:lt1>
        <a:dk2>
          <a:srgbClr val="30054B"/>
        </a:dk2>
        <a:lt2>
          <a:srgbClr val="FFFFFF"/>
        </a:lt2>
        <a:accent1>
          <a:srgbClr val="797B9B"/>
        </a:accent1>
        <a:accent2>
          <a:srgbClr val="6B4FB1"/>
        </a:accent2>
        <a:accent3>
          <a:srgbClr val="ADAAB1"/>
        </a:accent3>
        <a:accent4>
          <a:srgbClr val="DADADA"/>
        </a:accent4>
        <a:accent5>
          <a:srgbClr val="BEBFCB"/>
        </a:accent5>
        <a:accent6>
          <a:srgbClr val="6047A0"/>
        </a:accent6>
        <a:hlink>
          <a:srgbClr val="7AACCE"/>
        </a:hlink>
        <a:folHlink>
          <a:srgbClr val="D8D8E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7">
        <a:dk1>
          <a:srgbClr val="808080"/>
        </a:dk1>
        <a:lt1>
          <a:srgbClr val="FFFFCC"/>
        </a:lt1>
        <a:dk2>
          <a:srgbClr val="29527B"/>
        </a:dk2>
        <a:lt2>
          <a:srgbClr val="FFFFFF"/>
        </a:lt2>
        <a:accent1>
          <a:srgbClr val="CCCC00"/>
        </a:accent1>
        <a:accent2>
          <a:srgbClr val="669999"/>
        </a:accent2>
        <a:accent3>
          <a:srgbClr val="ACB3BF"/>
        </a:accent3>
        <a:accent4>
          <a:srgbClr val="DADAAE"/>
        </a:accent4>
        <a:accent5>
          <a:srgbClr val="E2E2AA"/>
        </a:accent5>
        <a:accent6>
          <a:srgbClr val="5C8A8A"/>
        </a:accent6>
        <a:hlink>
          <a:srgbClr val="D8D8EC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8">
        <a:dk1>
          <a:srgbClr val="666699"/>
        </a:dk1>
        <a:lt1>
          <a:srgbClr val="FFFFFF"/>
        </a:lt1>
        <a:dk2>
          <a:srgbClr val="476949"/>
        </a:dk2>
        <a:lt2>
          <a:srgbClr val="FFFFFF"/>
        </a:lt2>
        <a:accent1>
          <a:srgbClr val="CC6600"/>
        </a:accent1>
        <a:accent2>
          <a:srgbClr val="CC9900"/>
        </a:accent2>
        <a:accent3>
          <a:srgbClr val="B1B9B1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45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9">
        <a:dk1>
          <a:srgbClr val="000000"/>
        </a:dk1>
        <a:lt1>
          <a:srgbClr val="FFFFFF"/>
        </a:lt1>
        <a:dk2>
          <a:srgbClr val="7C1302"/>
        </a:dk2>
        <a:lt2>
          <a:srgbClr val="CC9900"/>
        </a:lt2>
        <a:accent1>
          <a:srgbClr val="CC9900"/>
        </a:accent1>
        <a:accent2>
          <a:srgbClr val="CC3300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B92D00"/>
        </a:accent6>
        <a:hlink>
          <a:srgbClr val="80808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0">
        <a:dk1>
          <a:srgbClr val="000000"/>
        </a:dk1>
        <a:lt1>
          <a:srgbClr val="FFFFFF"/>
        </a:lt1>
        <a:dk2>
          <a:srgbClr val="330066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5_Глобус">
  <a:themeElements>
    <a:clrScheme name="Глобус 3">
      <a:dk1>
        <a:srgbClr val="003B76"/>
      </a:dk1>
      <a:lt1>
        <a:srgbClr val="FFFFFF"/>
      </a:lt1>
      <a:dk2>
        <a:srgbClr val="0066CC"/>
      </a:dk2>
      <a:lt2>
        <a:srgbClr val="CCECFF"/>
      </a:lt2>
      <a:accent1>
        <a:srgbClr val="33CCCC"/>
      </a:accent1>
      <a:accent2>
        <a:srgbClr val="66CCFF"/>
      </a:accent2>
      <a:accent3>
        <a:srgbClr val="AAB8E2"/>
      </a:accent3>
      <a:accent4>
        <a:srgbClr val="DADADA"/>
      </a:accent4>
      <a:accent5>
        <a:srgbClr val="ADE2E2"/>
      </a:accent5>
      <a:accent6>
        <a:srgbClr val="5CB9E7"/>
      </a:accent6>
      <a:hlink>
        <a:srgbClr val="FFFFCC"/>
      </a:hlink>
      <a:folHlink>
        <a:srgbClr val="FFCC66"/>
      </a:folHlink>
    </a:clrScheme>
    <a:fontScheme name="Глобус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Глобус 1">
        <a:dk1>
          <a:srgbClr val="622100"/>
        </a:dk1>
        <a:lt1>
          <a:srgbClr val="FFFFFF"/>
        </a:lt1>
        <a:dk2>
          <a:srgbClr val="800000"/>
        </a:dk2>
        <a:lt2>
          <a:srgbClr val="FFFFCC"/>
        </a:lt2>
        <a:accent1>
          <a:srgbClr val="E42B00"/>
        </a:accent1>
        <a:accent2>
          <a:srgbClr val="996600"/>
        </a:accent2>
        <a:accent3>
          <a:srgbClr val="C0AAAA"/>
        </a:accent3>
        <a:accent4>
          <a:srgbClr val="DADADA"/>
        </a:accent4>
        <a:accent5>
          <a:srgbClr val="EFACAA"/>
        </a:accent5>
        <a:accent6>
          <a:srgbClr val="8A5C00"/>
        </a:accent6>
        <a:hlink>
          <a:srgbClr val="FADF6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2">
        <a:dk1>
          <a:srgbClr val="5F4545"/>
        </a:dk1>
        <a:lt1>
          <a:srgbClr val="FFFFFF"/>
        </a:lt1>
        <a:dk2>
          <a:srgbClr val="8F6969"/>
        </a:dk2>
        <a:lt2>
          <a:srgbClr val="FFFFCC"/>
        </a:lt2>
        <a:accent1>
          <a:srgbClr val="CC6600"/>
        </a:accent1>
        <a:accent2>
          <a:srgbClr val="924C0C"/>
        </a:accent2>
        <a:accent3>
          <a:srgbClr val="C6B9B9"/>
        </a:accent3>
        <a:accent4>
          <a:srgbClr val="DADADA"/>
        </a:accent4>
        <a:accent5>
          <a:srgbClr val="E2B8AA"/>
        </a:accent5>
        <a:accent6>
          <a:srgbClr val="84440A"/>
        </a:accent6>
        <a:hlink>
          <a:srgbClr val="CFD375"/>
        </a:hlink>
        <a:folHlink>
          <a:srgbClr val="98BB9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3">
        <a:dk1>
          <a:srgbClr val="003B76"/>
        </a:dk1>
        <a:lt1>
          <a:srgbClr val="FFFFFF"/>
        </a:lt1>
        <a:dk2>
          <a:srgbClr val="0066CC"/>
        </a:dk2>
        <a:lt2>
          <a:srgbClr val="CCECFF"/>
        </a:lt2>
        <a:accent1>
          <a:srgbClr val="33CCCC"/>
        </a:accent1>
        <a:accent2>
          <a:srgbClr val="66CCFF"/>
        </a:accent2>
        <a:accent3>
          <a:srgbClr val="AAB8E2"/>
        </a:accent3>
        <a:accent4>
          <a:srgbClr val="DADADA"/>
        </a:accent4>
        <a:accent5>
          <a:srgbClr val="ADE2E2"/>
        </a:accent5>
        <a:accent6>
          <a:srgbClr val="5CB9E7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4">
        <a:dk1>
          <a:srgbClr val="005856"/>
        </a:dk1>
        <a:lt1>
          <a:srgbClr val="FFFFFF"/>
        </a:lt1>
        <a:dk2>
          <a:srgbClr val="008080"/>
        </a:dk2>
        <a:lt2>
          <a:srgbClr val="FFFFCC"/>
        </a:lt2>
        <a:accent1>
          <a:srgbClr val="0099CC"/>
        </a:accent1>
        <a:accent2>
          <a:srgbClr val="00CCFF"/>
        </a:accent2>
        <a:accent3>
          <a:srgbClr val="AAC0C0"/>
        </a:accent3>
        <a:accent4>
          <a:srgbClr val="DADADA"/>
        </a:accent4>
        <a:accent5>
          <a:srgbClr val="AACAE2"/>
        </a:accent5>
        <a:accent6>
          <a:srgbClr val="00B9E7"/>
        </a:accent6>
        <a:hlink>
          <a:srgbClr val="1ACE9F"/>
        </a:hlink>
        <a:folHlink>
          <a:srgbClr val="948CCE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5">
        <a:dk1>
          <a:srgbClr val="3C5436"/>
        </a:dk1>
        <a:lt1>
          <a:srgbClr val="FFFFFF"/>
        </a:lt1>
        <a:dk2>
          <a:srgbClr val="5F8656"/>
        </a:dk2>
        <a:lt2>
          <a:srgbClr val="D6D8C0"/>
        </a:lt2>
        <a:accent1>
          <a:srgbClr val="61733D"/>
        </a:accent1>
        <a:accent2>
          <a:srgbClr val="324A39"/>
        </a:accent2>
        <a:accent3>
          <a:srgbClr val="B6C3B4"/>
        </a:accent3>
        <a:accent4>
          <a:srgbClr val="DADADA"/>
        </a:accent4>
        <a:accent5>
          <a:srgbClr val="B7BCAF"/>
        </a:accent5>
        <a:accent6>
          <a:srgbClr val="2C4233"/>
        </a:accent6>
        <a:hlink>
          <a:srgbClr val="73D588"/>
        </a:hlink>
        <a:folHlink>
          <a:srgbClr val="6F99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6">
        <a:dk1>
          <a:srgbClr val="5B7B65"/>
        </a:dk1>
        <a:lt1>
          <a:srgbClr val="FFFFFF"/>
        </a:lt1>
        <a:dk2>
          <a:srgbClr val="9ABE9D"/>
        </a:dk2>
        <a:lt2>
          <a:srgbClr val="336600"/>
        </a:lt2>
        <a:accent1>
          <a:srgbClr val="00CC66"/>
        </a:accent1>
        <a:accent2>
          <a:srgbClr val="4E7050"/>
        </a:accent2>
        <a:accent3>
          <a:srgbClr val="CADBCC"/>
        </a:accent3>
        <a:accent4>
          <a:srgbClr val="DADADA"/>
        </a:accent4>
        <a:accent5>
          <a:srgbClr val="AAE2B8"/>
        </a:accent5>
        <a:accent6>
          <a:srgbClr val="466548"/>
        </a:accent6>
        <a:hlink>
          <a:srgbClr val="FFFFCC"/>
        </a:hlink>
        <a:folHlink>
          <a:srgbClr val="9CE8A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7">
        <a:dk1>
          <a:srgbClr val="4C4E44"/>
        </a:dk1>
        <a:lt1>
          <a:srgbClr val="FFFFFF"/>
        </a:lt1>
        <a:dk2>
          <a:srgbClr val="686B5D"/>
        </a:dk2>
        <a:lt2>
          <a:srgbClr val="D6D5C6"/>
        </a:lt2>
        <a:accent1>
          <a:srgbClr val="898D79"/>
        </a:accent1>
        <a:accent2>
          <a:srgbClr val="4D4F45"/>
        </a:accent2>
        <a:accent3>
          <a:srgbClr val="B9BAB6"/>
        </a:accent3>
        <a:accent4>
          <a:srgbClr val="DADADA"/>
        </a:accent4>
        <a:accent5>
          <a:srgbClr val="C4C5BE"/>
        </a:accent5>
        <a:accent6>
          <a:srgbClr val="45473E"/>
        </a:accent6>
        <a:hlink>
          <a:srgbClr val="58BE67"/>
        </a:hlink>
        <a:folHlink>
          <a:srgbClr val="C0C64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8">
        <a:dk1>
          <a:srgbClr val="000000"/>
        </a:dk1>
        <a:lt1>
          <a:srgbClr val="FFFFDD"/>
        </a:lt1>
        <a:dk2>
          <a:srgbClr val="000000"/>
        </a:dk2>
        <a:lt2>
          <a:srgbClr val="98977A"/>
        </a:lt2>
        <a:accent1>
          <a:srgbClr val="BDCDA7"/>
        </a:accent1>
        <a:accent2>
          <a:srgbClr val="A0D060"/>
        </a:accent2>
        <a:accent3>
          <a:srgbClr val="FFFFEB"/>
        </a:accent3>
        <a:accent4>
          <a:srgbClr val="000000"/>
        </a:accent4>
        <a:accent5>
          <a:srgbClr val="DBE3D0"/>
        </a:accent5>
        <a:accent6>
          <a:srgbClr val="91BC56"/>
        </a:accent6>
        <a:hlink>
          <a:srgbClr val="FADD4E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6_Глобус">
  <a:themeElements>
    <a:clrScheme name="Глобус 3">
      <a:dk1>
        <a:srgbClr val="003B76"/>
      </a:dk1>
      <a:lt1>
        <a:srgbClr val="FFFFFF"/>
      </a:lt1>
      <a:dk2>
        <a:srgbClr val="0066CC"/>
      </a:dk2>
      <a:lt2>
        <a:srgbClr val="CCECFF"/>
      </a:lt2>
      <a:accent1>
        <a:srgbClr val="33CCCC"/>
      </a:accent1>
      <a:accent2>
        <a:srgbClr val="66CCFF"/>
      </a:accent2>
      <a:accent3>
        <a:srgbClr val="AAB8E2"/>
      </a:accent3>
      <a:accent4>
        <a:srgbClr val="DADADA"/>
      </a:accent4>
      <a:accent5>
        <a:srgbClr val="ADE2E2"/>
      </a:accent5>
      <a:accent6>
        <a:srgbClr val="5CB9E7"/>
      </a:accent6>
      <a:hlink>
        <a:srgbClr val="FFFFCC"/>
      </a:hlink>
      <a:folHlink>
        <a:srgbClr val="FFCC66"/>
      </a:folHlink>
    </a:clrScheme>
    <a:fontScheme name="Глобус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Глобус 1">
        <a:dk1>
          <a:srgbClr val="622100"/>
        </a:dk1>
        <a:lt1>
          <a:srgbClr val="FFFFFF"/>
        </a:lt1>
        <a:dk2>
          <a:srgbClr val="800000"/>
        </a:dk2>
        <a:lt2>
          <a:srgbClr val="FFFFCC"/>
        </a:lt2>
        <a:accent1>
          <a:srgbClr val="E42B00"/>
        </a:accent1>
        <a:accent2>
          <a:srgbClr val="996600"/>
        </a:accent2>
        <a:accent3>
          <a:srgbClr val="C0AAAA"/>
        </a:accent3>
        <a:accent4>
          <a:srgbClr val="DADADA"/>
        </a:accent4>
        <a:accent5>
          <a:srgbClr val="EFACAA"/>
        </a:accent5>
        <a:accent6>
          <a:srgbClr val="8A5C00"/>
        </a:accent6>
        <a:hlink>
          <a:srgbClr val="FADF6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2">
        <a:dk1>
          <a:srgbClr val="5F4545"/>
        </a:dk1>
        <a:lt1>
          <a:srgbClr val="FFFFFF"/>
        </a:lt1>
        <a:dk2>
          <a:srgbClr val="8F6969"/>
        </a:dk2>
        <a:lt2>
          <a:srgbClr val="FFFFCC"/>
        </a:lt2>
        <a:accent1>
          <a:srgbClr val="CC6600"/>
        </a:accent1>
        <a:accent2>
          <a:srgbClr val="924C0C"/>
        </a:accent2>
        <a:accent3>
          <a:srgbClr val="C6B9B9"/>
        </a:accent3>
        <a:accent4>
          <a:srgbClr val="DADADA"/>
        </a:accent4>
        <a:accent5>
          <a:srgbClr val="E2B8AA"/>
        </a:accent5>
        <a:accent6>
          <a:srgbClr val="84440A"/>
        </a:accent6>
        <a:hlink>
          <a:srgbClr val="CFD375"/>
        </a:hlink>
        <a:folHlink>
          <a:srgbClr val="98BB9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3">
        <a:dk1>
          <a:srgbClr val="003B76"/>
        </a:dk1>
        <a:lt1>
          <a:srgbClr val="FFFFFF"/>
        </a:lt1>
        <a:dk2>
          <a:srgbClr val="0066CC"/>
        </a:dk2>
        <a:lt2>
          <a:srgbClr val="CCECFF"/>
        </a:lt2>
        <a:accent1>
          <a:srgbClr val="33CCCC"/>
        </a:accent1>
        <a:accent2>
          <a:srgbClr val="66CCFF"/>
        </a:accent2>
        <a:accent3>
          <a:srgbClr val="AAB8E2"/>
        </a:accent3>
        <a:accent4>
          <a:srgbClr val="DADADA"/>
        </a:accent4>
        <a:accent5>
          <a:srgbClr val="ADE2E2"/>
        </a:accent5>
        <a:accent6>
          <a:srgbClr val="5CB9E7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4">
        <a:dk1>
          <a:srgbClr val="005856"/>
        </a:dk1>
        <a:lt1>
          <a:srgbClr val="FFFFFF"/>
        </a:lt1>
        <a:dk2>
          <a:srgbClr val="008080"/>
        </a:dk2>
        <a:lt2>
          <a:srgbClr val="FFFFCC"/>
        </a:lt2>
        <a:accent1>
          <a:srgbClr val="0099CC"/>
        </a:accent1>
        <a:accent2>
          <a:srgbClr val="00CCFF"/>
        </a:accent2>
        <a:accent3>
          <a:srgbClr val="AAC0C0"/>
        </a:accent3>
        <a:accent4>
          <a:srgbClr val="DADADA"/>
        </a:accent4>
        <a:accent5>
          <a:srgbClr val="AACAE2"/>
        </a:accent5>
        <a:accent6>
          <a:srgbClr val="00B9E7"/>
        </a:accent6>
        <a:hlink>
          <a:srgbClr val="1ACE9F"/>
        </a:hlink>
        <a:folHlink>
          <a:srgbClr val="948CCE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5">
        <a:dk1>
          <a:srgbClr val="3C5436"/>
        </a:dk1>
        <a:lt1>
          <a:srgbClr val="FFFFFF"/>
        </a:lt1>
        <a:dk2>
          <a:srgbClr val="5F8656"/>
        </a:dk2>
        <a:lt2>
          <a:srgbClr val="D6D8C0"/>
        </a:lt2>
        <a:accent1>
          <a:srgbClr val="61733D"/>
        </a:accent1>
        <a:accent2>
          <a:srgbClr val="324A39"/>
        </a:accent2>
        <a:accent3>
          <a:srgbClr val="B6C3B4"/>
        </a:accent3>
        <a:accent4>
          <a:srgbClr val="DADADA"/>
        </a:accent4>
        <a:accent5>
          <a:srgbClr val="B7BCAF"/>
        </a:accent5>
        <a:accent6>
          <a:srgbClr val="2C4233"/>
        </a:accent6>
        <a:hlink>
          <a:srgbClr val="73D588"/>
        </a:hlink>
        <a:folHlink>
          <a:srgbClr val="6F99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6">
        <a:dk1>
          <a:srgbClr val="5B7B65"/>
        </a:dk1>
        <a:lt1>
          <a:srgbClr val="FFFFFF"/>
        </a:lt1>
        <a:dk2>
          <a:srgbClr val="9ABE9D"/>
        </a:dk2>
        <a:lt2>
          <a:srgbClr val="336600"/>
        </a:lt2>
        <a:accent1>
          <a:srgbClr val="00CC66"/>
        </a:accent1>
        <a:accent2>
          <a:srgbClr val="4E7050"/>
        </a:accent2>
        <a:accent3>
          <a:srgbClr val="CADBCC"/>
        </a:accent3>
        <a:accent4>
          <a:srgbClr val="DADADA"/>
        </a:accent4>
        <a:accent5>
          <a:srgbClr val="AAE2B8"/>
        </a:accent5>
        <a:accent6>
          <a:srgbClr val="466548"/>
        </a:accent6>
        <a:hlink>
          <a:srgbClr val="FFFFCC"/>
        </a:hlink>
        <a:folHlink>
          <a:srgbClr val="9CE8A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7">
        <a:dk1>
          <a:srgbClr val="4C4E44"/>
        </a:dk1>
        <a:lt1>
          <a:srgbClr val="FFFFFF"/>
        </a:lt1>
        <a:dk2>
          <a:srgbClr val="686B5D"/>
        </a:dk2>
        <a:lt2>
          <a:srgbClr val="D6D5C6"/>
        </a:lt2>
        <a:accent1>
          <a:srgbClr val="898D79"/>
        </a:accent1>
        <a:accent2>
          <a:srgbClr val="4D4F45"/>
        </a:accent2>
        <a:accent3>
          <a:srgbClr val="B9BAB6"/>
        </a:accent3>
        <a:accent4>
          <a:srgbClr val="DADADA"/>
        </a:accent4>
        <a:accent5>
          <a:srgbClr val="C4C5BE"/>
        </a:accent5>
        <a:accent6>
          <a:srgbClr val="45473E"/>
        </a:accent6>
        <a:hlink>
          <a:srgbClr val="58BE67"/>
        </a:hlink>
        <a:folHlink>
          <a:srgbClr val="C0C64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8">
        <a:dk1>
          <a:srgbClr val="000000"/>
        </a:dk1>
        <a:lt1>
          <a:srgbClr val="FFFFDD"/>
        </a:lt1>
        <a:dk2>
          <a:srgbClr val="000000"/>
        </a:dk2>
        <a:lt2>
          <a:srgbClr val="98977A"/>
        </a:lt2>
        <a:accent1>
          <a:srgbClr val="BDCDA7"/>
        </a:accent1>
        <a:accent2>
          <a:srgbClr val="A0D060"/>
        </a:accent2>
        <a:accent3>
          <a:srgbClr val="FFFFEB"/>
        </a:accent3>
        <a:accent4>
          <a:srgbClr val="000000"/>
        </a:accent4>
        <a:accent5>
          <a:srgbClr val="DBE3D0"/>
        </a:accent5>
        <a:accent6>
          <a:srgbClr val="91BC56"/>
        </a:accent6>
        <a:hlink>
          <a:srgbClr val="FADD4E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7_Глобус">
  <a:themeElements>
    <a:clrScheme name="Глобус 3">
      <a:dk1>
        <a:srgbClr val="003B76"/>
      </a:dk1>
      <a:lt1>
        <a:srgbClr val="FFFFFF"/>
      </a:lt1>
      <a:dk2>
        <a:srgbClr val="0066CC"/>
      </a:dk2>
      <a:lt2>
        <a:srgbClr val="CCECFF"/>
      </a:lt2>
      <a:accent1>
        <a:srgbClr val="33CCCC"/>
      </a:accent1>
      <a:accent2>
        <a:srgbClr val="66CCFF"/>
      </a:accent2>
      <a:accent3>
        <a:srgbClr val="AAB8E2"/>
      </a:accent3>
      <a:accent4>
        <a:srgbClr val="DADADA"/>
      </a:accent4>
      <a:accent5>
        <a:srgbClr val="ADE2E2"/>
      </a:accent5>
      <a:accent6>
        <a:srgbClr val="5CB9E7"/>
      </a:accent6>
      <a:hlink>
        <a:srgbClr val="FFFFCC"/>
      </a:hlink>
      <a:folHlink>
        <a:srgbClr val="FFCC66"/>
      </a:folHlink>
    </a:clrScheme>
    <a:fontScheme name="Глобус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Глобус 1">
        <a:dk1>
          <a:srgbClr val="622100"/>
        </a:dk1>
        <a:lt1>
          <a:srgbClr val="FFFFFF"/>
        </a:lt1>
        <a:dk2>
          <a:srgbClr val="800000"/>
        </a:dk2>
        <a:lt2>
          <a:srgbClr val="FFFFCC"/>
        </a:lt2>
        <a:accent1>
          <a:srgbClr val="E42B00"/>
        </a:accent1>
        <a:accent2>
          <a:srgbClr val="996600"/>
        </a:accent2>
        <a:accent3>
          <a:srgbClr val="C0AAAA"/>
        </a:accent3>
        <a:accent4>
          <a:srgbClr val="DADADA"/>
        </a:accent4>
        <a:accent5>
          <a:srgbClr val="EFACAA"/>
        </a:accent5>
        <a:accent6>
          <a:srgbClr val="8A5C00"/>
        </a:accent6>
        <a:hlink>
          <a:srgbClr val="FADF6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2">
        <a:dk1>
          <a:srgbClr val="5F4545"/>
        </a:dk1>
        <a:lt1>
          <a:srgbClr val="FFFFFF"/>
        </a:lt1>
        <a:dk2>
          <a:srgbClr val="8F6969"/>
        </a:dk2>
        <a:lt2>
          <a:srgbClr val="FFFFCC"/>
        </a:lt2>
        <a:accent1>
          <a:srgbClr val="CC6600"/>
        </a:accent1>
        <a:accent2>
          <a:srgbClr val="924C0C"/>
        </a:accent2>
        <a:accent3>
          <a:srgbClr val="C6B9B9"/>
        </a:accent3>
        <a:accent4>
          <a:srgbClr val="DADADA"/>
        </a:accent4>
        <a:accent5>
          <a:srgbClr val="E2B8AA"/>
        </a:accent5>
        <a:accent6>
          <a:srgbClr val="84440A"/>
        </a:accent6>
        <a:hlink>
          <a:srgbClr val="CFD375"/>
        </a:hlink>
        <a:folHlink>
          <a:srgbClr val="98BB9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3">
        <a:dk1>
          <a:srgbClr val="003B76"/>
        </a:dk1>
        <a:lt1>
          <a:srgbClr val="FFFFFF"/>
        </a:lt1>
        <a:dk2>
          <a:srgbClr val="0066CC"/>
        </a:dk2>
        <a:lt2>
          <a:srgbClr val="CCECFF"/>
        </a:lt2>
        <a:accent1>
          <a:srgbClr val="33CCCC"/>
        </a:accent1>
        <a:accent2>
          <a:srgbClr val="66CCFF"/>
        </a:accent2>
        <a:accent3>
          <a:srgbClr val="AAB8E2"/>
        </a:accent3>
        <a:accent4>
          <a:srgbClr val="DADADA"/>
        </a:accent4>
        <a:accent5>
          <a:srgbClr val="ADE2E2"/>
        </a:accent5>
        <a:accent6>
          <a:srgbClr val="5CB9E7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4">
        <a:dk1>
          <a:srgbClr val="005856"/>
        </a:dk1>
        <a:lt1>
          <a:srgbClr val="FFFFFF"/>
        </a:lt1>
        <a:dk2>
          <a:srgbClr val="008080"/>
        </a:dk2>
        <a:lt2>
          <a:srgbClr val="FFFFCC"/>
        </a:lt2>
        <a:accent1>
          <a:srgbClr val="0099CC"/>
        </a:accent1>
        <a:accent2>
          <a:srgbClr val="00CCFF"/>
        </a:accent2>
        <a:accent3>
          <a:srgbClr val="AAC0C0"/>
        </a:accent3>
        <a:accent4>
          <a:srgbClr val="DADADA"/>
        </a:accent4>
        <a:accent5>
          <a:srgbClr val="AACAE2"/>
        </a:accent5>
        <a:accent6>
          <a:srgbClr val="00B9E7"/>
        </a:accent6>
        <a:hlink>
          <a:srgbClr val="1ACE9F"/>
        </a:hlink>
        <a:folHlink>
          <a:srgbClr val="948CCE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5">
        <a:dk1>
          <a:srgbClr val="3C5436"/>
        </a:dk1>
        <a:lt1>
          <a:srgbClr val="FFFFFF"/>
        </a:lt1>
        <a:dk2>
          <a:srgbClr val="5F8656"/>
        </a:dk2>
        <a:lt2>
          <a:srgbClr val="D6D8C0"/>
        </a:lt2>
        <a:accent1>
          <a:srgbClr val="61733D"/>
        </a:accent1>
        <a:accent2>
          <a:srgbClr val="324A39"/>
        </a:accent2>
        <a:accent3>
          <a:srgbClr val="B6C3B4"/>
        </a:accent3>
        <a:accent4>
          <a:srgbClr val="DADADA"/>
        </a:accent4>
        <a:accent5>
          <a:srgbClr val="B7BCAF"/>
        </a:accent5>
        <a:accent6>
          <a:srgbClr val="2C4233"/>
        </a:accent6>
        <a:hlink>
          <a:srgbClr val="73D588"/>
        </a:hlink>
        <a:folHlink>
          <a:srgbClr val="6F99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6">
        <a:dk1>
          <a:srgbClr val="5B7B65"/>
        </a:dk1>
        <a:lt1>
          <a:srgbClr val="FFFFFF"/>
        </a:lt1>
        <a:dk2>
          <a:srgbClr val="9ABE9D"/>
        </a:dk2>
        <a:lt2>
          <a:srgbClr val="336600"/>
        </a:lt2>
        <a:accent1>
          <a:srgbClr val="00CC66"/>
        </a:accent1>
        <a:accent2>
          <a:srgbClr val="4E7050"/>
        </a:accent2>
        <a:accent3>
          <a:srgbClr val="CADBCC"/>
        </a:accent3>
        <a:accent4>
          <a:srgbClr val="DADADA"/>
        </a:accent4>
        <a:accent5>
          <a:srgbClr val="AAE2B8"/>
        </a:accent5>
        <a:accent6>
          <a:srgbClr val="466548"/>
        </a:accent6>
        <a:hlink>
          <a:srgbClr val="FFFFCC"/>
        </a:hlink>
        <a:folHlink>
          <a:srgbClr val="9CE8A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7">
        <a:dk1>
          <a:srgbClr val="4C4E44"/>
        </a:dk1>
        <a:lt1>
          <a:srgbClr val="FFFFFF"/>
        </a:lt1>
        <a:dk2>
          <a:srgbClr val="686B5D"/>
        </a:dk2>
        <a:lt2>
          <a:srgbClr val="D6D5C6"/>
        </a:lt2>
        <a:accent1>
          <a:srgbClr val="898D79"/>
        </a:accent1>
        <a:accent2>
          <a:srgbClr val="4D4F45"/>
        </a:accent2>
        <a:accent3>
          <a:srgbClr val="B9BAB6"/>
        </a:accent3>
        <a:accent4>
          <a:srgbClr val="DADADA"/>
        </a:accent4>
        <a:accent5>
          <a:srgbClr val="C4C5BE"/>
        </a:accent5>
        <a:accent6>
          <a:srgbClr val="45473E"/>
        </a:accent6>
        <a:hlink>
          <a:srgbClr val="58BE67"/>
        </a:hlink>
        <a:folHlink>
          <a:srgbClr val="C0C64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8">
        <a:dk1>
          <a:srgbClr val="000000"/>
        </a:dk1>
        <a:lt1>
          <a:srgbClr val="FFFFDD"/>
        </a:lt1>
        <a:dk2>
          <a:srgbClr val="000000"/>
        </a:dk2>
        <a:lt2>
          <a:srgbClr val="98977A"/>
        </a:lt2>
        <a:accent1>
          <a:srgbClr val="BDCDA7"/>
        </a:accent1>
        <a:accent2>
          <a:srgbClr val="A0D060"/>
        </a:accent2>
        <a:accent3>
          <a:srgbClr val="FFFFEB"/>
        </a:accent3>
        <a:accent4>
          <a:srgbClr val="000000"/>
        </a:accent4>
        <a:accent5>
          <a:srgbClr val="DBE3D0"/>
        </a:accent5>
        <a:accent6>
          <a:srgbClr val="91BC56"/>
        </a:accent6>
        <a:hlink>
          <a:srgbClr val="FADD4E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445</TotalTime>
  <Words>497</Words>
  <Application>Microsoft Office PowerPoint</Application>
  <PresentationFormat>Экран (4:3)</PresentationFormat>
  <Paragraphs>67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20</vt:i4>
      </vt:variant>
      <vt:variant>
        <vt:lpstr>Заголовки слайдов</vt:lpstr>
      </vt:variant>
      <vt:variant>
        <vt:i4>19</vt:i4>
      </vt:variant>
    </vt:vector>
  </HeadingPairs>
  <TitlesOfParts>
    <vt:vector size="44" baseType="lpstr">
      <vt:lpstr>Arial</vt:lpstr>
      <vt:lpstr>Calibri</vt:lpstr>
      <vt:lpstr>Times New Roman</vt:lpstr>
      <vt:lpstr>Verdana</vt:lpstr>
      <vt:lpstr>Wingdings</vt:lpstr>
      <vt:lpstr>Тема Office</vt:lpstr>
      <vt:lpstr>Тема1</vt:lpstr>
      <vt:lpstr>3_Тема Office</vt:lpstr>
      <vt:lpstr>4_Тема Office</vt:lpstr>
      <vt:lpstr>2_Сеть</vt:lpstr>
      <vt:lpstr>3_Сеть</vt:lpstr>
      <vt:lpstr>5_Глобус</vt:lpstr>
      <vt:lpstr>6_Глобус</vt:lpstr>
      <vt:lpstr>7_Глобус</vt:lpstr>
      <vt:lpstr>8_Глобус</vt:lpstr>
      <vt:lpstr>9_Глобус</vt:lpstr>
      <vt:lpstr>5_Тема Office</vt:lpstr>
      <vt:lpstr>6_Тема Office</vt:lpstr>
      <vt:lpstr>Сеть</vt:lpstr>
      <vt:lpstr>1_Сеть</vt:lpstr>
      <vt:lpstr>Глобус</vt:lpstr>
      <vt:lpstr>1_Глобус</vt:lpstr>
      <vt:lpstr>10_Глобус</vt:lpstr>
      <vt:lpstr>11_Глобус</vt:lpstr>
      <vt:lpstr>12_Глобус</vt:lpstr>
      <vt:lpstr> Учитель географии: Буланкина Елена Георгиевна</vt:lpstr>
      <vt:lpstr>Презентация PowerPoint</vt:lpstr>
      <vt:lpstr>Особенности  рельефа материка</vt:lpstr>
      <vt:lpstr>Альпийско – Гималайский пояс: Пиренеи- Альпы – Карпаты -  Кавказ – Памир - Гималаи  </vt:lpstr>
      <vt:lpstr>Климатообразующие факторы</vt:lpstr>
      <vt:lpstr>Годовое количество осадков</vt:lpstr>
      <vt:lpstr>Типы климатов Евразии</vt:lpstr>
      <vt:lpstr>Арктический климат</vt:lpstr>
      <vt:lpstr>Умеренный климат – основной на материке</vt:lpstr>
      <vt:lpstr>Субтропический климат</vt:lpstr>
      <vt:lpstr>Тропический, субэкваториальный и экваториальный климат</vt:lpstr>
      <vt:lpstr>Презентация PowerPoint</vt:lpstr>
      <vt:lpstr>Реки бассейна Тихого океана</vt:lpstr>
      <vt:lpstr>Инд и Ганг – реки бассейна Индийского океана</vt:lpstr>
      <vt:lpstr>Реки бассейна Атлантического океана</vt:lpstr>
      <vt:lpstr> Реки внутреннего стока.  Волга – «вечная река»</vt:lpstr>
      <vt:lpstr>Презентация PowerPoint</vt:lpstr>
      <vt:lpstr>Презентация PowerPoint</vt:lpstr>
      <vt:lpstr>Домашнее задание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Рельеф Евразии</dc:title>
  <dc:creator>Admin</dc:creator>
  <cp:lastModifiedBy>Пользователь Windows</cp:lastModifiedBy>
  <cp:revision>66</cp:revision>
  <dcterms:created xsi:type="dcterms:W3CDTF">2012-04-03T18:29:19Z</dcterms:created>
  <dcterms:modified xsi:type="dcterms:W3CDTF">2020-06-04T10:25:29Z</dcterms:modified>
</cp:coreProperties>
</file>