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E9664-B77B-4EE6-B7D6-9B1E05793EB7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7856-D2BB-499B-93BC-1EE218DC17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E9664-B77B-4EE6-B7D6-9B1E05793EB7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7856-D2BB-499B-93BC-1EE218DC17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E9664-B77B-4EE6-B7D6-9B1E05793EB7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7856-D2BB-499B-93BC-1EE218DC17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E9664-B77B-4EE6-B7D6-9B1E05793EB7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7856-D2BB-499B-93BC-1EE218DC17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E9664-B77B-4EE6-B7D6-9B1E05793EB7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7856-D2BB-499B-93BC-1EE218DC17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E9664-B77B-4EE6-B7D6-9B1E05793EB7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7856-D2BB-499B-93BC-1EE218DC17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E9664-B77B-4EE6-B7D6-9B1E05793EB7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7856-D2BB-499B-93BC-1EE218DC17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E9664-B77B-4EE6-B7D6-9B1E05793EB7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7856-D2BB-499B-93BC-1EE218DC17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E9664-B77B-4EE6-B7D6-9B1E05793EB7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7856-D2BB-499B-93BC-1EE218DC17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E9664-B77B-4EE6-B7D6-9B1E05793EB7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7856-D2BB-499B-93BC-1EE218DC17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E9664-B77B-4EE6-B7D6-9B1E05793EB7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C7856-D2BB-499B-93BC-1EE218DC17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E9664-B77B-4EE6-B7D6-9B1E05793EB7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C7856-D2BB-499B-93BC-1EE218DC177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8884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Художественное творчество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рисование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1376" y="3531443"/>
            <a:ext cx="6400800" cy="1752600"/>
          </a:xfrm>
        </p:spPr>
        <p:txBody>
          <a:bodyPr/>
          <a:lstStyle/>
          <a:p>
            <a:r>
              <a:rPr lang="ru-RU" dirty="0" smtClean="0"/>
              <a:t>Тема: «Моё любимое солнышко»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11663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МУНИЦИПАЛЬНОЕ БЮДЖЕТНОЕ ДОШКОЛЬНОЕ ОБРАЗОВАТЕЛЬНОЕ УЧРЕЖДЕНИЕ ДЕТСКИЙ САД № 18 "РЯБИНУШКА"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576064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Цель: </a:t>
            </a:r>
            <a:r>
              <a:rPr lang="ru-RU" dirty="0" smtClean="0">
                <a:solidFill>
                  <a:srgbClr val="002060"/>
                </a:solidFill>
              </a:rPr>
              <a:t>развивать образное представления, воображение детей. Закреплять ранее приемы рисования и закрашивание изображений.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Материалы: </a:t>
            </a:r>
            <a:r>
              <a:rPr lang="ru-RU" dirty="0" smtClean="0">
                <a:solidFill>
                  <a:srgbClr val="002060"/>
                </a:solidFill>
              </a:rPr>
              <a:t>квадратный лист бумаги 20*20, краски, кисть, баночка с водой, салфетка.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771800" y="1196752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Колокольчик синенький</a:t>
            </a:r>
          </a:p>
          <a:p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Прозвенел букашке:</a:t>
            </a:r>
          </a:p>
          <a:p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«Ты скажи мне, милая,</a:t>
            </a:r>
          </a:p>
          <a:p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Что там за ромашка</a:t>
            </a:r>
          </a:p>
          <a:p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Выросла над облаком</a:t>
            </a:r>
          </a:p>
          <a:p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Желтая такая,</a:t>
            </a:r>
          </a:p>
          <a:p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Яркая, лучистая,</a:t>
            </a:r>
          </a:p>
          <a:p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Очень уж большая?»</a:t>
            </a:r>
          </a:p>
          <a:p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«Это, кроха, не цветок, —</a:t>
            </a:r>
          </a:p>
          <a:p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Та в ответ смеется, —</a:t>
            </a:r>
          </a:p>
          <a:p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Это крупное светило</a:t>
            </a:r>
          </a:p>
          <a:p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Под названьем солнце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».</a:t>
            </a:r>
          </a:p>
          <a:p>
            <a:endParaRPr lang="ru-RU" sz="20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Т. </a:t>
            </a:r>
            <a:r>
              <a:rPr lang="ru-RU" sz="2000" dirty="0" err="1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Маршалова</a:t>
            </a:r>
            <a:endParaRPr lang="ru-RU" sz="2000" b="0" i="0" dirty="0">
              <a:solidFill>
                <a:schemeClr val="tx2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3" y="116632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1.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Напомните детям, что весной дольше и ярче светит, лучше греет землю; солнышко приносит людям тепло и свет.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Прочитайте стих: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3975" y="332656"/>
            <a:ext cx="88204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2. Спросите,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какой формы солнышко, какого цвета оно может быть (в зависимость от времени суток и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т.д.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солнце бывает светло – желтое, почти белое, красное, оранжевое, розовое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).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Спросите,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как можно нарисовать солнечные лучи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.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579425"/>
            <a:ext cx="3168352" cy="2361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53" y="2648241"/>
            <a:ext cx="2334768" cy="2286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737" y="2579425"/>
            <a:ext cx="2281436" cy="228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113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3. Предложите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детям нарисовать солнышко.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56" y="1628800"/>
            <a:ext cx="8366644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60798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0"/>
          <a:stretch/>
        </p:blipFill>
        <p:spPr>
          <a:xfrm>
            <a:off x="395536" y="476672"/>
            <a:ext cx="8144193" cy="5593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15902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80"/>
          <a:stretch/>
        </p:blipFill>
        <p:spPr>
          <a:xfrm>
            <a:off x="467544" y="332656"/>
            <a:ext cx="8257807" cy="5881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51102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4.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Готовую работу рассмотрите, порадуйтесь с ребенком вместе красивому яркому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рисунку.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Спасибо за сотрудничество!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32363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5822dacdc46a16327a38de6998b782d5a8630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185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Художественное творчество рисование</vt:lpstr>
      <vt:lpstr>Цель: развивать образное представления, воображение детей. Закреплять ранее приемы рисования и закрашивание изображений. Материалы: квадратный лист бумаги 20*20, краски, кисть, баночка с водой, салфетка.</vt:lpstr>
      <vt:lpstr>Презентация PowerPoint</vt:lpstr>
      <vt:lpstr>Презентация PowerPoint</vt:lpstr>
      <vt:lpstr>3. Предложите детям нарисовать солнышко.</vt:lpstr>
      <vt:lpstr>Презентация PowerPoint</vt:lpstr>
      <vt:lpstr>Презентация PowerPoint</vt:lpstr>
      <vt:lpstr>4. Готовую работу рассмотрите, порадуйтесь с ребенком вместе красивому яркому рисунку.    Спасибо за сотрудничество!</vt:lpstr>
    </vt:vector>
  </TitlesOfParts>
  <Company>WolfishLair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Махова Марина</dc:creator>
  <cp:lastModifiedBy>Марина</cp:lastModifiedBy>
  <cp:revision>11</cp:revision>
  <dcterms:created xsi:type="dcterms:W3CDTF">2014-03-16T12:15:46Z</dcterms:created>
  <dcterms:modified xsi:type="dcterms:W3CDTF">2020-04-22T08:07:09Z</dcterms:modified>
</cp:coreProperties>
</file>