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6923112" cy="1116360"/>
          </a:xfrm>
        </p:spPr>
        <p:txBody>
          <a:bodyPr/>
          <a:lstStyle/>
          <a:p>
            <a:r>
              <a:rPr lang="ru-RU" dirty="0" smtClean="0"/>
              <a:t>«Почитай мне сказку!»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1052736"/>
            <a:ext cx="7451739" cy="5421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895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Надо ли читать детям сказки?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Сказка </a:t>
            </a:r>
            <a:r>
              <a:rPr lang="ru-RU" sz="2400" b="1" dirty="0"/>
              <a:t>входит в жизнь человека </a:t>
            </a:r>
            <a:r>
              <a:rPr lang="ru-RU" sz="2400" b="1" dirty="0" smtClean="0"/>
              <a:t>с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самого раннего детства и </a:t>
            </a:r>
            <a:endParaRPr lang="ru-RU" sz="2400" b="1" dirty="0" smtClean="0"/>
          </a:p>
          <a:p>
            <a:r>
              <a:rPr lang="ru-RU" sz="2400" b="1" dirty="0" smtClean="0"/>
              <a:t>остаётся </a:t>
            </a:r>
            <a:r>
              <a:rPr lang="ru-RU" sz="2400" b="1" dirty="0"/>
              <a:t>с ним на всю жизнь. </a:t>
            </a:r>
            <a:endParaRPr lang="ru-RU" sz="2400" b="1" dirty="0" smtClean="0"/>
          </a:p>
          <a:p>
            <a:r>
              <a:rPr lang="ru-RU" sz="2400" b="1" dirty="0" smtClean="0"/>
              <a:t>Со </a:t>
            </a:r>
            <a:r>
              <a:rPr lang="ru-RU" sz="2400" b="1" dirty="0"/>
              <a:t>сказки начинается </a:t>
            </a:r>
            <a:r>
              <a:rPr lang="ru-RU" sz="2400" b="1" dirty="0" smtClean="0"/>
              <a:t>знакомство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малыша с миром литературы, </a:t>
            </a:r>
            <a:endParaRPr lang="ru-RU" sz="2400" b="1" dirty="0" smtClean="0"/>
          </a:p>
          <a:p>
            <a:r>
              <a:rPr lang="ru-RU" sz="2400" b="1" dirty="0" smtClean="0"/>
              <a:t>с </a:t>
            </a:r>
            <a:r>
              <a:rPr lang="ru-RU" sz="2400" b="1" dirty="0"/>
              <a:t>миром взаимоотношений и со </a:t>
            </a:r>
            <a:endParaRPr lang="ru-RU" sz="2400" b="1" dirty="0" smtClean="0"/>
          </a:p>
          <a:p>
            <a:r>
              <a:rPr lang="ru-RU" sz="2400" b="1" dirty="0" smtClean="0"/>
              <a:t>всем </a:t>
            </a:r>
            <a:r>
              <a:rPr lang="ru-RU" sz="2400" b="1" dirty="0"/>
              <a:t>окружающим миром в целом. </a:t>
            </a:r>
            <a:endParaRPr lang="ru-RU" sz="2400" b="1" dirty="0" smtClean="0"/>
          </a:p>
          <a:p>
            <a:r>
              <a:rPr lang="ru-RU" sz="2400" b="1" dirty="0" smtClean="0"/>
              <a:t>Влияние </a:t>
            </a:r>
            <a:r>
              <a:rPr lang="ru-RU" sz="2400" b="1" dirty="0"/>
              <a:t>магии сказочного </a:t>
            </a:r>
            <a:endParaRPr lang="ru-RU" sz="2400" b="1" dirty="0" smtClean="0"/>
          </a:p>
          <a:p>
            <a:r>
              <a:rPr lang="ru-RU" sz="2400" b="1" dirty="0" smtClean="0"/>
              <a:t>повествования </a:t>
            </a:r>
            <a:r>
              <a:rPr lang="ru-RU" sz="2400" b="1" dirty="0"/>
              <a:t>на формирование личности ребёнка трудно переоценить. Ведь сказки учат ребят различать вымысел и реальность, задают нравственные нормы, преподносят многогранные образы своих героев, оставляя простор воображению и фантазии.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32656"/>
            <a:ext cx="3048000" cy="3267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770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Сказка играет большую роль в эстетическом развитии детей дошкольного возраста, без которого немыслимо благородство души, чуткость к чужому горю, страданию. Благодаря сказке, дети познают мир не только умом, но и сердцем, и не только познают, но и откликаются на события и явления окружающего мира, выражают своё отношению к добру и злу. Благополучный конец сказки воспитывает оптимизм, уверенность в преодолении любых трудностей. Сказ с последующим пересказом способствует развитию мышления и обогащению языка ребёнка.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20888"/>
            <a:ext cx="6120680" cy="3825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535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346"/>
            <a:ext cx="85689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</a:t>
            </a:r>
            <a:r>
              <a:rPr lang="ru-RU" sz="2000" b="1" dirty="0" smtClean="0"/>
              <a:t>Рассмотрим самую узнаваемую сказку «Колобок»</a:t>
            </a:r>
          </a:p>
          <a:p>
            <a:r>
              <a:rPr lang="ru-RU" dirty="0" smtClean="0"/>
              <a:t>Колобок </a:t>
            </a:r>
            <a:r>
              <a:rPr lang="ru-RU" dirty="0"/>
              <a:t>– это сказка о том, как бабка спекла из остатков продуктов колобок и решила положить его на окно, чтобы тот остыл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Но Колобок решил, что скучно ему лежать на </a:t>
            </a:r>
            <a:r>
              <a:rPr lang="ru-RU" dirty="0" smtClean="0"/>
              <a:t>окне</a:t>
            </a:r>
          </a:p>
          <a:p>
            <a:r>
              <a:rPr lang="ru-RU" dirty="0" smtClean="0"/>
              <a:t> </a:t>
            </a:r>
            <a:r>
              <a:rPr lang="ru-RU" dirty="0"/>
              <a:t>у бабы с дедом и быть съеденным, поэтому решает </a:t>
            </a:r>
            <a:endParaRPr lang="ru-RU" dirty="0" smtClean="0"/>
          </a:p>
          <a:p>
            <a:r>
              <a:rPr lang="ru-RU" dirty="0" smtClean="0"/>
              <a:t>спрыгнуть </a:t>
            </a:r>
            <a:r>
              <a:rPr lang="ru-RU" dirty="0"/>
              <a:t>с окна и отправиться в путешествие.</a:t>
            </a:r>
          </a:p>
          <a:p>
            <a:endParaRPr lang="ru-RU" dirty="0"/>
          </a:p>
          <a:p>
            <a:r>
              <a:rPr lang="ru-RU" dirty="0"/>
              <a:t>Он катиться по разным дорожкам, встречает других </a:t>
            </a:r>
            <a:endParaRPr lang="ru-RU" dirty="0" smtClean="0"/>
          </a:p>
          <a:p>
            <a:r>
              <a:rPr lang="ru-RU" dirty="0" smtClean="0"/>
              <a:t>героев</a:t>
            </a:r>
            <a:r>
              <a:rPr lang="ru-RU" dirty="0"/>
              <a:t>, но от всех благополучно сбегает и </a:t>
            </a:r>
            <a:endParaRPr lang="ru-RU" dirty="0" smtClean="0"/>
          </a:p>
          <a:p>
            <a:r>
              <a:rPr lang="ru-RU" dirty="0" smtClean="0"/>
              <a:t>отправляется </a:t>
            </a:r>
            <a:r>
              <a:rPr lang="ru-RU" dirty="0"/>
              <a:t>дальше. Каждому из героев </a:t>
            </a:r>
            <a:r>
              <a:rPr lang="ru-RU" dirty="0" smtClean="0"/>
              <a:t>он</a:t>
            </a:r>
          </a:p>
          <a:p>
            <a:r>
              <a:rPr lang="ru-RU" dirty="0" smtClean="0"/>
              <a:t> </a:t>
            </a:r>
            <a:r>
              <a:rPr lang="ru-RU" dirty="0"/>
              <a:t>поет странную песенку, благодаря которой его </a:t>
            </a:r>
            <a:endParaRPr lang="ru-RU" dirty="0" smtClean="0"/>
          </a:p>
          <a:p>
            <a:r>
              <a:rPr lang="ru-RU" dirty="0" smtClean="0"/>
              <a:t>каждый </a:t>
            </a:r>
            <a:r>
              <a:rPr lang="ru-RU" dirty="0"/>
              <a:t>раз отпускают. Но только лиса делает вид, </a:t>
            </a:r>
            <a:endParaRPr lang="ru-RU" dirty="0" smtClean="0"/>
          </a:p>
          <a:p>
            <a:r>
              <a:rPr lang="ru-RU" dirty="0" smtClean="0"/>
              <a:t>что </a:t>
            </a:r>
            <a:r>
              <a:rPr lang="ru-RU" dirty="0"/>
              <a:t>она его не слышит, поэтому решает не отпускать </a:t>
            </a:r>
            <a:endParaRPr lang="ru-RU" dirty="0" smtClean="0"/>
          </a:p>
          <a:p>
            <a:r>
              <a:rPr lang="ru-RU" dirty="0" smtClean="0"/>
              <a:t>его</a:t>
            </a:r>
            <a:r>
              <a:rPr lang="ru-RU" dirty="0"/>
              <a:t>, поэтому лиса его съедает. Она не ведется на разговоры колобка, поэтому решает поступить по-своему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Эта история учит детей тому, что необходимо адекватно смотреть на окружающие вещи, обращать внимание даже на незначительные вещи, не общаться с незнакомцами, делать все правильно. Если ты отправляешься в дальнюю дорогу, то необходимо взвесить все последствия, предположить, чем закончится дальняя дорога и к чему может привести необдуманные поступки.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764704"/>
            <a:ext cx="3063613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331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Какие уроки можно из этой сказки вынести и чему научить ребенка, рассказывая ее:</a:t>
            </a:r>
          </a:p>
          <a:p>
            <a:endParaRPr lang="ru-RU" dirty="0"/>
          </a:p>
          <a:p>
            <a:r>
              <a:rPr lang="ru-RU" dirty="0"/>
              <a:t>1) Не терять чувство самоконтроля. Всегда можно найти выход из ситуации и противостоять тому, кто оскорбляет: позвать на помощь друзей, проявить хитрость. Ведь Колобка мог бы еще съесть Заяц, если бы наш герой не схитрил: «Давай, я тебе песенку спою!» Или все же, просто убежать, - так и поступал каждый раз Колобок, пропев песенку.</a:t>
            </a:r>
          </a:p>
          <a:p>
            <a:endParaRPr lang="ru-RU" dirty="0"/>
          </a:p>
          <a:p>
            <a:r>
              <a:rPr lang="ru-RU" dirty="0"/>
              <a:t>2) Не доверять первому встречному. В жизни встречаются разные люди, как доброжелательные, так и наоборот. На всякий случай, всегда нужно быть на все готовым, ведь не всегда нехорошие люди прямо и откровенно дают понять: «Я тебя съем!» Большинство, в отношении к вам, могут поступить, как хитрая Лисичка, усыпить вашу бдительность лестью и искусно сыгранной добротой; поэтому, здесь стоит быть очень осторожным, чтобы разгадать намерения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32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12844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3) Выбирать правильный путь в жизни. Об этом стоит с ребенком говорить в самом конце. Ведь Колобок был испечен с соответствующей целью, Дедушка и Бабушка возлагали на него свои надежды, а наш непослушный герой испортил жизнь и себе и им. У каждого человека есть свои способности, это является признаком назначения каждого в этом мире. Согласно данным признакам и призванию души - люди, как правило, стараются выбирать себе профессию, вид деятельности, занятие. И, безусловно, сделав правильный выбор профессии - человек сможет реализовать свои таланты в жизни, а своими успехами приносить большую пользу себе, родным и обществу, и получить от своей </a:t>
            </a:r>
            <a:endParaRPr lang="ru-RU" dirty="0" smtClean="0"/>
          </a:p>
          <a:p>
            <a:r>
              <a:rPr lang="ru-RU" dirty="0" smtClean="0"/>
              <a:t>профессиональной </a:t>
            </a:r>
          </a:p>
          <a:p>
            <a:r>
              <a:rPr lang="ru-RU" dirty="0" smtClean="0"/>
              <a:t>деятельности </a:t>
            </a:r>
            <a:r>
              <a:rPr lang="ru-RU" dirty="0"/>
              <a:t>еще и удовольствие. </a:t>
            </a:r>
            <a:endParaRPr lang="ru-RU" dirty="0" smtClean="0"/>
          </a:p>
          <a:p>
            <a:r>
              <a:rPr lang="ru-RU" dirty="0" smtClean="0"/>
              <a:t>Самоутвердиться</a:t>
            </a:r>
            <a:r>
              <a:rPr lang="ru-RU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068960"/>
            <a:ext cx="4436604" cy="3401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675456"/>
            <a:ext cx="856895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dirty="0" smtClean="0">
                <a:latin typeface="Arial Black" panose="020B0A04020102020204" pitchFamily="34" charset="0"/>
              </a:rPr>
              <a:t>Рекомендации </a:t>
            </a:r>
            <a:r>
              <a:rPr lang="ru-RU" dirty="0">
                <a:latin typeface="Arial Black" panose="020B0A04020102020204" pitchFamily="34" charset="0"/>
              </a:rPr>
              <a:t>родителям</a:t>
            </a:r>
          </a:p>
          <a:p>
            <a:endParaRPr lang="ru-RU" dirty="0"/>
          </a:p>
          <a:p>
            <a:r>
              <a:rPr lang="ru-RU" dirty="0"/>
              <a:t>- Не пытайтесь заменить чтение сказки на просмотр мультфильмов. Даже при большой занятости найдите время для чтения в кругу семьи или перед сном. 15 минут в день - это немного для живого, эмоционального отображения сказки вами для вашего ребенка, но это очень важно для психологического ее развития.</a:t>
            </a:r>
          </a:p>
          <a:p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Перед </a:t>
            </a:r>
            <a:r>
              <a:rPr lang="ru-RU" dirty="0"/>
              <a:t>тем, как читать незнакомую сказку сыну или дочери, быстро пробегите ее глазами. В современных интерпретациях можно встретить, например: «... и разорвал его на тысячу мелких кусочков». Это уже слишком</a:t>
            </a:r>
            <a:r>
              <a:rPr lang="ru-RU" dirty="0" smtClean="0"/>
              <a:t>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/>
              <a:t>- Не стоит читать грустные сказки ребенку на ночь. Потому что тяжело будет представить, что ребенку может присниться после такой сказки.</a:t>
            </a:r>
          </a:p>
          <a:p>
            <a:endParaRPr lang="ru-RU" dirty="0"/>
          </a:p>
          <a:p>
            <a:r>
              <a:rPr lang="ru-RU" dirty="0"/>
              <a:t>- Дети должны знать и понимать, что в жизни есть, кроме «внешней», «внутренняя» сторона (основной воспитательный смысл сказки). Поговорите об этом с ребенком, тонко, осторожно выбирая момент. Исключительно в познавательных целях, подняв ребенка до того, как правильно он должен поступать в подобных ситуациях. А еще лучше, если ребенок недавно чем-то провинился, то подобрать согласно этой ситуации соответствующую сказку с освещением поучительно-воспитательного момента.</a:t>
            </a:r>
          </a:p>
        </p:txBody>
      </p:sp>
    </p:spTree>
    <p:extLst>
      <p:ext uri="{BB962C8B-B14F-4D97-AF65-F5344CB8AC3E}">
        <p14:creationId xmlns:p14="http://schemas.microsoft.com/office/powerpoint/2010/main" val="371209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</TotalTime>
  <Words>847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«Почитай мне сказку!»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«Почитай мне сказку!»</dc:title>
  <dc:creator>Maria</dc:creator>
  <cp:lastModifiedBy>Maria</cp:lastModifiedBy>
  <cp:revision>4</cp:revision>
  <dcterms:created xsi:type="dcterms:W3CDTF">2020-06-04T15:13:46Z</dcterms:created>
  <dcterms:modified xsi:type="dcterms:W3CDTF">2020-06-04T15:55:04Z</dcterms:modified>
</cp:coreProperties>
</file>