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</p:sldMasterIdLst>
  <p:sldIdLst>
    <p:sldId id="256" r:id="rId9"/>
    <p:sldId id="267" r:id="rId10"/>
    <p:sldId id="265" r:id="rId11"/>
    <p:sldId id="261" r:id="rId12"/>
    <p:sldId id="268" r:id="rId13"/>
    <p:sldId id="263" r:id="rId14"/>
    <p:sldId id="266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39B49-7C05-48B8-8497-0F45354050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AF918-4E1C-40A7-A80A-2F2343CF86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A446F-13CD-41FD-AA0B-FF68E0AFD5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1406D-09D5-4C3F-AEBD-F131AAF890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0F58A-F6FB-4FAA-81CC-D13BC90798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1137B-9E96-49FE-B845-BBF1FEB60B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B6FB1-7F3B-4CAB-8D5E-2D73264A2B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EEA36-C936-40FE-88AB-B96D869974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89626-030C-45F1-ADFD-23F9120412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4AA72-5454-4A35-AFA9-4540639CCB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195DC-BA46-4438-BA49-8162A47503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181E0-C909-4BBC-8E03-973BABDF74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F918A5-88D0-4C22-8268-561D0EAB7D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94B0E-178A-4B52-8A78-CA78BFC3A1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C2B0E-9D05-40CF-AA84-368BBC6E88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28908-C924-43C7-B873-FD23096879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F6BCA-5D04-4443-917F-A32A7D50BF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0A19C-D544-4088-AC2C-006ADA0864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A6487-5DF6-4A0B-A98E-B63387B470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83493-BAA8-4E09-9DDE-555C84D00C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DE37B-25B7-4A5C-A777-232373F490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A92CF-77A3-453B-A089-22CA2D6C95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F0136-C2C0-4030-8D2F-0F1A386BF0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2B5D8-2D1F-42C3-91FE-2E8BAEA3F0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90E03-2F32-4B84-A7CA-A031856668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37814-EF9C-43AD-A464-5A24ABA17F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D8518-DDAA-4BF6-B999-BF93A5BACE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BE452-9545-47D1-97AE-E0D954088E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27BAE5-3ED0-4A7B-A25E-263B16B2C5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7635D-1C76-4082-9FF8-27D48BBFEE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FBEBA-0AC1-4AC3-9651-18D1BCD5FE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1A160-30EF-43D7-B925-C2635F2CBB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9AFECD-E38F-4141-8E74-571FEF71D9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218D5-E228-4E2E-AAA3-F02C2F6A9B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FF49C-2D55-411E-B6D7-1E6E8960DB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B2B51-97FE-48DF-B122-E43C22B201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D5C5B-3716-45D7-BC7C-51149FEB1A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AD531-7614-4FBE-82BF-8091485058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FB2C8-B133-4277-A823-77B55B81E0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534AB-9B64-485E-8BEF-E7DC8530A3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FC1B6-E6E0-4300-A0F1-E812E05938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5A7C4-D5B1-48BA-BD5D-8D4D35F245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D3FAA-A2BE-4C90-9886-DE77F9CF4D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5D8F1-2272-4400-B908-89C2035505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47CF3-E4FA-4B85-B494-86F194DF29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A99CE-FE15-41BB-BEA5-8F006959B6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F43C4-DF90-4D9F-940E-80916B9136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DCF47-2140-4338-BAA6-128F285512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575FA-26AC-4DF4-A3A9-FE016A931C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58218-E232-42ED-B8EB-BE7C27095C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BA5B2-D908-4DB2-9889-E91C7C156D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C7F59-B945-41D0-A551-F18D10D533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B403-0B49-4FB1-A89D-1C12C7CA92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E00F0-514D-463D-9D2C-3A619D6C4A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90D7C-FA72-4EF4-897C-1D4261BC83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A4168-12E5-470A-BA5A-B9591B87B6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52BAB-02EA-434B-A676-2B4901D626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8E62D-76DD-49D7-B571-817C4586F4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3247B-C96C-4433-8EC0-F05ADEF5D3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191F4-D5F9-49C6-8281-B3CB31D795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403D8-C03A-4CB2-8CF2-237097014A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42795-34ED-435E-BFB0-912EB82C3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60E91-BEAB-4330-8377-3D7FEEBA68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86B4A-90CE-49CB-B8DA-DDD43E0796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8CE11-4B7F-49F1-8ED9-A4C386C9EB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59041-60CE-41E3-8635-699EF4A939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92504-179F-40B3-BBC4-509B9AC43B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7D5A7-2902-4137-BDF6-38826BCBDA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E1543-41D4-466F-852F-764F8F48B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7AD14-2C5F-475B-862A-BDD5867419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CC027-554C-4404-9ED3-BB2AAF681C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72A95-A4F6-4A1E-9AAA-0CF3E96041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28A3-5DE4-4863-ADFF-8BE24E79D9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E7C8E-0461-430A-A944-27BB96BA3C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6374A-FF5D-4D2F-88FE-99989D3E14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AD18F-535D-4CA5-8AEE-39CE3E5B63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114DB-DFC5-47B8-B501-4854D8662B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508ED-52C6-4C8D-BB3E-7DAF7A72A4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5A6EB-6E67-4E9B-BE97-81C0A5F06A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85820-4FD7-4271-AD2B-799154A788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6AB98-4DE2-4333-9842-E3B342EF3D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7CDD7-2BAD-470C-96E3-C403945447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1F39E-4215-47D1-8D93-1364B2595C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3903F-3CC1-4E81-8E19-BB128D7DA1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A0231-2A74-4734-87F8-A332585CC4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C3A62B-9A5B-4756-9A47-DF2E96D992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F54519-92E5-40A9-9C5D-493B2F6111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8912F4-A8B8-4849-8EFC-EFEDB1F10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5BB4156-85EB-488D-B6D4-396DDF09B71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22638"/>
            <a:ext cx="8229600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105F51-B98C-4B39-B9AE-655FC582B4A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64F90CA-4746-4475-86DA-31F36284C1F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3C41556-8E88-4E0D-B316-6C11E2C6AB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22638"/>
            <a:ext cx="8229600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F7D622B-9B55-4957-87ED-4EEEEF78A96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848FE55-E66A-426B-8251-F2B0C0A3D39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4AD1EFA-833C-4AEC-B3E7-852CDC881D6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22638"/>
            <a:ext cx="8229600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FA8C4B-5ADD-49FF-B822-12EF4D1F5BA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1071546"/>
            <a:ext cx="7772400" cy="1470025"/>
          </a:xfrm>
        </p:spPr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Советы светофора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5656" y="3861048"/>
            <a:ext cx="7056784" cy="244827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algn="r"/>
            <a:endParaRPr lang="ru-RU" sz="2000" dirty="0" smtClean="0">
              <a:solidFill>
                <a:srgbClr val="C00000"/>
              </a:solidFill>
            </a:endParaRPr>
          </a:p>
          <a:p>
            <a:pPr algn="r"/>
            <a:r>
              <a:rPr lang="ru-RU" sz="2400" dirty="0" smtClean="0">
                <a:solidFill>
                  <a:srgbClr val="C00000"/>
                </a:solidFill>
                <a:latin typeface="Georgia" pitchFamily="18" charset="0"/>
              </a:rPr>
              <a:t>Подготовила: </a:t>
            </a:r>
            <a:r>
              <a:rPr lang="ru-RU" sz="2400" dirty="0" smtClean="0">
                <a:solidFill>
                  <a:srgbClr val="C00000"/>
                </a:solidFill>
                <a:latin typeface="Georgia" pitchFamily="18" charset="0"/>
              </a:rPr>
              <a:t>воспитатель МКДОУ БГО Детский сад №1</a:t>
            </a:r>
          </a:p>
          <a:p>
            <a:pPr algn="r"/>
            <a:r>
              <a:rPr lang="ru-RU" sz="2400" dirty="0" smtClean="0">
                <a:solidFill>
                  <a:srgbClr val="C00000"/>
                </a:solidFill>
                <a:latin typeface="Georgia" pitchFamily="18" charset="0"/>
              </a:rPr>
              <a:t>Макарова Д.Е.</a:t>
            </a:r>
            <a:endParaRPr lang="ru-RU" sz="24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6" name="Рисунок 5" descr="светоф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2357430"/>
            <a:ext cx="4738278" cy="301578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Всем полезен с давних пор</a:t>
            </a:r>
            <a:br>
              <a:rPr lang="ru-RU" dirty="0" smtClean="0"/>
            </a:br>
            <a:r>
              <a:rPr lang="ru-RU" dirty="0" smtClean="0"/>
              <a:t>Наш приятель светофор!</a:t>
            </a:r>
            <a:endParaRPr lang="ru-RU" dirty="0"/>
          </a:p>
        </p:txBody>
      </p:sp>
      <p:pic>
        <p:nvPicPr>
          <p:cNvPr id="4" name="Содержимое 3" descr="светофор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74638"/>
            <a:ext cx="3471858" cy="5869006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Загорелся красный свет- </a:t>
            </a:r>
            <a:br>
              <a:rPr lang="ru-RU" sz="2400" dirty="0" smtClean="0"/>
            </a:br>
            <a:r>
              <a:rPr lang="ru-RU" sz="2400" dirty="0" smtClean="0"/>
              <a:t>Пешеходу хода нет!</a:t>
            </a:r>
            <a:br>
              <a:rPr lang="ru-RU" sz="2400" dirty="0" smtClean="0"/>
            </a:br>
            <a:r>
              <a:rPr lang="ru-RU" sz="2400" dirty="0" smtClean="0"/>
              <a:t>Желтый свет дает сигнал, </a:t>
            </a:r>
            <a:br>
              <a:rPr lang="ru-RU" sz="2400" dirty="0" smtClean="0"/>
            </a:br>
            <a:r>
              <a:rPr lang="ru-RU" sz="2400" dirty="0" smtClean="0"/>
              <a:t>Чтобы ты зеленый ждал!</a:t>
            </a:r>
            <a:br>
              <a:rPr lang="ru-RU" sz="2400" dirty="0" smtClean="0"/>
            </a:br>
            <a:r>
              <a:rPr lang="ru-RU" sz="2400" dirty="0" smtClean="0"/>
              <a:t>Свет зеленый говорит – </a:t>
            </a:r>
            <a:br>
              <a:rPr lang="ru-RU" sz="2400" dirty="0" smtClean="0"/>
            </a:br>
            <a:r>
              <a:rPr lang="ru-RU" sz="2400" dirty="0" smtClean="0"/>
              <a:t>Для тебя проход открыт!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" name="Рисунок 2" descr="svetof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571480"/>
            <a:ext cx="4433906" cy="58961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роезжая часть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>
          <a:xfrm>
            <a:off x="1428728" y="482182"/>
            <a:ext cx="6072751" cy="45545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5143512"/>
            <a:ext cx="5486400" cy="804862"/>
          </a:xfrm>
        </p:spPr>
        <p:txBody>
          <a:bodyPr/>
          <a:lstStyle/>
          <a:p>
            <a:r>
              <a:rPr lang="ru-RU" sz="2400" dirty="0" smtClean="0"/>
              <a:t>Тротуар и переходы –</a:t>
            </a:r>
          </a:p>
          <a:p>
            <a:r>
              <a:rPr lang="ru-RU" sz="2400" dirty="0" smtClean="0"/>
              <a:t>Ваше место пешеходы!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214950"/>
            <a:ext cx="8229600" cy="1143000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Только там переходить положено – </a:t>
            </a:r>
            <a:br>
              <a:rPr lang="ru-RU" sz="2400" dirty="0" smtClean="0"/>
            </a:br>
            <a:r>
              <a:rPr lang="ru-RU" sz="2400" dirty="0" smtClean="0"/>
              <a:t>Где зебра расположена!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переход по пешех перех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642918"/>
            <a:ext cx="5123732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2000232" y="5500702"/>
            <a:ext cx="5486400" cy="804862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Шоссе – не место для игры,</a:t>
            </a:r>
          </a:p>
          <a:p>
            <a:pPr>
              <a:buNone/>
            </a:pPr>
            <a:r>
              <a:rPr lang="ru-RU" sz="2400" dirty="0" smtClean="0"/>
              <a:t>Ведь есть площадки и дворы!</a:t>
            </a:r>
            <a:endParaRPr lang="ru-RU" sz="2400" dirty="0"/>
          </a:p>
        </p:txBody>
      </p:sp>
      <p:pic>
        <p:nvPicPr>
          <p:cNvPr id="6" name="Рисунок 5" descr="дети на дороге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357166"/>
            <a:ext cx="5205436" cy="503796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Чтоб никогда не попадать </a:t>
            </a:r>
            <a:br>
              <a:rPr lang="ru-RU" sz="2400" dirty="0" smtClean="0"/>
            </a:br>
            <a:r>
              <a:rPr lang="ru-RU" sz="2400" dirty="0" smtClean="0"/>
              <a:t>В сложные положения,</a:t>
            </a:r>
            <a:br>
              <a:rPr lang="ru-RU" sz="2400" dirty="0" smtClean="0"/>
            </a:br>
            <a:r>
              <a:rPr lang="ru-RU" sz="2400" dirty="0" smtClean="0"/>
              <a:t>Надо знать и соблюдать </a:t>
            </a:r>
            <a:br>
              <a:rPr lang="ru-RU" sz="2400" dirty="0" smtClean="0"/>
            </a:br>
            <a:r>
              <a:rPr lang="ru-RU" sz="2400" dirty="0" smtClean="0"/>
              <a:t>Правила движения!</a:t>
            </a:r>
            <a:endParaRPr lang="ru-RU" sz="2400" dirty="0"/>
          </a:p>
        </p:txBody>
      </p:sp>
      <p:pic>
        <p:nvPicPr>
          <p:cNvPr id="3" name="Рисунок 2" descr="светоф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1071546"/>
            <a:ext cx="4238628" cy="317897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colormaster">
  <a:themeElements>
    <a:clrScheme name="1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olormaster">
  <a:themeElements>
    <a:clrScheme name="2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olormaster">
  <a:themeElements>
    <a:clrScheme name="3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colormaster">
  <a:themeElements>
    <a:clrScheme name="4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colormaster">
  <a:themeElements>
    <a:clrScheme name="5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colormaster">
  <a:themeElements>
    <a:clrScheme name="6_colormaster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colormaster">
  <a:themeElements>
    <a:clrScheme name="7_colormaster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colormaster">
  <a:themeElements>
    <a:clrScheme name="8_colormaster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054</Template>
  <TotalTime>38</TotalTime>
  <Words>40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Советы светофора</vt:lpstr>
      <vt:lpstr>Всем полезен с давних пор Наш приятель светофор!</vt:lpstr>
      <vt:lpstr>        Загорелся красный свет-  Пешеходу хода нет! Желтый свет дает сигнал,  Чтобы ты зеленый ждал! Свет зеленый говорит –  Для тебя проход открыт!      </vt:lpstr>
      <vt:lpstr>Слайд 4</vt:lpstr>
      <vt:lpstr>  Только там переходить положено –  Где зебра расположена! </vt:lpstr>
      <vt:lpstr>Слайд 6</vt:lpstr>
      <vt:lpstr>                        Чтоб никогда не попадать  В сложные положения, Надо знать и соблюдать  Правила движения!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светофора</dc:title>
  <dc:creator>Маша</dc:creator>
  <cp:lastModifiedBy>user</cp:lastModifiedBy>
  <cp:revision>7</cp:revision>
  <dcterms:created xsi:type="dcterms:W3CDTF">2014-01-11T13:46:27Z</dcterms:created>
  <dcterms:modified xsi:type="dcterms:W3CDTF">2020-06-04T07:53:02Z</dcterms:modified>
</cp:coreProperties>
</file>