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58" r:id="rId5"/>
    <p:sldId id="272" r:id="rId6"/>
    <p:sldId id="261" r:id="rId7"/>
    <p:sldId id="265" r:id="rId8"/>
    <p:sldId id="262" r:id="rId9"/>
    <p:sldId id="264" r:id="rId10"/>
    <p:sldId id="276" r:id="rId11"/>
    <p:sldId id="278" r:id="rId12"/>
    <p:sldId id="279" r:id="rId13"/>
    <p:sldId id="269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09" autoAdjust="0"/>
    <p:restoredTop sz="94660"/>
  </p:normalViewPr>
  <p:slideViewPr>
    <p:cSldViewPr>
      <p:cViewPr>
        <p:scale>
          <a:sx n="82" d="100"/>
          <a:sy n="82" d="100"/>
        </p:scale>
        <p:origin x="-199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64704"/>
            <a:ext cx="9144000" cy="197165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Segoe Script" panose="020B0504020000000003" pitchFamily="34" charset="0"/>
                <a:cs typeface="FrankRuehl" panose="020E0503060101010101" pitchFamily="34" charset="-79"/>
              </a:rPr>
              <a:t>«…И скажет кто-нибудь: она была поэт…»</a:t>
            </a:r>
            <a:r>
              <a:rPr lang="en-US" dirty="0" smtClean="0">
                <a:solidFill>
                  <a:srgbClr val="002060"/>
                </a:solidFill>
                <a:latin typeface="Segoe Script" panose="020B0504020000000003" pitchFamily="34" charset="0"/>
                <a:cs typeface="FrankRuehl" panose="020E0503060101010101" pitchFamily="34" charset="-79"/>
              </a:rPr>
              <a:t/>
            </a:r>
            <a:br>
              <a:rPr lang="en-US" dirty="0" smtClean="0">
                <a:solidFill>
                  <a:srgbClr val="002060"/>
                </a:solidFill>
                <a:latin typeface="Segoe Script" panose="020B0504020000000003" pitchFamily="34" charset="0"/>
                <a:cs typeface="FrankRuehl" panose="020E0503060101010101" pitchFamily="34" charset="-79"/>
              </a:rPr>
            </a:br>
            <a:r>
              <a:rPr lang="ru-RU" dirty="0" smtClean="0">
                <a:solidFill>
                  <a:srgbClr val="002060"/>
                </a:solidFill>
                <a:latin typeface="Segoe Script" panose="020B0504020000000003" pitchFamily="34" charset="0"/>
                <a:cs typeface="FrankRuehl" panose="020E0503060101010101" pitchFamily="34" charset="-79"/>
              </a:rPr>
              <a:t>Белла Ахмадулина</a:t>
            </a:r>
            <a:endParaRPr lang="ru-RU" dirty="0">
              <a:solidFill>
                <a:srgbClr val="002060"/>
              </a:solidFill>
              <a:latin typeface="Segoe Script" panose="020B0504020000000003" pitchFamily="34" charset="0"/>
              <a:cs typeface="FrankRuehl" panose="020E0503060101010101" pitchFamily="34" charset="-79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770851"/>
            <a:ext cx="3600401" cy="36004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50" name="Picture 2" descr="C:\Users\u19049\Desktop\0_dd0a4_5c1a1ae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1266">
            <a:off x="7746959" y="5651394"/>
            <a:ext cx="1256855" cy="116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222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43948" y="1508601"/>
            <a:ext cx="3995936" cy="53285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dirty="0" smtClean="0">
              <a:latin typeface="Segoe Script" panose="020B0504020000000003" pitchFamily="34" charset="0"/>
            </a:endParaRPr>
          </a:p>
          <a:p>
            <a:pPr marL="0" indent="0" algn="ctr">
              <a:buNone/>
            </a:pPr>
            <a:endParaRPr lang="ru-RU" dirty="0">
              <a:latin typeface="Segoe Script" panose="020B0504020000000003" pitchFamily="34" charset="0"/>
            </a:endParaRPr>
          </a:p>
          <a:p>
            <a:pPr marL="0" indent="0" algn="ctr">
              <a:buNone/>
            </a:pPr>
            <a:endParaRPr lang="ru-RU" dirty="0" smtClean="0">
              <a:latin typeface="Segoe Script" panose="020B0504020000000003" pitchFamily="34" charset="0"/>
            </a:endParaRPr>
          </a:p>
          <a:p>
            <a:pPr marL="0" indent="0" algn="ctr">
              <a:buNone/>
            </a:pPr>
            <a:endParaRPr lang="ru-RU" dirty="0" smtClean="0">
              <a:latin typeface="Segoe Script" panose="020B0504020000000003" pitchFamily="34" charset="0"/>
            </a:endParaRPr>
          </a:p>
          <a:p>
            <a:pPr marL="0" indent="0" algn="ctr">
              <a:buNone/>
            </a:pPr>
            <a:endParaRPr lang="ru-RU" dirty="0">
              <a:latin typeface="Segoe Script" panose="020B0504020000000003" pitchFamily="34" charset="0"/>
            </a:endParaRPr>
          </a:p>
          <a:p>
            <a:pPr marL="0" indent="0" algn="ctr">
              <a:buNone/>
            </a:pPr>
            <a:endParaRPr lang="ru-RU" dirty="0">
              <a:latin typeface="Segoe Script" panose="020B0504020000000003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Segoe Script" panose="020B0504020000000003" pitchFamily="34" charset="0"/>
              </a:rPr>
              <a:t>Белла Ахмадулина</a:t>
            </a:r>
            <a:endParaRPr lang="ru-RU" sz="2000" dirty="0" smtClean="0">
              <a:latin typeface="Segoe Script" panose="020B0504020000000003" pitchFamily="34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Segoe Script" panose="020B0504020000000003" pitchFamily="34" charset="0"/>
              </a:rPr>
              <a:t>Борис Мессерер - </a:t>
            </a:r>
            <a:endParaRPr lang="ru-RU" sz="2000" dirty="0">
              <a:latin typeface="Segoe Script" panose="020B0504020000000003" pitchFamily="34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Segoe Script" panose="020B0504020000000003" pitchFamily="34" charset="0"/>
              </a:rPr>
              <a:t>портреты </a:t>
            </a:r>
            <a:r>
              <a:rPr lang="ru-RU" sz="2000" dirty="0" smtClean="0">
                <a:latin typeface="Segoe Script" panose="020B0504020000000003" pitchFamily="34" charset="0"/>
              </a:rPr>
              <a:t>любимой жены </a:t>
            </a:r>
            <a:endParaRPr lang="ru-RU" sz="2000" dirty="0">
              <a:latin typeface="Segoe Script" panose="020B0504020000000003" pitchFamily="34" charset="0"/>
            </a:endParaRPr>
          </a:p>
        </p:txBody>
      </p:sp>
      <p:pic>
        <p:nvPicPr>
          <p:cNvPr id="2" name="Picture 2" descr="http://fakty.ua/user_uploads/images/articles/2011/11/29/144187/29s09%20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236609"/>
            <a:ext cx="4650181" cy="64327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Борис Мессерер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7" t="5776" r="6911" b="5157"/>
          <a:stretch/>
        </p:blipFill>
        <p:spPr bwMode="auto">
          <a:xfrm>
            <a:off x="5562928" y="236609"/>
            <a:ext cx="3377399" cy="47045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69843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Борис Мессерер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5" t="1359" r="2727" b="1487"/>
          <a:stretch/>
        </p:blipFill>
        <p:spPr bwMode="auto">
          <a:xfrm>
            <a:off x="191528" y="131662"/>
            <a:ext cx="4259484" cy="5822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Борис Мессерер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" t="1333" r="1915" b="1097"/>
          <a:stretch/>
        </p:blipFill>
        <p:spPr bwMode="auto">
          <a:xfrm>
            <a:off x="4823777" y="115748"/>
            <a:ext cx="4146604" cy="5837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647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Борис Мессерер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6" t="2027" r="2109" b="1663"/>
          <a:stretch/>
        </p:blipFill>
        <p:spPr bwMode="auto">
          <a:xfrm>
            <a:off x="2627784" y="2334256"/>
            <a:ext cx="3710453" cy="4452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Борис Мессерер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5" t="1924" r="3623" b="2175"/>
          <a:stretch/>
        </p:blipFill>
        <p:spPr bwMode="auto">
          <a:xfrm>
            <a:off x="107504" y="116633"/>
            <a:ext cx="2952328" cy="42380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Борис Мессерер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2" t="1943" r="2309" b="1947"/>
          <a:stretch/>
        </p:blipFill>
        <p:spPr bwMode="auto">
          <a:xfrm>
            <a:off x="5902472" y="116633"/>
            <a:ext cx="3125780" cy="42380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9884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861048"/>
            <a:ext cx="91440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Segoe Script" panose="020B0504020000000003" pitchFamily="34" charset="0"/>
              </a:rPr>
              <a:t>Не плачьте обо мне - я проживу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Segoe Script" panose="020B0504020000000003" pitchFamily="34" charset="0"/>
              </a:rPr>
              <a:t>счастливой нищей, доброй каторжанкой,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Segoe Script" panose="020B0504020000000003" pitchFamily="34" charset="0"/>
              </a:rPr>
              <a:t>озябшею на севере южанкой,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Segoe Script" panose="020B0504020000000003" pitchFamily="34" charset="0"/>
              </a:rPr>
              <a:t>чахоточной да злой </a:t>
            </a:r>
            <a:r>
              <a:rPr lang="ru-RU" sz="2800" dirty="0" err="1">
                <a:solidFill>
                  <a:srgbClr val="002060"/>
                </a:solidFill>
                <a:latin typeface="Segoe Script" panose="020B0504020000000003" pitchFamily="34" charset="0"/>
              </a:rPr>
              <a:t>петербуржанкой</a:t>
            </a:r>
            <a:endParaRPr lang="ru-RU" sz="2800" dirty="0">
              <a:solidFill>
                <a:srgbClr val="002060"/>
              </a:solidFill>
              <a:latin typeface="Segoe Script" panose="020B0504020000000003" pitchFamily="34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Segoe Script" panose="020B0504020000000003" pitchFamily="34" charset="0"/>
              </a:rPr>
              <a:t>на малярийном юге </a:t>
            </a:r>
            <a:r>
              <a:rPr lang="ru-RU" sz="2800" dirty="0" smtClean="0">
                <a:solidFill>
                  <a:srgbClr val="002060"/>
                </a:solidFill>
                <a:latin typeface="Segoe Script" panose="020B0504020000000003" pitchFamily="34" charset="0"/>
              </a:rPr>
              <a:t>проживу...</a:t>
            </a:r>
            <a:endParaRPr lang="ru-RU" sz="2800" dirty="0">
              <a:solidFill>
                <a:srgbClr val="002060"/>
              </a:solidFill>
              <a:latin typeface="Segoe Script" panose="020B0504020000000003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2" descr="C:\Users\u19049\Desktop\0_dd0a4_5c1a1ae_X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1266">
            <a:off x="8025330" y="5837264"/>
            <a:ext cx="1054573" cy="975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30436"/>
            <a:ext cx="2800218" cy="34884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42455"/>
            <a:ext cx="2448729" cy="35922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7793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64704"/>
            <a:ext cx="9144000" cy="197165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Segoe Script" panose="020B0504020000000003" pitchFamily="34" charset="0"/>
                <a:cs typeface="FrankRuehl" panose="020E0503060101010101" pitchFamily="34" charset="-79"/>
              </a:rPr>
              <a:t>«…И скажет кто-нибудь: она была поэт…»</a:t>
            </a:r>
            <a:r>
              <a:rPr lang="en-US" dirty="0" smtClean="0">
                <a:solidFill>
                  <a:srgbClr val="002060"/>
                </a:solidFill>
                <a:latin typeface="Segoe Script" panose="020B0504020000000003" pitchFamily="34" charset="0"/>
                <a:cs typeface="FrankRuehl" panose="020E0503060101010101" pitchFamily="34" charset="-79"/>
              </a:rPr>
              <a:t/>
            </a:r>
            <a:br>
              <a:rPr lang="en-US" dirty="0" smtClean="0">
                <a:solidFill>
                  <a:srgbClr val="002060"/>
                </a:solidFill>
                <a:latin typeface="Segoe Script" panose="020B0504020000000003" pitchFamily="34" charset="0"/>
                <a:cs typeface="FrankRuehl" panose="020E0503060101010101" pitchFamily="34" charset="-79"/>
              </a:rPr>
            </a:br>
            <a:r>
              <a:rPr lang="ru-RU" dirty="0" smtClean="0">
                <a:solidFill>
                  <a:srgbClr val="002060"/>
                </a:solidFill>
                <a:latin typeface="Segoe Script" panose="020B0504020000000003" pitchFamily="34" charset="0"/>
                <a:cs typeface="FrankRuehl" panose="020E0503060101010101" pitchFamily="34" charset="-79"/>
              </a:rPr>
              <a:t>Белла Ахмадулина</a:t>
            </a:r>
            <a:endParaRPr lang="ru-RU" dirty="0">
              <a:solidFill>
                <a:srgbClr val="002060"/>
              </a:solidFill>
              <a:latin typeface="Segoe Script" panose="020B0504020000000003" pitchFamily="34" charset="0"/>
              <a:cs typeface="FrankRuehl" panose="020E0503060101010101" pitchFamily="34" charset="-79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770851"/>
            <a:ext cx="3600401" cy="36004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50" name="Picture 2" descr="C:\Users\u19049\Desktop\0_dd0a4_5c1a1ae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1266">
            <a:off x="7746959" y="5651394"/>
            <a:ext cx="1256855" cy="116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142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52536" y="548680"/>
            <a:ext cx="9144000" cy="2911054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2400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«Она остаётся одной из самых замечательных женщин, </a:t>
            </a:r>
            <a:r>
              <a:rPr lang="ru-RU" sz="2400" dirty="0">
                <a:solidFill>
                  <a:srgbClr val="002060"/>
                </a:solidFill>
                <a:latin typeface="Segoe Print" panose="02000600000000000000" pitchFamily="2" charset="0"/>
              </a:rPr>
              <a:t>к</a:t>
            </a:r>
            <a:r>
              <a:rPr lang="ru-RU" sz="2400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оторых </a:t>
            </a:r>
            <a:r>
              <a:rPr lang="ru-RU" sz="2400" dirty="0">
                <a:solidFill>
                  <a:srgbClr val="002060"/>
                </a:solidFill>
                <a:latin typeface="Segoe Print" panose="02000600000000000000" pitchFamily="2" charset="0"/>
              </a:rPr>
              <a:t>я </a:t>
            </a:r>
            <a:r>
              <a:rPr lang="ru-RU" sz="2400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встречал, </a:t>
            </a:r>
            <a:r>
              <a:rPr lang="ru-RU" sz="2400" dirty="0">
                <a:solidFill>
                  <a:srgbClr val="002060"/>
                </a:solidFill>
                <a:latin typeface="Segoe Print" panose="02000600000000000000" pitchFamily="2" charset="0"/>
              </a:rPr>
              <a:t>одним из самых замечательных </a:t>
            </a:r>
            <a:r>
              <a:rPr lang="ru-RU" sz="2400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поэтов,  </a:t>
            </a:r>
            <a:r>
              <a:rPr lang="ru-RU" sz="2400" dirty="0">
                <a:solidFill>
                  <a:srgbClr val="002060"/>
                </a:solidFill>
                <a:latin typeface="Segoe Print" panose="02000600000000000000" pitchFamily="2" charset="0"/>
              </a:rPr>
              <a:t>которые существовали за всю историю русской </a:t>
            </a:r>
            <a:r>
              <a:rPr lang="ru-RU" sz="2400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поэзии. </a:t>
            </a:r>
            <a:r>
              <a:rPr lang="ru-RU" sz="2400" dirty="0">
                <a:solidFill>
                  <a:srgbClr val="002060"/>
                </a:solidFill>
                <a:latin typeface="Segoe Print" panose="02000600000000000000" pitchFamily="2" charset="0"/>
              </a:rPr>
              <a:t>У</a:t>
            </a:r>
            <a:r>
              <a:rPr lang="ru-RU" sz="2400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ж </a:t>
            </a:r>
            <a:r>
              <a:rPr lang="ru-RU" sz="2400" dirty="0">
                <a:solidFill>
                  <a:srgbClr val="002060"/>
                </a:solidFill>
                <a:latin typeface="Segoe Print" panose="02000600000000000000" pitchFamily="2" charset="0"/>
              </a:rPr>
              <a:t>не </a:t>
            </a:r>
            <a:r>
              <a:rPr lang="ru-RU" sz="2400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знаю, </a:t>
            </a:r>
            <a:r>
              <a:rPr lang="ru-RU" sz="2400" dirty="0">
                <a:solidFill>
                  <a:srgbClr val="002060"/>
                </a:solidFill>
                <a:latin typeface="Segoe Print" panose="02000600000000000000" pitchFamily="2" charset="0"/>
              </a:rPr>
              <a:t>как </a:t>
            </a:r>
            <a:r>
              <a:rPr lang="ru-RU" sz="2400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Бог </a:t>
            </a:r>
            <a:r>
              <a:rPr lang="ru-RU" sz="2400" dirty="0">
                <a:solidFill>
                  <a:srgbClr val="002060"/>
                </a:solidFill>
                <a:latin typeface="Segoe Print" panose="02000600000000000000" pitchFamily="2" charset="0"/>
              </a:rPr>
              <a:t>расположил </a:t>
            </a:r>
            <a:r>
              <a:rPr lang="ru-RU" sz="2400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места, </a:t>
            </a:r>
            <a:r>
              <a:rPr lang="ru-RU" sz="2400" dirty="0">
                <a:solidFill>
                  <a:srgbClr val="002060"/>
                </a:solidFill>
                <a:latin typeface="Segoe Print" panose="02000600000000000000" pitchFamily="2" charset="0"/>
              </a:rPr>
              <a:t>но она будет где-то рядом с Ц</a:t>
            </a:r>
            <a:r>
              <a:rPr lang="ru-RU" sz="2400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ветаевой </a:t>
            </a:r>
            <a:r>
              <a:rPr lang="ru-RU" sz="2400" dirty="0">
                <a:solidFill>
                  <a:srgbClr val="002060"/>
                </a:solidFill>
                <a:latin typeface="Segoe Print" panose="02000600000000000000" pitchFamily="2" charset="0"/>
              </a:rPr>
              <a:t>и </a:t>
            </a:r>
            <a:r>
              <a:rPr lang="ru-RU" sz="2400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Ахматовой, безусловно»</a:t>
            </a:r>
          </a:p>
          <a:p>
            <a:pPr marL="0" indent="0" algn="r">
              <a:buNone/>
            </a:pPr>
            <a:r>
              <a:rPr lang="ru-RU" sz="2400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Е. Евтушенко</a:t>
            </a:r>
            <a:endParaRPr lang="ru-RU" sz="2400" dirty="0">
              <a:solidFill>
                <a:srgbClr val="002060"/>
              </a:solidFill>
              <a:latin typeface="Segoe Print" panose="02000600000000000000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996952"/>
            <a:ext cx="3159735" cy="34667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2" descr="C:\Users\u19049\Desktop\0_dd0a4_5c1a1ae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1266">
            <a:off x="7746959" y="5651394"/>
            <a:ext cx="1256855" cy="116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816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764704"/>
            <a:ext cx="8712968" cy="14687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«Здравствуй, Чудо по имени Белла,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Ахмадулина, птенчик орла!»</a:t>
            </a:r>
          </a:p>
          <a:p>
            <a:pPr marL="0" indent="0" algn="r">
              <a:buNone/>
            </a:pPr>
            <a:r>
              <a:rPr lang="ru-RU" sz="2000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П.Г. </a:t>
            </a:r>
            <a:r>
              <a:rPr lang="ru-RU" sz="2000" dirty="0" err="1" smtClean="0">
                <a:solidFill>
                  <a:srgbClr val="002060"/>
                </a:solidFill>
                <a:latin typeface="Segoe Print" panose="02000600000000000000" pitchFamily="2" charset="0"/>
              </a:rPr>
              <a:t>Антокольский</a:t>
            </a:r>
            <a:endParaRPr lang="ru-RU" sz="2000" dirty="0">
              <a:solidFill>
                <a:srgbClr val="002060"/>
              </a:solidFill>
              <a:latin typeface="Segoe Print" panose="02000600000000000000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83" y="2971459"/>
            <a:ext cx="2376264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2700616"/>
            <a:ext cx="5341987" cy="37100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C:\Users\u19049\Desktop\0_dd0a4_5c1a1ae_X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1266">
            <a:off x="8183444" y="5954060"/>
            <a:ext cx="911575" cy="843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778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2291185" y="463940"/>
            <a:ext cx="4561630" cy="59301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Picture 2" descr="C:\Users\u19049\Desktop\0_dd0a4_5c1a1ae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1266">
            <a:off x="7746959" y="5651394"/>
            <a:ext cx="1256855" cy="116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004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950" y="2852936"/>
            <a:ext cx="4932040" cy="22985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Композитор- </a:t>
            </a:r>
            <a:endParaRPr lang="ru-RU" dirty="0">
              <a:solidFill>
                <a:srgbClr val="002060"/>
              </a:solidFill>
              <a:latin typeface="Segoe Print" panose="02000600000000000000" pitchFamily="2" charset="0"/>
            </a:endParaRP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Segoe Print" panose="02000600000000000000" pitchFamily="2" charset="0"/>
              </a:rPr>
              <a:t>Андрей Павлович Петров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471515"/>
            <a:ext cx="73445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Segoe Script" panose="020B0504020000000003" pitchFamily="34" charset="0"/>
              </a:rPr>
              <a:t>Романс «А напоследок </a:t>
            </a:r>
            <a:r>
              <a:rPr lang="ru-RU" sz="4000" dirty="0">
                <a:solidFill>
                  <a:srgbClr val="002060"/>
                </a:solidFill>
                <a:latin typeface="Segoe Script" panose="020B0504020000000003" pitchFamily="34" charset="0"/>
              </a:rPr>
              <a:t>я скажу»</a:t>
            </a:r>
          </a:p>
        </p:txBody>
      </p:sp>
      <p:pic>
        <p:nvPicPr>
          <p:cNvPr id="6" name="Picture 2" descr="C:\Users\u19049\Desktop\0_dd0a4_5c1a1ae_X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1266">
            <a:off x="8246936" y="5973788"/>
            <a:ext cx="931738" cy="861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375796"/>
            <a:ext cx="3399509" cy="45383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245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19049\Desktop\0_dd0a4_5c1a1ae_X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1266">
            <a:off x="7746959" y="5651394"/>
            <a:ext cx="1256855" cy="116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5750" y="5301208"/>
            <a:ext cx="73448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Segoe Print" panose="02000600000000000000" pitchFamily="2" charset="0"/>
              </a:rPr>
              <a:t>«Любовь моя- вот мой </a:t>
            </a:r>
            <a:r>
              <a:rPr lang="ru-RU" sz="2800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туманный </a:t>
            </a:r>
            <a:r>
              <a:rPr lang="ru-RU" sz="2800" dirty="0">
                <a:solidFill>
                  <a:srgbClr val="002060"/>
                </a:solidFill>
                <a:latin typeface="Segoe Print" panose="02000600000000000000" pitchFamily="2" charset="0"/>
              </a:rPr>
              <a:t>довод. Я воспою её. А вы </a:t>
            </a:r>
            <a:r>
              <a:rPr lang="ru-RU" sz="2800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судите».</a:t>
            </a:r>
          </a:p>
          <a:p>
            <a:pPr algn="r"/>
            <a:r>
              <a:rPr lang="ru-RU" sz="2800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Б. Ахмадулина</a:t>
            </a:r>
            <a:endParaRPr lang="ru-RU" sz="2800" dirty="0">
              <a:solidFill>
                <a:srgbClr val="002060"/>
              </a:solidFill>
              <a:latin typeface="Segoe Print" panose="02000600000000000000" pitchFamily="2" charset="0"/>
            </a:endParaRPr>
          </a:p>
        </p:txBody>
      </p:sp>
      <p:pic>
        <p:nvPicPr>
          <p:cNvPr id="8" name="Picture 2" descr="https://www.acmodasi.ru/rate/blog/k/0/185545-1396725958-2524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22" b="2903"/>
          <a:stretch/>
        </p:blipFill>
        <p:spPr bwMode="auto">
          <a:xfrm>
            <a:off x="325751" y="188640"/>
            <a:ext cx="8513108" cy="47666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49445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4" y="2423676"/>
            <a:ext cx="3096345" cy="42247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369511"/>
            <a:ext cx="3384376" cy="42762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2" descr="C:\Users\u19049\Desktop\0_dd0a4_5c1a1ae_X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1266">
            <a:off x="8258744" y="6030457"/>
            <a:ext cx="834533" cy="772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91440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500" dirty="0">
                <a:solidFill>
                  <a:srgbClr val="002060"/>
                </a:solidFill>
                <a:latin typeface="Segoe Script" panose="020B0504020000000003" pitchFamily="34" charset="0"/>
              </a:rPr>
              <a:t>Смущаюсь и робею пред листом </a:t>
            </a:r>
          </a:p>
          <a:p>
            <a:pPr marL="0" indent="0">
              <a:buNone/>
            </a:pPr>
            <a:r>
              <a:rPr lang="ru-RU" sz="2500" dirty="0">
                <a:solidFill>
                  <a:srgbClr val="002060"/>
                </a:solidFill>
                <a:latin typeface="Segoe Script" panose="020B0504020000000003" pitchFamily="34" charset="0"/>
              </a:rPr>
              <a:t>бумаги чистой. Так стоит паломник </a:t>
            </a:r>
          </a:p>
          <a:p>
            <a:pPr marL="0" indent="0">
              <a:buNone/>
            </a:pPr>
            <a:r>
              <a:rPr lang="ru-RU" sz="2500" dirty="0">
                <a:solidFill>
                  <a:srgbClr val="002060"/>
                </a:solidFill>
                <a:latin typeface="Segoe Script" panose="020B0504020000000003" pitchFamily="34" charset="0"/>
              </a:rPr>
              <a:t>у входа в храм. Пред девичьим лицом </a:t>
            </a:r>
          </a:p>
          <a:p>
            <a:pPr marL="0" indent="0">
              <a:buNone/>
            </a:pPr>
            <a:r>
              <a:rPr lang="ru-RU" sz="2500" dirty="0">
                <a:solidFill>
                  <a:srgbClr val="002060"/>
                </a:solidFill>
                <a:latin typeface="Segoe Script" panose="020B0504020000000003" pitchFamily="34" charset="0"/>
              </a:rPr>
              <a:t>так опытный потупится поклонник... </a:t>
            </a:r>
          </a:p>
        </p:txBody>
      </p:sp>
    </p:spTree>
    <p:extLst>
      <p:ext uri="{BB962C8B-B14F-4D97-AF65-F5344CB8AC3E}">
        <p14:creationId xmlns:p14="http://schemas.microsoft.com/office/powerpoint/2010/main" val="41908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90"/>
          <a:stretch/>
        </p:blipFill>
        <p:spPr>
          <a:xfrm>
            <a:off x="4355976" y="2837564"/>
            <a:ext cx="4608512" cy="33036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71" y="548680"/>
            <a:ext cx="3877022" cy="45619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2" descr="C:\Users\u19049\Desktop\0_dd0a4_5c1a1ae_X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1266">
            <a:off x="8246936" y="5973788"/>
            <a:ext cx="931738" cy="861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23175" y="1044557"/>
            <a:ext cx="5022807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rgbClr val="002060"/>
                </a:solidFill>
                <a:latin typeface="Segoe Script" panose="020B0504020000000003" pitchFamily="34" charset="0"/>
              </a:rPr>
              <a:t>Не </a:t>
            </a:r>
            <a:r>
              <a:rPr lang="ru-RU" sz="2200" dirty="0">
                <a:solidFill>
                  <a:srgbClr val="002060"/>
                </a:solidFill>
                <a:latin typeface="Segoe Script" panose="020B0504020000000003" pitchFamily="34" charset="0"/>
              </a:rPr>
              <a:t>уделяй мне много времени, </a:t>
            </a:r>
            <a:endParaRPr lang="ru-RU" sz="2200" dirty="0" smtClean="0">
              <a:solidFill>
                <a:srgbClr val="002060"/>
              </a:solidFill>
              <a:latin typeface="Segoe Script" panose="020B0504020000000003" pitchFamily="34" charset="0"/>
            </a:endParaRPr>
          </a:p>
          <a:p>
            <a:r>
              <a:rPr lang="ru-RU" sz="2200" dirty="0" smtClean="0">
                <a:solidFill>
                  <a:srgbClr val="002060"/>
                </a:solidFill>
                <a:latin typeface="Segoe Script" panose="020B0504020000000003" pitchFamily="34" charset="0"/>
              </a:rPr>
              <a:t>вопросов </a:t>
            </a:r>
            <a:r>
              <a:rPr lang="ru-RU" sz="2200" dirty="0">
                <a:solidFill>
                  <a:srgbClr val="002060"/>
                </a:solidFill>
                <a:latin typeface="Segoe Script" panose="020B0504020000000003" pitchFamily="34" charset="0"/>
              </a:rPr>
              <a:t>мне не задавай. </a:t>
            </a:r>
            <a:endParaRPr lang="ru-RU" sz="2200" dirty="0" smtClean="0">
              <a:solidFill>
                <a:srgbClr val="002060"/>
              </a:solidFill>
              <a:latin typeface="Segoe Script" panose="020B0504020000000003" pitchFamily="34" charset="0"/>
            </a:endParaRPr>
          </a:p>
          <a:p>
            <a:r>
              <a:rPr lang="ru-RU" sz="2200" dirty="0" smtClean="0">
                <a:solidFill>
                  <a:srgbClr val="002060"/>
                </a:solidFill>
                <a:latin typeface="Segoe Script" panose="020B0504020000000003" pitchFamily="34" charset="0"/>
              </a:rPr>
              <a:t>Глазами </a:t>
            </a:r>
            <a:r>
              <a:rPr lang="ru-RU" sz="2200" dirty="0">
                <a:solidFill>
                  <a:srgbClr val="002060"/>
                </a:solidFill>
                <a:latin typeface="Segoe Script" panose="020B0504020000000003" pitchFamily="34" charset="0"/>
              </a:rPr>
              <a:t>добрыми и верными </a:t>
            </a:r>
            <a:endParaRPr lang="ru-RU" sz="2200" dirty="0" smtClean="0">
              <a:solidFill>
                <a:srgbClr val="002060"/>
              </a:solidFill>
              <a:latin typeface="Segoe Script" panose="020B0504020000000003" pitchFamily="34" charset="0"/>
            </a:endParaRPr>
          </a:p>
          <a:p>
            <a:r>
              <a:rPr lang="ru-RU" sz="2200" dirty="0" smtClean="0">
                <a:solidFill>
                  <a:srgbClr val="002060"/>
                </a:solidFill>
                <a:latin typeface="Segoe Script" panose="020B0504020000000003" pitchFamily="34" charset="0"/>
              </a:rPr>
              <a:t>руки </a:t>
            </a:r>
            <a:r>
              <a:rPr lang="ru-RU" sz="2200" dirty="0">
                <a:solidFill>
                  <a:srgbClr val="002060"/>
                </a:solidFill>
                <a:latin typeface="Segoe Script" panose="020B0504020000000003" pitchFamily="34" charset="0"/>
              </a:rPr>
              <a:t>моей не </a:t>
            </a:r>
            <a:r>
              <a:rPr lang="ru-RU" sz="2200" dirty="0" smtClean="0">
                <a:solidFill>
                  <a:srgbClr val="002060"/>
                </a:solidFill>
                <a:latin typeface="Segoe Script" panose="020B0504020000000003" pitchFamily="34" charset="0"/>
              </a:rPr>
              <a:t>задевай…</a:t>
            </a:r>
          </a:p>
          <a:p>
            <a:pPr algn="ctr"/>
            <a:endParaRPr lang="ru-RU" sz="2200" dirty="0" smtClean="0">
              <a:solidFill>
                <a:srgbClr val="002060"/>
              </a:solidFill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48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828600" y="692695"/>
            <a:ext cx="986509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«Она была эпохой в нашей поэзии»</a:t>
            </a:r>
          </a:p>
          <a:p>
            <a:pPr algn="r"/>
            <a:r>
              <a:rPr lang="ru-RU" sz="2800" dirty="0" smtClean="0">
                <a:solidFill>
                  <a:srgbClr val="002060"/>
                </a:solidFill>
                <a:latin typeface="Segoe Print" panose="02000600000000000000" pitchFamily="2" charset="0"/>
              </a:rPr>
              <a:t>Александр Кушнер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492896"/>
            <a:ext cx="2664296" cy="37528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2" descr="C:\Users\u19049\Desktop\0_dd0a4_5c1a1ae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1266">
            <a:off x="8025330" y="5837264"/>
            <a:ext cx="1054573" cy="975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515522"/>
            <a:ext cx="2665009" cy="37301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4419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204</Words>
  <Application>Microsoft Office PowerPoint</Application>
  <PresentationFormat>Экран (4:3)</PresentationFormat>
  <Paragraphs>36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«…И скажет кто-нибудь: она была поэт…» Белла Ахмадулина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«…И скажет кто-нибудь: она была поэт…» Белла Ахмадулина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«…И скажет кто-нибудь: она была поэт…»</dc:title>
  <dc:creator>Нестерова Екатерина Владимировна</dc:creator>
  <cp:lastModifiedBy>мс</cp:lastModifiedBy>
  <cp:revision>35</cp:revision>
  <dcterms:created xsi:type="dcterms:W3CDTF">2018-01-22T19:16:01Z</dcterms:created>
  <dcterms:modified xsi:type="dcterms:W3CDTF">2018-02-03T09:57:34Z</dcterms:modified>
</cp:coreProperties>
</file>