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7" r:id="rId4"/>
    <p:sldId id="279" r:id="rId5"/>
    <p:sldId id="271" r:id="rId6"/>
    <p:sldId id="272" r:id="rId7"/>
    <p:sldId id="257" r:id="rId8"/>
    <p:sldId id="261" r:id="rId9"/>
    <p:sldId id="262" r:id="rId10"/>
    <p:sldId id="268" r:id="rId11"/>
    <p:sldId id="266" r:id="rId12"/>
    <p:sldId id="260" r:id="rId13"/>
    <p:sldId id="265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5967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971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919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65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193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60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390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296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893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862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364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AF24-1582-4C6C-90C7-9DFFD4849920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D870F-4A10-47CA-93C9-6A210BC68D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38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209" y="69574"/>
            <a:ext cx="887550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cs typeface="Aharoni" panose="02010803020104030203" pitchFamily="2" charset="-79"/>
            </a:endParaRPr>
          </a:p>
          <a:p>
            <a:pPr algn="ctr"/>
            <a:r>
              <a:rPr lang="ru-RU" sz="3200" dirty="0" smtClean="0">
                <a:cs typeface="Aharoni" panose="02010803020104030203" pitchFamily="2" charset="-79"/>
              </a:rPr>
              <a:t>Логопедические игры и упражнения </a:t>
            </a:r>
          </a:p>
          <a:p>
            <a:pPr algn="ctr"/>
            <a:r>
              <a:rPr lang="ru-RU" sz="3200" dirty="0" smtClean="0">
                <a:cs typeface="Aharoni" panose="02010803020104030203" pitchFamily="2" charset="-79"/>
              </a:rPr>
              <a:t>для развития пространственной ориентировки </a:t>
            </a:r>
            <a:r>
              <a:rPr lang="ru-RU" sz="3200" dirty="0" smtClean="0"/>
              <a:t>у </a:t>
            </a:r>
            <a:r>
              <a:rPr lang="ru-RU" sz="3200" dirty="0"/>
              <a:t>детей с нарушением зрения</a:t>
            </a:r>
            <a:endParaRPr lang="ru-RU" sz="3200" dirty="0" smtClean="0">
              <a:cs typeface="Aharoni" panose="02010803020104030203" pitchFamily="2" charset="-79"/>
            </a:endParaRPr>
          </a:p>
          <a:p>
            <a:endParaRPr lang="ru-RU" dirty="0" smtClean="0">
              <a:cs typeface="Aharoni" panose="02010803020104030203" pitchFamily="2" charset="-79"/>
            </a:endParaRPr>
          </a:p>
          <a:p>
            <a:endParaRPr lang="ru-RU" dirty="0" smtClean="0">
              <a:cs typeface="Aharoni" panose="02010803020104030203" pitchFamily="2" charset="-79"/>
            </a:endParaRPr>
          </a:p>
          <a:p>
            <a:endParaRPr lang="ru-RU" dirty="0">
              <a:cs typeface="Aharoni" panose="02010803020104030203" pitchFamily="2" charset="-79"/>
            </a:endParaRPr>
          </a:p>
        </p:txBody>
      </p:sp>
      <p:pic>
        <p:nvPicPr>
          <p:cNvPr id="2050" name="Picture 2" descr="http://moeoko.ru/wp-content/uploads/2016/10/03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03" y="2900822"/>
            <a:ext cx="4495800" cy="3514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71652" y="5235677"/>
            <a:ext cx="3392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Учитель-логопед Колесова Е.А.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80554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1" y="243444"/>
            <a:ext cx="86214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Информационно-коммуникативных технологий  дает возможность существенно обогатить образовательный процесс и повысить его эффективность.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Подача  материала в мультимедийной презентации  вызывает у детей живой интерес. Движение, звук, анимация сделали занятия более привлекательными, захватывающими и результативными. У детей возрастает учебная мотивация.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с мультимедийной презентации сокращает время обучения.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5618" y="3600286"/>
            <a:ext cx="2107223" cy="313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2984" y="3756992"/>
            <a:ext cx="2031851" cy="298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86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44511" y="527081"/>
            <a:ext cx="3799489" cy="3693903"/>
          </a:xfrm>
          <a:prstGeom prst="flowChartAlternateProcess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3677" y="3861"/>
            <a:ext cx="7447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«НАШ ЛЮБИМЫЙ РОБОТ»</a:t>
            </a: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92117"/>
            <a:ext cx="2828086" cy="3554362"/>
          </a:xfrm>
          <a:prstGeom prst="flowChartAlternateProcess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23393" y="3211781"/>
            <a:ext cx="3812746" cy="3646219"/>
          </a:xfrm>
          <a:prstGeom prst="flowChartAlternateProcess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286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226" y="188843"/>
            <a:ext cx="80904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куда спрятался?»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13" y="989062"/>
            <a:ext cx="870667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2344355"/>
            <a:ext cx="2647950" cy="3530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774" y="2268155"/>
            <a:ext cx="2705100" cy="360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699" y="2318621"/>
            <a:ext cx="2667250" cy="35563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27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3618" y="236992"/>
            <a:ext cx="8305800" cy="5100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и наблюдения в ходе коррекционной работы показали значительные улучшения в развитии пространственной ориентировки и других компонентов пространственных представлений.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Благодаря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специально подобранным заданиям дети стали лучше понимать и дифференцировать пространственные понятия, правильно определять пространственные отношения. Словарь пространственных терминов значительно расширился, в речи появились сложные предлоги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нарушением зрения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высоких показателей и способны в полной мере овладеть всеми компонентами пространственных представлений.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gorodkovrov.ru/uploads/images/00/84/51/2017/04/28/747f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242" y="4578169"/>
            <a:ext cx="3221797" cy="2147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487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5617" y="1222513"/>
            <a:ext cx="7782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im0-tub-ru.yandex.net/i?id=0064d7ead71d81c48606d2c890e5e932&amp;n=33&amp;w=248&amp;h=16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92" y="3086649"/>
            <a:ext cx="4671390" cy="3107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06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065" y="239354"/>
            <a:ext cx="846608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 речи у детей с нарушением зрения встречаются значительно чаще, чем у нормально видящих. Расстройство речи детей с нарушением зрения являются серьезным дефектом.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Вследствие нарушения деятельности зрительного анализатора,  у детей с дефектами зрения нарушается формирование пространственных представлений, возникают трудности  усвоении слов с пространственно-временным значением.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важной особенностью развития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является несоответствие между словом, употребляемым ребенком в активной речи, и пониманием его значения. </a:t>
            </a:r>
          </a:p>
        </p:txBody>
      </p:sp>
      <p:pic>
        <p:nvPicPr>
          <p:cNvPr id="3" name="Picture 5" descr="http://rehabilitation.aksimed.ua/images/source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7" y="4770437"/>
            <a:ext cx="312896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420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557" y="387626"/>
            <a:ext cx="751398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учетом особенностей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первичных и вторичных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дефектов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сохранные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анализаторы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всесторонних представлений об окружающим с опорой на разные форы речевой и неречевой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сфорированности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речи и структуры речевого нарушения, опора на сохранные компоненты речевой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новизны, объема, нарастающей сложности речевого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668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950" y="497267"/>
            <a:ext cx="79343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пространственных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соотношений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«Куча мала».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Совершенствовать  пространственное соотношение элементов букв.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 Сконструировать букву из предъявленных элементов.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5bddbfee72316c0722805524ac58114b-l&amp;n=1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39814" y="3634201"/>
            <a:ext cx="2335696" cy="2991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6/91/103/91103998_0page1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286" y="3644555"/>
            <a:ext cx="3208131" cy="2981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xn--i1abbnckbmcl9fb.xn--p1ai/%D1%81%D1%82%D0%B0%D1%82%D1%8C%D0%B8/518252/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53794" y="3634201"/>
            <a:ext cx="2935115" cy="2981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937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393" y="2200275"/>
            <a:ext cx="3797858" cy="4238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5263" y="2200275"/>
            <a:ext cx="4156234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4975" y="262235"/>
            <a:ext cx="82252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определения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пространственных соотношений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9452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КОЛЕСОВА\ОРИЕНТИРОВКА\Папка\IMG_20181102_13013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8363" y="2266950"/>
            <a:ext cx="3510269" cy="4014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080" y="2251303"/>
            <a:ext cx="2962262" cy="403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6233" y="431560"/>
            <a:ext cx="4587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«Куча мала».</a:t>
            </a:r>
          </a:p>
        </p:txBody>
      </p:sp>
    </p:spTree>
    <p:extLst>
      <p:ext uri="{BB962C8B-B14F-4D97-AF65-F5344CB8AC3E}">
        <p14:creationId xmlns="" xmlns:p14="http://schemas.microsoft.com/office/powerpoint/2010/main" val="17149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226" y="188843"/>
            <a:ext cx="80904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куда спрятался?»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Цель. Формирование пространственных представлений.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Преобразование в расположении предметов относительно друг друга.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Совершенствование грамматического строя речи. Употребление предлогов в речи.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связной речи (Составление предложений.)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координации движений.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13" y="4220716"/>
            <a:ext cx="8706678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 образовательную деятельность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наглядным материалам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интерактивной доски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со сверстниками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другими специалистами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94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226" y="188843"/>
            <a:ext cx="80904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Дидактическая игра «Кто куда спрятался?»</a:t>
            </a:r>
          </a:p>
          <a:p>
            <a:pPr algn="ctr"/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16226" y="698315"/>
            <a:ext cx="87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наглядным материалам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1030" name="Picture 6" descr="http://n.raskraski.link/uploads/1/3/0/s_130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409" y="3583795"/>
            <a:ext cx="2294559" cy="32432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vaporosenka.ru/images/zhivotnie-ptici-ribi-raskraski/kozi/download.php?file=koza31.gif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048" r="2048" b="3950"/>
          <a:stretch/>
        </p:blipFill>
        <p:spPr bwMode="auto">
          <a:xfrm>
            <a:off x="5115132" y="1392143"/>
            <a:ext cx="2426667" cy="3246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0-tub-ru.yandex.net/i?id=7d327a45971267f9e8301e0daead1d42-l&amp;n=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3583795"/>
            <a:ext cx="2066952" cy="32812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raskrasku.com/uploads/posts/2016-01/1453136526_sobaka-v-budke_1_raskrasku.com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92143"/>
            <a:ext cx="2872409" cy="32534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0819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322" y="153650"/>
            <a:ext cx="80904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куда спрятался?»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322" y="512008"/>
            <a:ext cx="87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5144" y="628560"/>
            <a:ext cx="8671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разработана игровая мультимедийная презентация  для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доски.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5" y="2487985"/>
            <a:ext cx="2546131" cy="339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809" y="2420321"/>
            <a:ext cx="2596879" cy="346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460" y="2420321"/>
            <a:ext cx="2256313" cy="344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3861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254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KottoSOFT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Elena</cp:lastModifiedBy>
  <cp:revision>63</cp:revision>
  <dcterms:created xsi:type="dcterms:W3CDTF">2018-10-21T14:31:02Z</dcterms:created>
  <dcterms:modified xsi:type="dcterms:W3CDTF">2020-06-05T10:10:48Z</dcterms:modified>
</cp:coreProperties>
</file>