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9C51D-01A4-4061-99C5-29108AED2433}" type="datetimeFigureOut">
              <a:rPr lang="ru-RU" smtClean="0"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C0A3-7249-490F-B68F-9BEA1DB6D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827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9C51D-01A4-4061-99C5-29108AED2433}" type="datetimeFigureOut">
              <a:rPr lang="ru-RU" smtClean="0"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C0A3-7249-490F-B68F-9BEA1DB6D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094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9C51D-01A4-4061-99C5-29108AED2433}" type="datetimeFigureOut">
              <a:rPr lang="ru-RU" smtClean="0"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C0A3-7249-490F-B68F-9BEA1DB6D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55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9C51D-01A4-4061-99C5-29108AED2433}" type="datetimeFigureOut">
              <a:rPr lang="ru-RU" smtClean="0"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C0A3-7249-490F-B68F-9BEA1DB6D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076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9C51D-01A4-4061-99C5-29108AED2433}" type="datetimeFigureOut">
              <a:rPr lang="ru-RU" smtClean="0"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C0A3-7249-490F-B68F-9BEA1DB6D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693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9C51D-01A4-4061-99C5-29108AED2433}" type="datetimeFigureOut">
              <a:rPr lang="ru-RU" smtClean="0"/>
              <a:t>05.06.2020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C0A3-7249-490F-B68F-9BEA1DB6D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791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9C51D-01A4-4061-99C5-29108AED2433}" type="datetimeFigureOut">
              <a:rPr lang="ru-RU" smtClean="0"/>
              <a:t>05.06.2020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C0A3-7249-490F-B68F-9BEA1DB6D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804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9C51D-01A4-4061-99C5-29108AED2433}" type="datetimeFigureOut">
              <a:rPr lang="ru-RU" smtClean="0"/>
              <a:t>05.06.2020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C0A3-7249-490F-B68F-9BEA1DB6D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093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9C51D-01A4-4061-99C5-29108AED2433}" type="datetimeFigureOut">
              <a:rPr lang="ru-RU" smtClean="0"/>
              <a:t>05.06.2020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C0A3-7249-490F-B68F-9BEA1DB6D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653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9C51D-01A4-4061-99C5-29108AED2433}" type="datetimeFigureOut">
              <a:rPr lang="ru-RU" smtClean="0"/>
              <a:t>05.06.2020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C0A3-7249-490F-B68F-9BEA1DB6D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096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9C51D-01A4-4061-99C5-29108AED2433}" type="datetimeFigureOut">
              <a:rPr lang="ru-RU" smtClean="0"/>
              <a:t>05.06.2020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C0A3-7249-490F-B68F-9BEA1DB6D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174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9C51D-01A4-4061-99C5-29108AED2433}" type="datetimeFigureOut">
              <a:rPr lang="ru-RU" smtClean="0"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5C0A3-7249-490F-B68F-9BEA1DB6D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382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7772400" cy="1470025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Борисоглебского городского округа Центр развития ребенка детский сад №11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844824"/>
            <a:ext cx="8280920" cy="4032448"/>
          </a:xfrm>
        </p:spPr>
        <p:txBody>
          <a:bodyPr/>
          <a:lstStyle/>
          <a:p>
            <a:r>
              <a:rPr lang="ru-RU" sz="4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Мастер класс</a:t>
            </a:r>
          </a:p>
          <a:p>
            <a:r>
              <a:rPr lang="ru-RU" sz="4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«Улитка»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воспитатель: Илюшина Л.В.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5949280"/>
            <a:ext cx="7328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2020г</a:t>
            </a:r>
          </a:p>
        </p:txBody>
      </p:sp>
    </p:spTree>
    <p:extLst>
      <p:ext uri="{BB962C8B-B14F-4D97-AF65-F5344CB8AC3E}">
        <p14:creationId xmlns:p14="http://schemas.microsoft.com/office/powerpoint/2010/main" val="1703406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7237" cy="6863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4461" y="764704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Улитка, улитка, куда ты ползёшь,</a:t>
            </a:r>
            <a:br>
              <a:rPr lang="ru-RU" dirty="0" smtClean="0"/>
            </a:br>
            <a:r>
              <a:rPr lang="ru-RU" dirty="0" smtClean="0"/>
              <a:t>Зачем на себе ты свой домик несёшь?</a:t>
            </a:r>
            <a:br>
              <a:rPr lang="ru-RU" dirty="0" smtClean="0"/>
            </a:br>
            <a:r>
              <a:rPr lang="ru-RU" dirty="0" smtClean="0"/>
              <a:t>Скажи, для чего у тебя, такой крошки</a:t>
            </a:r>
            <a:br>
              <a:rPr lang="ru-RU" dirty="0" smtClean="0"/>
            </a:br>
            <a:r>
              <a:rPr lang="ru-RU" dirty="0" smtClean="0"/>
              <a:t>Растут на головке глазастые рожки?</a:t>
            </a:r>
            <a:br>
              <a:rPr lang="ru-RU" dirty="0" smtClean="0"/>
            </a:br>
            <a:r>
              <a:rPr lang="ru-RU" dirty="0" smtClean="0"/>
              <a:t>Улитка, улитка, а что ты жуёшь?</a:t>
            </a:r>
            <a:br>
              <a:rPr lang="ru-RU" dirty="0" smtClean="0"/>
            </a:br>
            <a:r>
              <a:rPr lang="ru-RU" dirty="0" smtClean="0"/>
              <a:t>Когда ты в свой домик — ракушку войдёшь?</a:t>
            </a:r>
            <a:br>
              <a:rPr lang="ru-RU" dirty="0" smtClean="0"/>
            </a:br>
            <a:r>
              <a:rPr lang="ru-RU" dirty="0" smtClean="0"/>
              <a:t>А есть там кроватка, посуда и стол?</a:t>
            </a:r>
            <a:br>
              <a:rPr lang="ru-RU" dirty="0" smtClean="0"/>
            </a:br>
            <a:r>
              <a:rPr lang="ru-RU" dirty="0" smtClean="0"/>
              <a:t>А часто ли ты подметаешь там пол?</a:t>
            </a:r>
            <a:br>
              <a:rPr lang="ru-RU" dirty="0" smtClean="0"/>
            </a:br>
            <a:r>
              <a:rPr lang="ru-RU" dirty="0" smtClean="0"/>
              <a:t>Но только улитка молчала в ответ.</a:t>
            </a:r>
            <a:br>
              <a:rPr lang="ru-RU" dirty="0" smtClean="0"/>
            </a:br>
            <a:r>
              <a:rPr lang="ru-RU" dirty="0" smtClean="0"/>
              <a:t>Остался за ней на траве мокрый след.</a:t>
            </a:r>
            <a:br>
              <a:rPr lang="ru-RU" dirty="0" smtClean="0"/>
            </a:br>
            <a:r>
              <a:rPr lang="ru-RU" dirty="0" smtClean="0"/>
              <a:t>А наш Почемучка отправился спать.</a:t>
            </a:r>
            <a:br>
              <a:rPr lang="ru-RU" dirty="0" smtClean="0"/>
            </a:br>
            <a:r>
              <a:rPr lang="ru-RU" dirty="0" smtClean="0"/>
              <a:t>Проснётся и снова захочет всё знать.</a:t>
            </a:r>
          </a:p>
          <a:p>
            <a:r>
              <a:rPr lang="ru-RU" i="1" dirty="0" smtClean="0"/>
              <a:t>Гула В.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76672"/>
            <a:ext cx="4273890" cy="3798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2341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7237" cy="6863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332656"/>
            <a:ext cx="7848872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Улитка – это маленькое травоядное животное, а слово травоядная означает, что питается улитка растениями. На язычке улитки находятся сотни маленьких зубов, которыми она срезает листики и перемалывает их. Обычно кормиться улитка выходит ночью.</a:t>
            </a:r>
          </a:p>
          <a:p>
            <a:r>
              <a:rPr lang="ru-RU" dirty="0" smtClean="0"/>
              <a:t>Улитка очень любит воду и поэтому в дождь их очень много выползает из травы и камней, где улитки прячутся в сухую погоду.</a:t>
            </a:r>
          </a:p>
          <a:p>
            <a:r>
              <a:rPr lang="ru-RU" dirty="0" smtClean="0"/>
              <a:t>В жару улитки прячутся в свои раковины, а на зиму закапываются в почву и спят там до весны. Просыпаются улитки, как только весной потеплеет на улице.</a:t>
            </a:r>
          </a:p>
          <a:p>
            <a:r>
              <a:rPr lang="ru-RU" dirty="0" smtClean="0"/>
              <a:t>У улитки есть длинные и короткие рожки – это щупальца.</a:t>
            </a:r>
          </a:p>
          <a:p>
            <a:r>
              <a:rPr lang="ru-RU" dirty="0" smtClean="0"/>
              <a:t>На длинных рожках находятся глаза, поэтому не стоит улитку тыкать пальчиками в эти рожки, ведь это </a:t>
            </a:r>
            <a:r>
              <a:rPr lang="ru-RU" dirty="0" err="1" smtClean="0"/>
              <a:t>улиткины</a:t>
            </a:r>
            <a:r>
              <a:rPr lang="ru-RU" dirty="0" smtClean="0"/>
              <a:t> глаза. Улитка различает, когда светло и когда темно, а также видит предметы на расстоянии до одного сантиметра.</a:t>
            </a:r>
          </a:p>
          <a:p>
            <a:r>
              <a:rPr lang="ru-RU" dirty="0" smtClean="0"/>
              <a:t>Маленькие рожки – это усики, которыми улитка нюхает.</a:t>
            </a:r>
          </a:p>
          <a:p>
            <a:r>
              <a:rPr lang="ru-RU" dirty="0" smtClean="0"/>
              <a:t>При возникновении опасности улитка прячет все свои усики – щупальца.</a:t>
            </a:r>
          </a:p>
          <a:p>
            <a:r>
              <a:rPr lang="ru-RU" dirty="0" smtClean="0"/>
              <a:t>А как же ползает улитка, если у нее нет ног?</a:t>
            </a:r>
          </a:p>
          <a:p>
            <a:r>
              <a:rPr lang="ru-RU" dirty="0" smtClean="0"/>
              <a:t>Оказывается, что вся нижняя часть тела – это и есть одна </a:t>
            </a:r>
            <a:r>
              <a:rPr lang="ru-RU" dirty="0" err="1" smtClean="0"/>
              <a:t>улиткина</a:t>
            </a:r>
            <a:r>
              <a:rPr lang="ru-RU" dirty="0" smtClean="0"/>
              <a:t> нога с широкой плоской подошвой. Из ноги улитки вытекает липкая жидкость, с помощью которой она удерживается на поверхности, когда ползет.</a:t>
            </a:r>
          </a:p>
          <a:p>
            <a:r>
              <a:rPr lang="ru-RU" dirty="0" smtClean="0"/>
              <a:t>Свой домик-раковину улитка таскает с собой на спине и при любой опасности прячется в ней, но такой домик очень легко сломать, если наступить на него ногой.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4703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949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188640"/>
            <a:ext cx="7992888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           Предлагаю </a:t>
            </a:r>
            <a:r>
              <a:rPr lang="ru-RU" sz="2400" dirty="0">
                <a:solidFill>
                  <a:srgbClr val="002060"/>
                </a:solidFill>
              </a:rPr>
              <a:t>сделать улитку из цветной бумаги.</a:t>
            </a:r>
          </a:p>
          <a:p>
            <a:endParaRPr lang="ru-RU" dirty="0" smtClean="0"/>
          </a:p>
          <a:p>
            <a:r>
              <a:rPr lang="ru-RU" dirty="0" smtClean="0"/>
              <a:t>Вам </a:t>
            </a:r>
            <a:r>
              <a:rPr lang="ru-RU" dirty="0"/>
              <a:t>потребуется: цветная бумага, </a:t>
            </a:r>
            <a:r>
              <a:rPr lang="ru-RU" dirty="0" smtClean="0"/>
              <a:t>картон для туловища, клей</a:t>
            </a:r>
            <a:r>
              <a:rPr lang="ru-RU" dirty="0"/>
              <a:t>, ножницы, цветные карандаши или фломастеры.</a:t>
            </a:r>
          </a:p>
        </p:txBody>
      </p:sp>
    </p:spTree>
    <p:extLst>
      <p:ext uri="{BB962C8B-B14F-4D97-AF65-F5344CB8AC3E}">
        <p14:creationId xmlns:p14="http://schemas.microsoft.com/office/powerpoint/2010/main" val="1241503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28584" y="1124744"/>
            <a:ext cx="17196520" cy="17196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3506"/>
            <a:ext cx="9144000" cy="6881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29768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7856"/>
            <a:ext cx="9144000" cy="6830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3781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33292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232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9110"/>
            <a:ext cx="9144000" cy="6774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74397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306</Words>
  <Application>Microsoft Office PowerPoint</Application>
  <PresentationFormat>Экран 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Муниципальное бюджетное дошкольное образовательное учреждение Борисоглебского городского округа Центр развития ребенка детский сад №11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michail</dc:creator>
  <cp:lastModifiedBy>michail</cp:lastModifiedBy>
  <cp:revision>5</cp:revision>
  <dcterms:created xsi:type="dcterms:W3CDTF">2020-06-05T04:56:36Z</dcterms:created>
  <dcterms:modified xsi:type="dcterms:W3CDTF">2020-06-05T05:48:08Z</dcterms:modified>
</cp:coreProperties>
</file>