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65" r:id="rId4"/>
    <p:sldId id="267" r:id="rId5"/>
    <p:sldId id="268" r:id="rId6"/>
    <p:sldId id="269" r:id="rId7"/>
    <p:sldId id="257" r:id="rId8"/>
    <p:sldId id="258" r:id="rId9"/>
    <p:sldId id="270" r:id="rId10"/>
    <p:sldId id="259" r:id="rId11"/>
    <p:sldId id="263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73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99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683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484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62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749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8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34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0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2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87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10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71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93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4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99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9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7314AC-9153-4E25-AC8A-927065963B7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0E10C6-3B68-4406-BA93-FE231E757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4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«Моя будущая профессия»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Баганова</a:t>
            </a:r>
            <a:r>
              <a:rPr lang="ru-RU" dirty="0" smtClean="0"/>
              <a:t> Алёна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48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Колледж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Я </a:t>
            </a:r>
            <a:r>
              <a:rPr lang="ru-RU" dirty="0"/>
              <a:t>планирую поступать в Карагандинский Банковский колледж </a:t>
            </a:r>
            <a:r>
              <a:rPr lang="ru-RU" dirty="0" smtClean="0"/>
              <a:t>имени Ж. К. </a:t>
            </a:r>
            <a:r>
              <a:rPr lang="ru-RU" dirty="0" err="1" smtClean="0"/>
              <a:t>Букенова</a:t>
            </a:r>
            <a:r>
              <a:rPr lang="ru-RU" dirty="0" smtClean="0"/>
              <a:t>. Данный </a:t>
            </a:r>
            <a:r>
              <a:rPr lang="ru-RU" dirty="0"/>
              <a:t>колледж обладает </a:t>
            </a:r>
            <a:r>
              <a:rPr lang="ru-RU" dirty="0" smtClean="0"/>
              <a:t>востребованными специальностями, государственными стандартами </a:t>
            </a:r>
            <a:r>
              <a:rPr lang="ru-RU" dirty="0"/>
              <a:t>образования и </a:t>
            </a:r>
            <a:r>
              <a:rPr lang="ru-RU" dirty="0" smtClean="0"/>
              <a:t>сильным высококвалифицированным преподавательским составом.</a:t>
            </a:r>
          </a:p>
          <a:p>
            <a:r>
              <a:rPr lang="ru-RU" dirty="0" smtClean="0"/>
              <a:t>В колледже есть два </a:t>
            </a:r>
            <a:r>
              <a:rPr lang="ru-RU" dirty="0"/>
              <a:t>учебных </a:t>
            </a:r>
            <a:r>
              <a:rPr lang="ru-RU" dirty="0" smtClean="0"/>
              <a:t>корпуса, библиотека</a:t>
            </a:r>
            <a:r>
              <a:rPr lang="ru-RU" dirty="0"/>
              <a:t>, </a:t>
            </a:r>
            <a:r>
              <a:rPr lang="ru-RU" dirty="0" smtClean="0"/>
              <a:t>интернет-зал, спортивный </a:t>
            </a:r>
            <a:r>
              <a:rPr lang="ru-RU" dirty="0"/>
              <a:t>зал, тренажерный </a:t>
            </a:r>
            <a:r>
              <a:rPr lang="ru-RU" dirty="0" smtClean="0"/>
              <a:t>зал и 9-этажное общежитие.</a:t>
            </a:r>
          </a:p>
          <a:p>
            <a:r>
              <a:rPr lang="ru-RU" dirty="0" smtClean="0"/>
              <a:t>Банковский колледж </a:t>
            </a:r>
            <a:r>
              <a:rPr lang="ru-RU" dirty="0"/>
              <a:t>отличается своей </a:t>
            </a:r>
            <a:r>
              <a:rPr lang="ru-RU" dirty="0" smtClean="0"/>
              <a:t>насыщенной студенческой жизнью: </a:t>
            </a:r>
            <a:r>
              <a:rPr lang="ru-RU" dirty="0"/>
              <a:t>научные конференции и интеллектуальные олимпиады, </a:t>
            </a:r>
            <a:r>
              <a:rPr lang="ru-RU" dirty="0" err="1"/>
              <a:t>дебатные</a:t>
            </a:r>
            <a:r>
              <a:rPr lang="ru-RU" dirty="0"/>
              <a:t> движения и КВН, танцевальные группы, кружок "Вокалист", спортивные </a:t>
            </a:r>
            <a:r>
              <a:rPr lang="ru-RU" dirty="0" smtClean="0"/>
              <a:t>секции и многое другое.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6580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Поступление в колледж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поступления в колледж мне потребуется сдать три вступительных экзамена по предметам </a:t>
            </a:r>
            <a:r>
              <a:rPr lang="ru-RU" smtClean="0"/>
              <a:t>русский язык </a:t>
            </a:r>
            <a:r>
              <a:rPr lang="ru-RU" dirty="0"/>
              <a:t>и </a:t>
            </a:r>
            <a:r>
              <a:rPr lang="ru-RU" dirty="0" smtClean="0"/>
              <a:t>математика.</a:t>
            </a:r>
          </a:p>
          <a:p>
            <a:r>
              <a:rPr lang="ru-RU" dirty="0" smtClean="0"/>
              <a:t>Для поступления будут также полезны мои навыки общения, умение организовывать коллектив и такие качества, как дружелюбность и общительность.</a:t>
            </a:r>
          </a:p>
          <a:p>
            <a:r>
              <a:rPr lang="ru-RU" dirty="0"/>
              <a:t>При поступлении на обучение в Карагандинский Банковский колледж предусматривается квота приема для детей-сирот и детей оставшихся без попечения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4173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6845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Где я могу работать после окончания колледжа:</a:t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Сфера деятельности предприятия сервиса. Можно устраиваться на работу в кафе, гостиницы, рестораны, салоны красоты, парикмахерские, отели, салоны мод.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38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601613"/>
          </a:xfrm>
        </p:spPr>
        <p:txBody>
          <a:bodyPr/>
          <a:lstStyle/>
          <a:p>
            <a:r>
              <a:rPr lang="ru-RU" sz="2800" dirty="0" smtClean="0"/>
              <a:t>Я </a:t>
            </a:r>
            <a:r>
              <a:rPr lang="ru-RU" sz="2800" dirty="0" err="1"/>
              <a:t>Б</a:t>
            </a:r>
            <a:r>
              <a:rPr lang="ru-RU" sz="2800" dirty="0" err="1" smtClean="0"/>
              <a:t>аганова</a:t>
            </a:r>
            <a:r>
              <a:rPr lang="ru-RU" sz="2800" dirty="0" smtClean="0"/>
              <a:t> Алёна, ученица 9 А класса </a:t>
            </a:r>
            <a:br>
              <a:rPr lang="ru-RU" sz="2800" dirty="0" smtClean="0"/>
            </a:br>
            <a:r>
              <a:rPr lang="ru-RU" sz="2800" dirty="0" smtClean="0"/>
              <a:t>СШ №48 </a:t>
            </a:r>
            <a:endParaRPr lang="en-US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2472744"/>
            <a:ext cx="6815669" cy="2505655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Удовлетворительная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предметы: алгебра,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геометрия,руский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язык, география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 хобби: Спортивные занятия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Продолжить учёбу и поступить в колледж, чтобы получить специальность, по которой я буду работать в дальнейшем.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92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75763" y="1043189"/>
            <a:ext cx="1036749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профессию и  куда пойти учиться после окончания школы 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2400" dirty="0"/>
              <a:t>         </a:t>
            </a:r>
            <a:r>
              <a:rPr lang="ru-RU" sz="3200" dirty="0"/>
              <a:t>Разработала </a:t>
            </a:r>
            <a:r>
              <a:rPr lang="ru-RU" sz="3200" dirty="0" smtClean="0"/>
              <a:t>алгоритм </a:t>
            </a:r>
            <a:r>
              <a:rPr lang="ru-RU" sz="3200" dirty="0"/>
              <a:t>действий по </a:t>
            </a:r>
            <a:r>
              <a:rPr lang="ru-RU" sz="3200" dirty="0" smtClean="0"/>
              <a:t> </a:t>
            </a:r>
            <a:r>
              <a:rPr lang="ru-RU" sz="3200" dirty="0"/>
              <a:t>достижению цели </a:t>
            </a:r>
            <a:br>
              <a:rPr lang="ru-RU" sz="3200" dirty="0"/>
            </a:br>
            <a:r>
              <a:rPr lang="ru-RU" sz="2400" dirty="0"/>
              <a:t/>
            </a:r>
            <a:br>
              <a:rPr lang="ru-RU" sz="2400" dirty="0"/>
            </a:br>
            <a:endParaRPr lang="en-US" sz="2400" dirty="0"/>
          </a:p>
        </p:txBody>
      </p:sp>
      <p:pic>
        <p:nvPicPr>
          <p:cNvPr id="3" name="Picture 2" descr="image60346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032" y="1687132"/>
            <a:ext cx="3069650" cy="238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7430" y="1025794"/>
            <a:ext cx="101356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1.Прошла психологическое тестирование по изучению своих профессиональных склонностей и способностей, определила наиболее подходящие для меня сферы </a:t>
            </a:r>
            <a:r>
              <a:rPr lang="ru-RU" sz="2000" dirty="0" smtClean="0"/>
              <a:t>профессий</a:t>
            </a:r>
          </a:p>
          <a:p>
            <a:r>
              <a:rPr lang="ru-RU" sz="2000" dirty="0" smtClean="0"/>
              <a:t> ( </a:t>
            </a:r>
            <a:r>
              <a:rPr lang="ru-RU" sz="2000" dirty="0"/>
              <a:t>человек-человек);</a:t>
            </a:r>
          </a:p>
        </p:txBody>
      </p:sp>
      <p:pic>
        <p:nvPicPr>
          <p:cNvPr id="3" name="Picture 2" descr="img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0" y="2321289"/>
            <a:ext cx="3954990" cy="296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tipy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337" y="1935678"/>
            <a:ext cx="5769731" cy="401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11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07582" y="1017430"/>
            <a:ext cx="102258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2.Провела анализ по </a:t>
            </a:r>
            <a:r>
              <a:rPr lang="ru-RU" sz="2400" dirty="0" smtClean="0"/>
              <a:t>формуле «Успешного выбора профессии»: </a:t>
            </a:r>
            <a:r>
              <a:rPr lang="ru-RU" sz="2400" dirty="0"/>
              <a:t>ХОЧУ (желания )-МОГУ (способности)- НАДО (рынок труда);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en-US" sz="2400" dirty="0"/>
          </a:p>
        </p:txBody>
      </p:sp>
      <p:pic>
        <p:nvPicPr>
          <p:cNvPr id="7" name="Picture 2" descr="kale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22" y="1915568"/>
            <a:ext cx="4415254" cy="384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59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794" y="745955"/>
            <a:ext cx="1048340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3.Определила круг специальностей и выбрала  «Организация обслуживания гостиничных хозяйств, администратор, составила </a:t>
            </a:r>
            <a:r>
              <a:rPr lang="ru-RU" sz="2400" dirty="0" err="1" smtClean="0"/>
              <a:t>профессиограмму</a:t>
            </a:r>
            <a:r>
              <a:rPr lang="ru-RU" sz="2400" dirty="0" smtClean="0"/>
              <a:t>.</a:t>
            </a:r>
            <a:r>
              <a:rPr lang="ru-RU" sz="24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9250" y="1787282"/>
            <a:ext cx="88292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Моя будущая  </a:t>
            </a:r>
            <a:r>
              <a:rPr lang="ru-RU" sz="2400" dirty="0" smtClean="0"/>
              <a:t>специальность «Администратор»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8794" y="2156614"/>
            <a:ext cx="101399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4.По профессиональному навигатору  «Кем стать?» выбрала колледж в котором обучают на данную специальность;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5.Запланировала встречу с представителями колледжа;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6.Постоянно </a:t>
            </a:r>
            <a:r>
              <a:rPr lang="ru-RU" sz="2400" dirty="0" smtClean="0"/>
              <a:t>совершенствую своё мастерство учусь общаться с людьми, умение планировать время, составлять список дел.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7.Готовлюсь к экзаменам для поступления в колледж.</a:t>
            </a:r>
            <a:br>
              <a:rPr lang="ru-RU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28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я выбрала эту профессию?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Профессия администратора не только очень интересна и увлекательна, она также позволяет расширить кругозор и узнать много нового. Более того, на данный момент гостиничное дело является быстро развивающийся специальностью, что означает, что моя профессия будет важна и востребована. </a:t>
            </a:r>
          </a:p>
          <a:p>
            <a:r>
              <a:rPr lang="ru-RU" dirty="0" smtClean="0"/>
              <a:t>Также мне нравятся обязанности, которые должен выполнять администратор. </a:t>
            </a:r>
            <a:r>
              <a:rPr lang="ru-RU" dirty="0"/>
              <a:t>Например, </a:t>
            </a:r>
            <a:r>
              <a:rPr lang="ru-RU" dirty="0" smtClean="0"/>
              <a:t>участие </a:t>
            </a:r>
            <a:r>
              <a:rPr lang="ru-RU" dirty="0"/>
              <a:t>в решении стратегических, организационных </a:t>
            </a:r>
            <a:r>
              <a:rPr lang="ru-RU" dirty="0" smtClean="0"/>
              <a:t>задач; управление </a:t>
            </a:r>
            <a:r>
              <a:rPr lang="ru-RU" dirty="0"/>
              <a:t>эмоциональной атмосферой в </a:t>
            </a:r>
            <a:r>
              <a:rPr lang="ru-RU" dirty="0" smtClean="0"/>
              <a:t>коллективе и многое другое.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721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профессия - администратор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Администратор относится к специальности «Организация обслуживания гостиничных хозяйств». Эта профессия является одной из самых престижных и распространённых на данный </a:t>
            </a:r>
            <a:r>
              <a:rPr lang="ru-RU" sz="2800" dirty="0"/>
              <a:t>момент. </a:t>
            </a:r>
            <a:r>
              <a:rPr lang="ru-RU" sz="2800" dirty="0" smtClean="0"/>
              <a:t>Объектами </a:t>
            </a:r>
            <a:r>
              <a:rPr lang="ru-RU" sz="2800" dirty="0"/>
              <a:t>профессиональной деятельности администратора являются гостиничные комплексы</a:t>
            </a:r>
            <a:r>
              <a:rPr lang="ru-RU" sz="2800" dirty="0" smtClean="0"/>
              <a:t>, рестораны и </a:t>
            </a:r>
            <a:r>
              <a:rPr lang="ru-RU" sz="2800" dirty="0"/>
              <a:t>туристские фирмы. </a:t>
            </a:r>
          </a:p>
        </p:txBody>
      </p:sp>
    </p:spTree>
    <p:extLst>
      <p:ext uri="{BB962C8B-B14F-4D97-AF65-F5344CB8AC3E}">
        <p14:creationId xmlns:p14="http://schemas.microsoft.com/office/powerpoint/2010/main" val="22609946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143660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Личные качества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dirty="0" smtClean="0"/>
              <a:t>Коммуникабельная</a:t>
            </a:r>
            <a:br>
              <a:rPr lang="ru-RU" sz="4000" dirty="0" smtClean="0"/>
            </a:br>
            <a:r>
              <a:rPr lang="ru-RU" sz="4000" dirty="0" smtClean="0"/>
              <a:t>Терпеливая</a:t>
            </a:r>
            <a:br>
              <a:rPr lang="ru-RU" sz="4000" dirty="0" smtClean="0"/>
            </a:br>
            <a:r>
              <a:rPr lang="ru-RU" sz="4000" dirty="0"/>
              <a:t>Т</a:t>
            </a:r>
            <a:r>
              <a:rPr lang="ru-RU" sz="4000" dirty="0" smtClean="0"/>
              <a:t>рудолюбивая</a:t>
            </a:r>
            <a:br>
              <a:rPr lang="ru-RU" sz="4000" dirty="0" smtClean="0"/>
            </a:br>
            <a:r>
              <a:rPr lang="ru-RU" sz="4000" dirty="0" smtClean="0"/>
              <a:t>Доброжелательная</a:t>
            </a:r>
            <a:br>
              <a:rPr lang="ru-RU" sz="4000" dirty="0" smtClean="0"/>
            </a:br>
            <a:r>
              <a:rPr lang="ru-RU" sz="4000" dirty="0" smtClean="0"/>
              <a:t>Ответственная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445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152</TotalTime>
  <Words>422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Garamond</vt:lpstr>
      <vt:lpstr>Times New Roman</vt:lpstr>
      <vt:lpstr>Wingdings</vt:lpstr>
      <vt:lpstr>Натуральные материалы</vt:lpstr>
      <vt:lpstr>Проект «Моя будущая профессия»</vt:lpstr>
      <vt:lpstr>Я Баганова Алёна, ученица 9 А класса  СШ №48 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 я выбрала эту профессию?</vt:lpstr>
      <vt:lpstr>Моя профессия - администратор</vt:lpstr>
      <vt:lpstr>  Личные качества  Коммуникабельная Терпеливая Трудолюбивая Доброжелательная Ответственная  </vt:lpstr>
      <vt:lpstr>Колледж</vt:lpstr>
      <vt:lpstr>Поступление в колледж</vt:lpstr>
      <vt:lpstr>Где я могу работать после окончания колледжа:  Сфера деятельности предприятия сервиса. Можно устраиваться на работу в кафе, гостиницы, рестораны, салоны красоты, парикмахерские, отели, салоны мод.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будущая профессия</dc:title>
  <dc:creator>Aida</dc:creator>
  <cp:lastModifiedBy>Elena</cp:lastModifiedBy>
  <cp:revision>20</cp:revision>
  <dcterms:created xsi:type="dcterms:W3CDTF">2017-01-08T08:01:00Z</dcterms:created>
  <dcterms:modified xsi:type="dcterms:W3CDTF">2017-06-14T09:26:24Z</dcterms:modified>
</cp:coreProperties>
</file>