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notesMasterIdLst>
    <p:notesMasterId r:id="rId5"/>
  </p:notesMasterIdLst>
  <p:sldIdLst>
    <p:sldId id="256" r:id="rId2"/>
    <p:sldId id="281" r:id="rId3"/>
    <p:sldId id="284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972" autoAdjust="0"/>
    <p:restoredTop sz="94660"/>
  </p:normalViewPr>
  <p:slideViewPr>
    <p:cSldViewPr>
      <p:cViewPr varScale="1">
        <p:scale>
          <a:sx n="103" d="100"/>
          <a:sy n="103" d="100"/>
        </p:scale>
        <p:origin x="-27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3B091A6-C9B4-4FF0-9950-5067FC2D316D}" type="datetimeFigureOut">
              <a:rPr lang="ru-RU" smtClean="0"/>
              <a:t>31.01.2018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3041D36-6E09-4E4C-BEDD-9071174A27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22568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D2DFDEFE-F43B-4EDB-ACE1-75AB92717FCE}" type="datetimeFigureOut">
              <a:rPr lang="ru-RU" smtClean="0"/>
              <a:t>31.01.2018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BA99C564-7B28-402B-84F2-2FFFBE29879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DFDEFE-F43B-4EDB-ACE1-75AB92717FCE}" type="datetimeFigureOut">
              <a:rPr lang="ru-RU" smtClean="0"/>
              <a:t>31.01.2018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9C564-7B28-402B-84F2-2FFFBE29879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DFDEFE-F43B-4EDB-ACE1-75AB92717FCE}" type="datetimeFigureOut">
              <a:rPr lang="ru-RU" smtClean="0"/>
              <a:t>31.01.2018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9C564-7B28-402B-84F2-2FFFBE29879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DFDEFE-F43B-4EDB-ACE1-75AB92717FCE}" type="datetimeFigureOut">
              <a:rPr lang="ru-RU" smtClean="0"/>
              <a:t>31.01.2018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9C564-7B28-402B-84F2-2FFFBE29879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DFDEFE-F43B-4EDB-ACE1-75AB92717FCE}" type="datetimeFigureOut">
              <a:rPr lang="ru-RU" smtClean="0"/>
              <a:t>31.01.2018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9C564-7B28-402B-84F2-2FFFBE29879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DFDEFE-F43B-4EDB-ACE1-75AB92717FCE}" type="datetimeFigureOut">
              <a:rPr lang="ru-RU" smtClean="0"/>
              <a:t>31.01.2018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9C564-7B28-402B-84F2-2FFFBE29879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D2DFDEFE-F43B-4EDB-ACE1-75AB92717FCE}" type="datetimeFigureOut">
              <a:rPr lang="ru-RU" smtClean="0"/>
              <a:t>31.01.2018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A99C564-7B28-402B-84F2-2FFFBE298799}" type="slidenum">
              <a:rPr lang="ru-RU" smtClean="0"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D2DFDEFE-F43B-4EDB-ACE1-75AB92717FCE}" type="datetimeFigureOut">
              <a:rPr lang="ru-RU" smtClean="0"/>
              <a:t>31.01.2018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BA99C564-7B28-402B-84F2-2FFFBE29879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DFDEFE-F43B-4EDB-ACE1-75AB92717FCE}" type="datetimeFigureOut">
              <a:rPr lang="ru-RU" smtClean="0"/>
              <a:t>31.01.2018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9C564-7B28-402B-84F2-2FFFBE29879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DFDEFE-F43B-4EDB-ACE1-75AB92717FCE}" type="datetimeFigureOut">
              <a:rPr lang="ru-RU" smtClean="0"/>
              <a:t>31.01.2018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9C564-7B28-402B-84F2-2FFFBE29879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DFDEFE-F43B-4EDB-ACE1-75AB92717FCE}" type="datetimeFigureOut">
              <a:rPr lang="ru-RU" smtClean="0"/>
              <a:t>31.01.2018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9C564-7B28-402B-84F2-2FFFBE29879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D2DFDEFE-F43B-4EDB-ACE1-75AB92717FCE}" type="datetimeFigureOut">
              <a:rPr lang="ru-RU" smtClean="0"/>
              <a:t>31.01.2018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BA99C564-7B28-402B-84F2-2FFFBE298799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03648" y="1628800"/>
            <a:ext cx="6264696" cy="1470025"/>
          </a:xfrm>
        </p:spPr>
        <p:txBody>
          <a:bodyPr>
            <a:normAutofit fontScale="90000"/>
          </a:bodyPr>
          <a:lstStyle/>
          <a:p>
            <a:pPr algn="ctr">
              <a:lnSpc>
                <a:spcPct val="150000"/>
              </a:lnSpc>
            </a:pPr>
            <a:r>
              <a:rPr lang="ru-RU" b="1" dirty="0" smtClean="0">
                <a:latin typeface="+mn-lt"/>
              </a:rPr>
              <a:t>ЖЕНЩИНЫ-ПОЭТЫ ХХ ВЕКА</a:t>
            </a:r>
            <a:endParaRPr lang="ru-RU" dirty="0">
              <a:latin typeface="+mn-lt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627784" y="5373216"/>
            <a:ext cx="6400800" cy="1752600"/>
          </a:xfrm>
        </p:spPr>
        <p:txBody>
          <a:bodyPr>
            <a:normAutofit/>
          </a:bodyPr>
          <a:lstStyle/>
          <a:p>
            <a:r>
              <a:rPr lang="ru-RU" dirty="0">
                <a:solidFill>
                  <a:srgbClr val="002060"/>
                </a:solidFill>
              </a:rPr>
              <a:t>Ты — женщина, ты — книга между книг,</a:t>
            </a:r>
            <a:br>
              <a:rPr lang="ru-RU" dirty="0">
                <a:solidFill>
                  <a:srgbClr val="002060"/>
                </a:solidFill>
              </a:rPr>
            </a:br>
            <a:r>
              <a:rPr lang="ru-RU" dirty="0">
                <a:solidFill>
                  <a:srgbClr val="002060"/>
                </a:solidFill>
              </a:rPr>
              <a:t>Ты — свернутый, запечатленный свиток... </a:t>
            </a:r>
          </a:p>
          <a:p>
            <a:pPr algn="r"/>
            <a:r>
              <a:rPr lang="ru-RU" i="1" dirty="0">
                <a:solidFill>
                  <a:srgbClr val="002060"/>
                </a:solidFill>
              </a:rPr>
              <a:t>Валерий Брюсов</a:t>
            </a:r>
            <a:endParaRPr lang="ru-RU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80290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593" y="3284984"/>
            <a:ext cx="2386667" cy="28083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Picture 4" descr="http://www.personbio.com/img/373/373_5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5086" y="220675"/>
            <a:ext cx="3639981" cy="284828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​Марина Цветаева​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3579"/>
          <a:stretch/>
        </p:blipFill>
        <p:spPr bwMode="auto">
          <a:xfrm>
            <a:off x="5129748" y="220675"/>
            <a:ext cx="2471850" cy="284828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2" descr="https://24smi.org/public/media/resize/660x-/celebrity/2017/02/03/J2Ka3IogeDj5_rimma-kazakova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872" y="3284984"/>
            <a:ext cx="1965817" cy="280831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24smi.org/public/media/2017/2/6/09.jpg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707" t="3953" r="24202" b="21234"/>
          <a:stretch/>
        </p:blipFill>
        <p:spPr bwMode="auto">
          <a:xfrm>
            <a:off x="5796136" y="3284983"/>
            <a:ext cx="2657580" cy="28083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976360" y="6237312"/>
            <a:ext cx="5139036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000" b="1" i="1" dirty="0">
                <a:solidFill>
                  <a:srgbClr val="002060"/>
                </a:solidFill>
              </a:rPr>
              <a:t>Все начинается с </a:t>
            </a:r>
            <a:r>
              <a:rPr lang="ru-RU" sz="3000" b="1" i="1" dirty="0" smtClean="0">
                <a:solidFill>
                  <a:srgbClr val="002060"/>
                </a:solidFill>
              </a:rPr>
              <a:t>любви...</a:t>
            </a:r>
            <a:endParaRPr lang="ru-RU" sz="3000" b="1" i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7117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593" y="3284984"/>
            <a:ext cx="2386667" cy="28083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Picture 4" descr="http://www.personbio.com/img/373/373_5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5086" y="220675"/>
            <a:ext cx="3639981" cy="284828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​Марина Цветаева​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3579"/>
          <a:stretch/>
        </p:blipFill>
        <p:spPr bwMode="auto">
          <a:xfrm>
            <a:off x="5129748" y="220675"/>
            <a:ext cx="2471850" cy="284828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2" descr="https://24smi.org/public/media/resize/660x-/celebrity/2017/02/03/J2Ka3IogeDj5_rimma-kazakova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872" y="3284984"/>
            <a:ext cx="1965817" cy="280831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24smi.org/public/media/2017/2/6/09.jpg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707" t="3953" r="24202" b="21234"/>
          <a:stretch/>
        </p:blipFill>
        <p:spPr bwMode="auto">
          <a:xfrm>
            <a:off x="5796136" y="3284983"/>
            <a:ext cx="2657580" cy="28083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976360" y="6237312"/>
            <a:ext cx="4924233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000" b="1" i="1" dirty="0">
                <a:solidFill>
                  <a:srgbClr val="002060"/>
                </a:solidFill>
              </a:rPr>
              <a:t>Все начинается с </a:t>
            </a:r>
            <a:r>
              <a:rPr lang="ru-RU" sz="3000" b="1" i="1" dirty="0" smtClean="0">
                <a:solidFill>
                  <a:srgbClr val="002060"/>
                </a:solidFill>
              </a:rPr>
              <a:t>любви!</a:t>
            </a:r>
            <a:endParaRPr lang="ru-RU" sz="3000" b="1" i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8552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984</TotalTime>
  <Words>23</Words>
  <Application>Microsoft Office PowerPoint</Application>
  <PresentationFormat>Экран (4:3)</PresentationFormat>
  <Paragraphs>5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Городская</vt:lpstr>
      <vt:lpstr>ЖЕНЩИНЫ-ПОЭТЫ ХХ ВЕКА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мс</dc:creator>
  <cp:lastModifiedBy>Чуйко Александра Николаевна</cp:lastModifiedBy>
  <cp:revision>27</cp:revision>
  <dcterms:created xsi:type="dcterms:W3CDTF">2018-01-20T21:05:01Z</dcterms:created>
  <dcterms:modified xsi:type="dcterms:W3CDTF">2018-01-31T11:31:05Z</dcterms:modified>
</cp:coreProperties>
</file>