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70" r:id="rId6"/>
    <p:sldId id="271" r:id="rId7"/>
    <p:sldId id="272" r:id="rId8"/>
    <p:sldId id="267" r:id="rId9"/>
    <p:sldId id="268" r:id="rId10"/>
    <p:sldId id="273" r:id="rId11"/>
    <p:sldId id="274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6" y="0"/>
            <a:ext cx="913228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980728"/>
            <a:ext cx="5616624" cy="410445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Итоговый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классный час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2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Математика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- Раз, два, три, четыре…</a:t>
            </a:r>
            <a:br>
              <a:rPr lang="ru-RU" dirty="0"/>
            </a:br>
            <a:r>
              <a:rPr lang="ru-RU" dirty="0"/>
              <a:t>Кто живёт у нас в квартире?</a:t>
            </a:r>
            <a:br>
              <a:rPr lang="ru-RU" dirty="0"/>
            </a:br>
            <a:r>
              <a:rPr lang="ru-RU" dirty="0"/>
              <a:t>Папа, мама, брат, сестрёнка,</a:t>
            </a:r>
            <a:br>
              <a:rPr lang="ru-RU" dirty="0"/>
            </a:br>
            <a:r>
              <a:rPr lang="ru-RU" dirty="0"/>
              <a:t>Кошка Мурка, два котёнка,</a:t>
            </a:r>
            <a:br>
              <a:rPr lang="ru-RU" dirty="0"/>
            </a:br>
            <a:r>
              <a:rPr lang="ru-RU" dirty="0"/>
              <a:t>Мой щенок, сверчок и я – </a:t>
            </a:r>
            <a:br>
              <a:rPr lang="ru-RU" dirty="0"/>
            </a:br>
            <a:r>
              <a:rPr lang="ru-RU" dirty="0"/>
              <a:t>Вот и вся моя семья.   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Сколько нужно сделать разрезов, чтобы разделить бублик на 3 части?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В классе за партами сидели 24 ученика. Троих вызвали к доске. Сколько учеников стало в классе?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Бежали поросята. Один впереди, два позади, два позади, один впереди, один между двумя. Сколько всего поросят?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36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63367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Ребусы </a:t>
            </a:r>
            <a:r>
              <a:rPr lang="ru-RU" b="1" dirty="0"/>
              <a:t>с </a:t>
            </a:r>
            <a:r>
              <a:rPr lang="ru-RU" b="1" dirty="0" smtClean="0"/>
              <a:t>цифрами: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 5 </a:t>
            </a:r>
            <a:br>
              <a:rPr lang="ru-RU" dirty="0"/>
            </a:br>
            <a:r>
              <a:rPr lang="ru-RU" dirty="0"/>
              <a:t>40 А </a:t>
            </a:r>
            <a:br>
              <a:rPr lang="ru-RU" dirty="0"/>
            </a:br>
            <a:r>
              <a:rPr lang="ru-RU" dirty="0"/>
              <a:t>3 БУНА </a:t>
            </a:r>
            <a:br>
              <a:rPr lang="ru-RU" dirty="0"/>
            </a:br>
            <a:r>
              <a:rPr lang="ru-RU" dirty="0"/>
              <a:t>1 ОКИЙ </a:t>
            </a:r>
            <a:br>
              <a:rPr lang="ru-RU" dirty="0"/>
            </a:br>
            <a:r>
              <a:rPr lang="ru-RU" dirty="0"/>
              <a:t>КО 100 ЧКА </a:t>
            </a:r>
            <a:br>
              <a:rPr lang="ru-RU" dirty="0"/>
            </a:br>
            <a:r>
              <a:rPr lang="ru-RU" dirty="0"/>
              <a:t>ПО 100 ВОЙ </a:t>
            </a:r>
          </a:p>
          <a:p>
            <a:pPr marL="0" indent="0" algn="ctr">
              <a:buNone/>
            </a:pPr>
            <a:r>
              <a:rPr lang="ru-RU" dirty="0"/>
              <a:t>Ла100чка </a:t>
            </a:r>
          </a:p>
          <a:p>
            <a:pPr marL="0" indent="0" algn="ctr">
              <a:buNone/>
            </a:pPr>
            <a:r>
              <a:rPr lang="ru-RU" dirty="0" smtClean="0"/>
              <a:t>По2л 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40 о ножка </a:t>
            </a:r>
          </a:p>
          <a:p>
            <a:pPr marL="0" indent="0" algn="ctr">
              <a:buNone/>
            </a:pPr>
            <a:r>
              <a:rPr lang="ru-RU" dirty="0"/>
              <a:t>в О 7 </a:t>
            </a:r>
          </a:p>
          <a:p>
            <a:pPr marL="0" indent="0" algn="ctr">
              <a:buNone/>
            </a:pPr>
            <a:r>
              <a:rPr lang="ru-RU" dirty="0"/>
              <a:t>100л </a:t>
            </a:r>
          </a:p>
          <a:p>
            <a:pPr marL="0" indent="0" algn="ctr">
              <a:buNone/>
            </a:pPr>
            <a:r>
              <a:rPr lang="ru-RU" dirty="0"/>
              <a:t>7Я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15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6" y="0"/>
            <a:ext cx="913228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5472608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Лето </a:t>
            </a:r>
            <a:r>
              <a:rPr lang="ru-RU" sz="2400" dirty="0"/>
              <a:t>Лиза отдыхала,</a:t>
            </a:r>
            <a:br>
              <a:rPr lang="ru-RU" sz="2400" dirty="0"/>
            </a:br>
            <a:r>
              <a:rPr lang="ru-RU" sz="2400" dirty="0"/>
              <a:t>В руки книжку не брала,</a:t>
            </a:r>
            <a:br>
              <a:rPr lang="ru-RU" sz="2400" dirty="0"/>
            </a:br>
            <a:r>
              <a:rPr lang="ru-RU" sz="2400" dirty="0"/>
              <a:t>Ручкой руки не марала,</a:t>
            </a:r>
            <a:br>
              <a:rPr lang="ru-RU" sz="2400" dirty="0"/>
            </a:br>
            <a:r>
              <a:rPr lang="ru-RU" sz="2400" dirty="0"/>
              <a:t>А лишь только отдыхала,</a:t>
            </a:r>
            <a:br>
              <a:rPr lang="ru-RU" sz="2400" dirty="0"/>
            </a:br>
            <a:r>
              <a:rPr lang="ru-RU" sz="2400" dirty="0"/>
              <a:t>Отдыхала как могла.</a:t>
            </a:r>
            <a:br>
              <a:rPr lang="ru-RU" sz="2400" dirty="0"/>
            </a:br>
            <a:r>
              <a:rPr lang="ru-RU" sz="2400" dirty="0"/>
              <a:t>В сентябре вернулась в класс</a:t>
            </a:r>
            <a:br>
              <a:rPr lang="ru-RU" sz="2400" dirty="0"/>
            </a:br>
            <a:r>
              <a:rPr lang="ru-RU" sz="2400" dirty="0"/>
              <a:t>Наша Лиза – вот так раз!</a:t>
            </a:r>
            <a:br>
              <a:rPr lang="ru-RU" sz="2400" dirty="0"/>
            </a:br>
            <a:r>
              <a:rPr lang="ru-RU" sz="2400" dirty="0"/>
              <a:t>Позабыла Лиза буквы!</a:t>
            </a:r>
            <a:br>
              <a:rPr lang="ru-RU" sz="2400" dirty="0"/>
            </a:br>
            <a:r>
              <a:rPr lang="ru-RU" sz="2400" dirty="0"/>
              <a:t>Ни прочесть, не написать</a:t>
            </a:r>
            <a:br>
              <a:rPr lang="ru-RU" sz="2400" dirty="0"/>
            </a:br>
            <a:r>
              <a:rPr lang="ru-RU" sz="2400" dirty="0"/>
              <a:t>- два плюс два сложить не в силах,</a:t>
            </a:r>
            <a:br>
              <a:rPr lang="ru-RU" sz="2400" dirty="0"/>
            </a:br>
            <a:r>
              <a:rPr lang="ru-RU" sz="2400" dirty="0"/>
              <a:t>А задачи как решать?</a:t>
            </a:r>
            <a:br>
              <a:rPr lang="ru-RU" sz="2400" dirty="0"/>
            </a:br>
            <a:r>
              <a:rPr lang="ru-RU" sz="2400" dirty="0"/>
              <a:t>Что ж, придётся нашу Лизу</a:t>
            </a:r>
            <a:br>
              <a:rPr lang="ru-RU" sz="2400" dirty="0"/>
            </a:br>
            <a:r>
              <a:rPr lang="ru-RU" sz="2400" dirty="0"/>
              <a:t>Снова в первый класс сажать.</a:t>
            </a:r>
            <a:br>
              <a:rPr lang="ru-RU" sz="2400" dirty="0"/>
            </a:br>
            <a:r>
              <a:rPr lang="ru-RU" sz="2400" dirty="0"/>
              <a:t>- Ты не будь таким как Лиза,</a:t>
            </a:r>
            <a:br>
              <a:rPr lang="ru-RU" sz="2400" dirty="0"/>
            </a:br>
            <a:r>
              <a:rPr lang="ru-RU" sz="2400" dirty="0"/>
              <a:t>Отдыхая, не забудь</a:t>
            </a:r>
            <a:br>
              <a:rPr lang="ru-RU" sz="2400" dirty="0"/>
            </a:br>
            <a:r>
              <a:rPr lang="ru-RU" sz="2400" dirty="0"/>
              <a:t>То, что книга – это тоже</a:t>
            </a:r>
            <a:br>
              <a:rPr lang="ru-RU" sz="2400" dirty="0"/>
            </a:br>
            <a:r>
              <a:rPr lang="ru-RU" sz="2400" dirty="0"/>
              <a:t>Твой надёжный добрый друг.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2096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6" y="0"/>
            <a:ext cx="913228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140968"/>
            <a:ext cx="4187957" cy="3140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6632"/>
            <a:ext cx="432048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6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6" y="0"/>
            <a:ext cx="913228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6419056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ИГРА «Это здорово! 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44824"/>
            <a:ext cx="6302322" cy="42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6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6" y="0"/>
            <a:ext cx="913228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Вспомним уроки…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72816"/>
            <a:ext cx="5148020" cy="4477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6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Литературное чтение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6500" b="1" dirty="0"/>
              <a:t>Кто из героев и какой сказки сказал слова</a:t>
            </a:r>
            <a:r>
              <a:rPr lang="ru-RU" sz="6500" b="1" dirty="0" smtClean="0"/>
              <a:t>?</a:t>
            </a:r>
          </a:p>
          <a:p>
            <a:pPr marL="0" indent="0" algn="ctr">
              <a:buNone/>
            </a:pPr>
            <a:r>
              <a:rPr lang="ru-RU" sz="5100" dirty="0"/>
              <a:t/>
            </a:r>
            <a:br>
              <a:rPr lang="ru-RU" sz="5100" dirty="0"/>
            </a:br>
            <a:r>
              <a:rPr lang="ru-RU" sz="5100" dirty="0"/>
              <a:t>- Иду к бабушке и несу ей пирожок и горшочек масла.</a:t>
            </a:r>
          </a:p>
          <a:p>
            <a:pPr marL="0" indent="0" algn="ctr">
              <a:buNone/>
            </a:pPr>
            <a:r>
              <a:rPr lang="ru-RU" sz="5100" dirty="0"/>
              <a:t/>
            </a:r>
            <a:br>
              <a:rPr lang="ru-RU" sz="5100" dirty="0"/>
            </a:br>
            <a:r>
              <a:rPr lang="ru-RU" sz="5100" dirty="0"/>
              <a:t>- Кто сидел на моём стуле и сломал его?</a:t>
            </a:r>
          </a:p>
          <a:p>
            <a:pPr marL="0" indent="0" algn="ctr">
              <a:buNone/>
            </a:pPr>
            <a:r>
              <a:rPr lang="ru-RU" sz="5100" dirty="0"/>
              <a:t/>
            </a:r>
            <a:br>
              <a:rPr lang="ru-RU" sz="5100" dirty="0"/>
            </a:br>
            <a:r>
              <a:rPr lang="ru-RU" sz="5100" dirty="0"/>
              <a:t>- Ой, вы бедные сиротки мои, утюги и сковородки мои!</a:t>
            </a:r>
          </a:p>
          <a:p>
            <a:pPr marL="0" indent="0" algn="ctr">
              <a:buNone/>
            </a:pPr>
            <a:r>
              <a:rPr lang="ru-RU" sz="5100" dirty="0"/>
              <a:t/>
            </a:r>
            <a:br>
              <a:rPr lang="ru-RU" sz="5100" dirty="0"/>
            </a:br>
            <a:r>
              <a:rPr lang="ru-RU" sz="5100" dirty="0"/>
              <a:t>- Куплю куртку для папы Карло!</a:t>
            </a:r>
          </a:p>
          <a:p>
            <a:pPr marL="0" indent="0" algn="ctr">
              <a:buNone/>
            </a:pPr>
            <a:r>
              <a:rPr lang="ru-RU" sz="5100" dirty="0"/>
              <a:t/>
            </a:r>
            <a:br>
              <a:rPr lang="ru-RU" sz="5100" dirty="0"/>
            </a:br>
            <a:r>
              <a:rPr lang="ru-RU" sz="5100" dirty="0"/>
              <a:t>- Я сегодня поймал было рыбку…</a:t>
            </a:r>
          </a:p>
          <a:p>
            <a:pPr marL="0" indent="0" algn="ctr">
              <a:buNone/>
            </a:pPr>
            <a:r>
              <a:rPr lang="ru-RU" sz="5100" dirty="0"/>
              <a:t/>
            </a:r>
            <a:br>
              <a:rPr lang="ru-RU" sz="5100" dirty="0"/>
            </a:br>
            <a:r>
              <a:rPr lang="ru-RU" sz="5100" dirty="0"/>
              <a:t>- А зачем на свете мёд?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527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- Снежная принцесса. </a:t>
            </a:r>
            <a:br>
              <a:rPr lang="ru-RU" dirty="0"/>
            </a:br>
            <a:r>
              <a:rPr lang="ru-RU" dirty="0"/>
              <a:t>- Желтая </a:t>
            </a:r>
            <a:r>
              <a:rPr lang="ru-RU" dirty="0" err="1"/>
              <a:t>кепочка</a:t>
            </a:r>
            <a:r>
              <a:rPr lang="ru-RU" dirty="0"/>
              <a:t>. </a:t>
            </a:r>
            <a:br>
              <a:rPr lang="ru-RU" dirty="0"/>
            </a:br>
            <a:r>
              <a:rPr lang="ru-RU" dirty="0"/>
              <a:t>- Илья-царевич и Серый волк. </a:t>
            </a:r>
            <a:br>
              <a:rPr lang="ru-RU" dirty="0"/>
            </a:br>
            <a:r>
              <a:rPr lang="ru-RU" dirty="0"/>
              <a:t>- Мальчик и </a:t>
            </a:r>
            <a:r>
              <a:rPr lang="ru-RU" dirty="0" err="1"/>
              <a:t>Карлсон</a:t>
            </a:r>
            <a:r>
              <a:rPr lang="ru-RU" dirty="0"/>
              <a:t>. </a:t>
            </a:r>
            <a:br>
              <a:rPr lang="ru-RU" dirty="0"/>
            </a:br>
            <a:r>
              <a:rPr lang="ru-RU" dirty="0"/>
              <a:t>- Спящая бабушка. </a:t>
            </a:r>
            <a:br>
              <a:rPr lang="ru-RU" dirty="0"/>
            </a:br>
            <a:r>
              <a:rPr lang="ru-RU" dirty="0"/>
              <a:t>- Стойкий железный солдатик. </a:t>
            </a:r>
            <a:br>
              <a:rPr lang="ru-RU" dirty="0"/>
            </a:br>
            <a:r>
              <a:rPr lang="ru-RU" dirty="0"/>
              <a:t>- Приключения </a:t>
            </a:r>
            <a:r>
              <a:rPr lang="ru-RU" dirty="0" err="1"/>
              <a:t>Знайки</a:t>
            </a:r>
            <a:r>
              <a:rPr lang="ru-RU" dirty="0"/>
              <a:t> и его друзей. </a:t>
            </a:r>
            <a:br>
              <a:rPr lang="ru-RU" dirty="0"/>
            </a:br>
            <a:r>
              <a:rPr lang="ru-RU" dirty="0"/>
              <a:t>- Гадкий цыпленок. </a:t>
            </a:r>
            <a:br>
              <a:rPr lang="ru-RU" dirty="0"/>
            </a:br>
            <a:r>
              <a:rPr lang="ru-RU" dirty="0"/>
              <a:t>- Сказка о рыбаке и рыбачке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Конь-горбун. </a:t>
            </a:r>
            <a:br>
              <a:rPr lang="ru-RU" dirty="0"/>
            </a:br>
            <a:r>
              <a:rPr lang="ru-RU" dirty="0"/>
              <a:t>- Луковый мальчик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ru-RU" dirty="0" err="1"/>
              <a:t>Свеколка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5098503"/>
            <a:ext cx="1626809" cy="162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• Сколько букв в русском алфавите? </a:t>
            </a:r>
            <a:br>
              <a:rPr lang="ru-RU" sz="2400" dirty="0"/>
            </a:br>
            <a:r>
              <a:rPr lang="ru-RU" sz="2400" dirty="0"/>
              <a:t>• Предложение состоит из … </a:t>
            </a:r>
            <a:br>
              <a:rPr lang="ru-RU" sz="2400" dirty="0"/>
            </a:br>
            <a:r>
              <a:rPr lang="ru-RU" sz="2400" dirty="0"/>
              <a:t>• Слова делятся на … </a:t>
            </a:r>
            <a:br>
              <a:rPr lang="ru-RU" sz="2400" dirty="0"/>
            </a:br>
            <a:r>
              <a:rPr lang="ru-RU" sz="2400" dirty="0"/>
              <a:t>• Мы слышим и произносим … </a:t>
            </a:r>
            <a:br>
              <a:rPr lang="ru-RU" sz="2400" dirty="0"/>
            </a:br>
            <a:r>
              <a:rPr lang="ru-RU" sz="2400" dirty="0"/>
              <a:t>• Сколько в слове гласных, столько и … </a:t>
            </a:r>
            <a:br>
              <a:rPr lang="ru-RU" sz="2400" dirty="0"/>
            </a:br>
            <a:r>
              <a:rPr lang="ru-RU" sz="2400" dirty="0"/>
              <a:t>• Наша речь состоит из … </a:t>
            </a:r>
            <a:br>
              <a:rPr lang="ru-RU" sz="2400" dirty="0"/>
            </a:br>
            <a:r>
              <a:rPr lang="ru-RU" sz="2400" dirty="0"/>
              <a:t>• Какие буквы не обозначают звуков? </a:t>
            </a:r>
            <a:br>
              <a:rPr lang="ru-RU" sz="2400" dirty="0"/>
            </a:br>
            <a:r>
              <a:rPr lang="ru-RU" sz="2400" dirty="0"/>
              <a:t>• Назовите шипящие звуки. </a:t>
            </a:r>
            <a:br>
              <a:rPr lang="ru-RU" sz="2400" dirty="0"/>
            </a:br>
            <a:r>
              <a:rPr lang="ru-RU" sz="2400" dirty="0"/>
              <a:t>• Какие орфограммы с этими буквами вы знаете? </a:t>
            </a:r>
            <a:br>
              <a:rPr lang="ru-RU" sz="2400" dirty="0"/>
            </a:br>
            <a:r>
              <a:rPr lang="ru-RU" sz="2400" dirty="0"/>
              <a:t>• Если безударная гласная вызвала сомнение, то ты её немедленно ставь её … </a:t>
            </a:r>
            <a:br>
              <a:rPr lang="ru-RU" sz="2400" dirty="0"/>
            </a:br>
            <a:r>
              <a:rPr lang="ru-RU" sz="2400" dirty="0"/>
              <a:t>• Нечетко слышится согласная, скорей зови на помощь… </a:t>
            </a:r>
            <a:br>
              <a:rPr lang="ru-RU" sz="2400" dirty="0"/>
            </a:br>
            <a:r>
              <a:rPr lang="ru-RU" sz="2400" dirty="0"/>
              <a:t>• Пятая буква в алфавите.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3621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6" y="0"/>
            <a:ext cx="913228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Игра «Колпак мой треугольный»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4784"/>
            <a:ext cx="2625080" cy="2625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573016"/>
            <a:ext cx="2743200" cy="2743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517041"/>
            <a:ext cx="2100095" cy="183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6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6" y="0"/>
            <a:ext cx="913228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76672"/>
            <a:ext cx="5328592" cy="53146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Колпак </a:t>
            </a:r>
            <a:r>
              <a:rPr lang="ru-RU" dirty="0" smtClean="0"/>
              <a:t>мой </a:t>
            </a:r>
            <a:r>
              <a:rPr lang="ru-RU" dirty="0"/>
              <a:t>треугольный,</a:t>
            </a:r>
            <a:br>
              <a:rPr lang="ru-RU" dirty="0"/>
            </a:br>
            <a:r>
              <a:rPr lang="ru-RU" dirty="0"/>
              <a:t>Треугольный мой колпак,</a:t>
            </a:r>
            <a:br>
              <a:rPr lang="ru-RU" dirty="0"/>
            </a:br>
            <a:r>
              <a:rPr lang="ru-RU" dirty="0"/>
              <a:t>А если не треугольный,</a:t>
            </a:r>
            <a:br>
              <a:rPr lang="ru-RU" dirty="0"/>
            </a:br>
            <a:r>
              <a:rPr lang="ru-RU" dirty="0"/>
              <a:t>То это не мой колпак.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096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4391</TotalTime>
  <Words>58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Итоговый  классный час </vt:lpstr>
      <vt:lpstr>Презентация PowerPoint</vt:lpstr>
      <vt:lpstr>ИГРА «Это здорово! »</vt:lpstr>
      <vt:lpstr>Вспомним уроки…</vt:lpstr>
      <vt:lpstr>Литературное чтение</vt:lpstr>
      <vt:lpstr>Презентация PowerPoint</vt:lpstr>
      <vt:lpstr>Русский язык</vt:lpstr>
      <vt:lpstr>Игра «Колпак мой треугольный»</vt:lpstr>
      <vt:lpstr>Колпак мой треугольный, Треугольный мой колпак, А если не треугольный, То это не мой колпак. </vt:lpstr>
      <vt:lpstr>Математика </vt:lpstr>
      <vt:lpstr>Презентация PowerPoint</vt:lpstr>
      <vt:lpstr> Лето Лиза отдыхала, В руки книжку не брала, Ручкой руки не марала, А лишь только отдыхала, Отдыхала как могла. В сентябре вернулась в класс Наша Лиза – вот так раз! Позабыла Лиза буквы! Ни прочесть, не написать - два плюс два сложить не в силах, А задачи как решать? Что ж, придётся нашу Лизу Снова в первый класс сажать. - Ты не будь таким как Лиза, Отдыхая, не забудь То, что книга – это тоже Твой надёжный добрый друг.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13</cp:revision>
  <dcterms:created xsi:type="dcterms:W3CDTF">2020-05-28T16:33:20Z</dcterms:created>
  <dcterms:modified xsi:type="dcterms:W3CDTF">2020-06-01T11:01:24Z</dcterms:modified>
</cp:coreProperties>
</file>