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ИТОГОВЫЙ УРОК </a:t>
            </a:r>
            <a:br>
              <a:rPr lang="ru-RU" sz="5400" b="1" dirty="0" smtClean="0"/>
            </a:br>
            <a:r>
              <a:rPr lang="ru-RU" sz="5400" b="1" dirty="0" smtClean="0"/>
              <a:t>«НАШИ ЗНАНИЯ И ОТКРЫТИЯ </a:t>
            </a:r>
            <a:r>
              <a:rPr lang="ru-RU" sz="5400" b="1" smtClean="0"/>
              <a:t>В </a:t>
            </a:r>
            <a:r>
              <a:rPr lang="ru-RU" sz="5400" b="1" smtClean="0"/>
              <a:t>РЕЛИГИЯХ</a:t>
            </a:r>
            <a:r>
              <a:rPr lang="ru-RU" sz="5400" b="1" dirty="0" smtClean="0"/>
              <a:t>»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274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/>
              <a:t>3. Одной из главных заповедей иудаизма является соблюдение:</a:t>
            </a:r>
            <a:endParaRPr lang="ru-RU" sz="2800" dirty="0"/>
          </a:p>
          <a:p>
            <a:r>
              <a:rPr lang="ru-RU" sz="2800" dirty="0"/>
              <a:t>А) Пятницы</a:t>
            </a:r>
          </a:p>
          <a:p>
            <a:r>
              <a:rPr lang="ru-RU" sz="2800" dirty="0"/>
              <a:t>Б) Субботы</a:t>
            </a:r>
          </a:p>
          <a:p>
            <a:r>
              <a:rPr lang="ru-RU" sz="2800" dirty="0"/>
              <a:t>В) Воскресенья</a:t>
            </a:r>
          </a:p>
          <a:p>
            <a:pPr marL="0" indent="0">
              <a:buNone/>
            </a:pPr>
            <a:r>
              <a:rPr lang="ru-RU" sz="2800" b="1" dirty="0"/>
              <a:t>4. Одно из христианских таинств называется____________________. Это таинство совершается через троекратное погружение человека в воду:</a:t>
            </a:r>
            <a:endParaRPr lang="ru-RU" sz="2800" dirty="0"/>
          </a:p>
          <a:p>
            <a:r>
              <a:rPr lang="ru-RU" sz="2800" dirty="0"/>
              <a:t>А) Крещение</a:t>
            </a:r>
          </a:p>
          <a:p>
            <a:r>
              <a:rPr lang="ru-RU" sz="2800" dirty="0"/>
              <a:t>Б) Намаз</a:t>
            </a:r>
          </a:p>
          <a:p>
            <a:r>
              <a:rPr lang="ru-RU" sz="2800" dirty="0"/>
              <a:t>В) Пост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55277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07" y="0"/>
            <a:ext cx="9156607" cy="6858513"/>
          </a:xfrm>
        </p:spPr>
      </p:pic>
    </p:spTree>
    <p:extLst>
      <p:ext uri="{BB962C8B-B14F-4D97-AF65-F5344CB8AC3E}">
        <p14:creationId xmlns:p14="http://schemas.microsoft.com/office/powerpoint/2010/main" val="126564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0006137"/>
              </p:ext>
            </p:extLst>
          </p:nvPr>
        </p:nvGraphicFramePr>
        <p:xfrm>
          <a:off x="539550" y="692695"/>
          <a:ext cx="8424938" cy="21959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16225"/>
                <a:gridCol w="2016225"/>
                <a:gridCol w="1656184"/>
                <a:gridCol w="2736304"/>
              </a:tblGrid>
              <a:tr h="5040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БУДДИЗМ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ИУДАИЗМ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ИСЛАМ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ХРИСТИАНСТВО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6919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87624" y="3105834"/>
            <a:ext cx="67504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ТЕРМИНЫ: ступы, </a:t>
            </a:r>
            <a:r>
              <a:rPr lang="ru-RU" sz="4000" dirty="0" err="1"/>
              <a:t>трипитака</a:t>
            </a:r>
            <a:r>
              <a:rPr lang="ru-RU" sz="4000" dirty="0"/>
              <a:t>, </a:t>
            </a:r>
            <a:r>
              <a:rPr lang="ru-RU" sz="4000" dirty="0" smtClean="0"/>
              <a:t>, </a:t>
            </a:r>
            <a:r>
              <a:rPr lang="ru-RU" sz="4000" dirty="0"/>
              <a:t>Будда, тора, синагога, </a:t>
            </a:r>
            <a:r>
              <a:rPr lang="ru-RU" sz="4000" dirty="0" err="1" smtClean="0"/>
              <a:t>Авраам,Моисей</a:t>
            </a:r>
            <a:r>
              <a:rPr lang="ru-RU" sz="4000" dirty="0"/>
              <a:t>, Мухаммад, мечеть, </a:t>
            </a:r>
            <a:r>
              <a:rPr lang="ru-RU" sz="4000" dirty="0" smtClean="0"/>
              <a:t>Коран, </a:t>
            </a:r>
            <a:r>
              <a:rPr lang="ru-RU" sz="4000" dirty="0"/>
              <a:t>Мекка, библия, Христос, церковь, икона.</a:t>
            </a:r>
          </a:p>
          <a:p>
            <a:pPr algn="ctr"/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26740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БУДДИЗМ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Сформировался в Древней Индии в 6-5 веках до нашей эры. Основателем буддизма считают Сиддхартха Гаутаму – «просветленного», «пробудившегося»</a:t>
            </a:r>
          </a:p>
          <a:p>
            <a:r>
              <a:rPr lang="ru-RU" dirty="0"/>
              <a:t>Общее число буддистов на планете – более 300 млн. Человек</a:t>
            </a:r>
          </a:p>
          <a:p>
            <a:r>
              <a:rPr lang="ru-RU" dirty="0"/>
              <a:t>В Будду верят в странах Юго-Восточной Азии, в Китае, в Индии.</a:t>
            </a:r>
          </a:p>
          <a:p>
            <a:r>
              <a:rPr lang="ru-RU" dirty="0"/>
              <a:t>Священный город – ЛХАСА.</a:t>
            </a:r>
          </a:p>
          <a:p>
            <a:r>
              <a:rPr lang="ru-RU" dirty="0"/>
              <a:t>Священные здания – СТУПЫ</a:t>
            </a:r>
          </a:p>
          <a:p>
            <a:r>
              <a:rPr lang="ru-RU" dirty="0"/>
              <a:t>Священное писание – ТРИПИТАКА (три корзины мудрости)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5277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ИУДАИЗМ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>
            <a:noAutofit/>
          </a:bodyPr>
          <a:lstStyle/>
          <a:p>
            <a:r>
              <a:rPr lang="ru-RU" sz="2400" dirty="0"/>
              <a:t>Более 3000 лет назад возник иудаизм. Первый еврей АВРААМ является основателем этой веры. </a:t>
            </a:r>
          </a:p>
          <a:p>
            <a:r>
              <a:rPr lang="ru-RU" sz="2400" dirty="0"/>
              <a:t>Главные еврейские книги – ТОРА, ТАНАХ, ТАЛМУД</a:t>
            </a:r>
          </a:p>
          <a:p>
            <a:r>
              <a:rPr lang="ru-RU" sz="2400" dirty="0"/>
              <a:t>Священное сооружение – синагога «Дом собраний»</a:t>
            </a:r>
          </a:p>
          <a:p>
            <a:r>
              <a:rPr lang="ru-RU" sz="2400" dirty="0"/>
              <a:t>Считается, что Бог передал Моисею заповеди на горе </a:t>
            </a:r>
            <a:r>
              <a:rPr lang="ru-RU" sz="2400" dirty="0" err="1"/>
              <a:t>Синай</a:t>
            </a:r>
            <a:r>
              <a:rPr lang="ru-RU" sz="2400" dirty="0"/>
              <a:t>, которые он записал на СКРИЖАЛЯХ:</a:t>
            </a:r>
          </a:p>
          <a:p>
            <a:r>
              <a:rPr lang="ru-RU" sz="2400" dirty="0"/>
              <a:t>Запрет убивать</a:t>
            </a:r>
          </a:p>
          <a:p>
            <a:r>
              <a:rPr lang="ru-RU" sz="2400" dirty="0"/>
              <a:t>Запрет красть</a:t>
            </a:r>
          </a:p>
          <a:p>
            <a:r>
              <a:rPr lang="ru-RU" sz="2400" dirty="0"/>
              <a:t>Обязанность уважать родителей</a:t>
            </a:r>
          </a:p>
          <a:p>
            <a:r>
              <a:rPr lang="ru-RU" sz="2400" dirty="0"/>
              <a:t>Гостеприимство</a:t>
            </a:r>
          </a:p>
          <a:p>
            <a:r>
              <a:rPr lang="ru-RU" sz="2400" dirty="0" smtClean="0"/>
              <a:t>Запрет </a:t>
            </a:r>
            <a:r>
              <a:rPr lang="ru-RU" sz="2400" dirty="0"/>
              <a:t>задерживать выплату зарплаты наемным работникам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55277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ИСЛАМ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Возник на Аравийском полуострове в 7 веке.</a:t>
            </a:r>
          </a:p>
          <a:p>
            <a:r>
              <a:rPr lang="ru-RU" dirty="0"/>
              <a:t>Основателем ислама считают пророка Мухаммеда.</a:t>
            </a:r>
          </a:p>
          <a:p>
            <a:r>
              <a:rPr lang="ru-RU" dirty="0"/>
              <a:t>Ислам, значит «повиновение», «покорность».</a:t>
            </a:r>
          </a:p>
          <a:p>
            <a:r>
              <a:rPr lang="ru-RU" dirty="0"/>
              <a:t>Приверженцев ислама около полтора миллиарда человек</a:t>
            </a:r>
          </a:p>
          <a:p>
            <a:r>
              <a:rPr lang="ru-RU" dirty="0"/>
              <a:t>В ислам верят в странах Северной Африки, Ближнего Востока.</a:t>
            </a:r>
          </a:p>
          <a:p>
            <a:r>
              <a:rPr lang="ru-RU" dirty="0"/>
              <a:t>Священные города – МЕККА, МЕДИНА</a:t>
            </a:r>
          </a:p>
          <a:p>
            <a:r>
              <a:rPr lang="ru-RU" dirty="0"/>
              <a:t>Священное сооружение – МЕЧЕТЬ</a:t>
            </a:r>
          </a:p>
          <a:p>
            <a:r>
              <a:rPr lang="ru-RU" dirty="0"/>
              <a:t>Священное писание – КОРАН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5277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ХРИСТИАНСТВО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Эта религия возникла в Палестине в 1 веке нашей эры. От этой даты идет современное летоисчисление (от Рождества Христова)</a:t>
            </a:r>
          </a:p>
          <a:p>
            <a:r>
              <a:rPr lang="ru-RU" dirty="0"/>
              <a:t>Основатель – Христос «спаситель»</a:t>
            </a:r>
          </a:p>
          <a:p>
            <a:r>
              <a:rPr lang="ru-RU" dirty="0"/>
              <a:t>Священная книга – БИБЛИЯ</a:t>
            </a:r>
          </a:p>
          <a:p>
            <a:r>
              <a:rPr lang="ru-RU" dirty="0"/>
              <a:t>Священный город – ИЕРУСАЛИМ</a:t>
            </a:r>
          </a:p>
          <a:p>
            <a:r>
              <a:rPr lang="ru-RU" dirty="0"/>
              <a:t>Христианство может существовать только в форме ЦЕРКВИ, а церковь – это сообщество верующих. Исповедуют христианскую веру около двух с половиной миллиардов человек. </a:t>
            </a:r>
          </a:p>
          <a:p>
            <a:r>
              <a:rPr lang="ru-RU" dirty="0"/>
              <a:t>У христианства три ветви веры:</a:t>
            </a:r>
          </a:p>
          <a:p>
            <a:r>
              <a:rPr lang="ru-RU" dirty="0"/>
              <a:t>    1) католицизм</a:t>
            </a:r>
          </a:p>
          <a:p>
            <a:r>
              <a:rPr lang="ru-RU" dirty="0"/>
              <a:t>2) </a:t>
            </a:r>
            <a:r>
              <a:rPr lang="ru-RU" dirty="0" err="1"/>
              <a:t>протестанство</a:t>
            </a:r>
            <a:endParaRPr lang="ru-RU" dirty="0"/>
          </a:p>
          <a:p>
            <a:r>
              <a:rPr lang="ru-RU" dirty="0"/>
              <a:t>3) православие</a:t>
            </a:r>
          </a:p>
          <a:p>
            <a:r>
              <a:rPr lang="ru-RU" dirty="0"/>
              <a:t>Распространено в странах Европы, </a:t>
            </a:r>
            <a:r>
              <a:rPr lang="ru-RU" dirty="0" smtClean="0"/>
              <a:t>Америки.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5277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1578922"/>
              </p:ext>
            </p:extLst>
          </p:nvPr>
        </p:nvGraphicFramePr>
        <p:xfrm>
          <a:off x="-4" y="188643"/>
          <a:ext cx="9144009" cy="63367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17627"/>
                <a:gridCol w="594752"/>
                <a:gridCol w="594752"/>
                <a:gridCol w="594752"/>
                <a:gridCol w="617627"/>
                <a:gridCol w="617627"/>
                <a:gridCol w="594752"/>
                <a:gridCol w="638094"/>
                <a:gridCol w="594752"/>
                <a:gridCol w="594752"/>
                <a:gridCol w="617627"/>
                <a:gridCol w="617627"/>
                <a:gridCol w="594752"/>
                <a:gridCol w="594752"/>
                <a:gridCol w="659764"/>
              </a:tblGrid>
              <a:tr h="633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д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о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б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р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о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т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а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с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с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н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ю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щ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з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з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з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и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а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п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р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т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е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н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г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н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а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щ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ю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з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ю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щ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п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о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н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и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м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а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н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и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е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д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щ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я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ю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ю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ю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о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к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к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к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м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и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л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о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с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е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р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д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и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е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м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м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м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п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щ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п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щ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ю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м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м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ж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м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р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м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р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р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о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м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и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р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т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т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б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щ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м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д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я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ы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я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р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м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щ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м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и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и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т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т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о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щ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м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а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щ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щ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я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т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в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ь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м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т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с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т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err="1" smtClean="0">
                          <a:effectLst/>
                        </a:rPr>
                        <a:t>тт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в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р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ы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р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с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 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я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 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е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т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т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т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с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т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ы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ь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ы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я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р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я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ы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р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ы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р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с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о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с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т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р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а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д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а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н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и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е</a:t>
                      </a:r>
                      <a:endParaRPr lang="ru-RU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ы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р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р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а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5277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229600" cy="6669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1.Общение христиан с Богом происходит  через:</a:t>
            </a:r>
            <a:endParaRPr lang="ru-RU" dirty="0"/>
          </a:p>
          <a:p>
            <a:r>
              <a:rPr lang="ru-RU" dirty="0"/>
              <a:t>А) Молитву</a:t>
            </a:r>
          </a:p>
          <a:p>
            <a:r>
              <a:rPr lang="ru-RU" dirty="0"/>
              <a:t>Б) Намаз</a:t>
            </a:r>
          </a:p>
          <a:p>
            <a:r>
              <a:rPr lang="ru-RU" dirty="0"/>
              <a:t>В) Мантры</a:t>
            </a:r>
          </a:p>
          <a:p>
            <a:pPr marL="0" indent="0">
              <a:buNone/>
            </a:pPr>
            <a:r>
              <a:rPr lang="ru-RU" b="1" dirty="0"/>
              <a:t>2. Мусульмане совершают ___________________, пять раз в день:</a:t>
            </a:r>
            <a:endParaRPr lang="ru-RU" dirty="0"/>
          </a:p>
          <a:p>
            <a:r>
              <a:rPr lang="ru-RU" dirty="0"/>
              <a:t>А) </a:t>
            </a:r>
            <a:r>
              <a:rPr lang="ru-RU" dirty="0" err="1"/>
              <a:t>Закят</a:t>
            </a:r>
            <a:endParaRPr lang="ru-RU" dirty="0"/>
          </a:p>
          <a:p>
            <a:r>
              <a:rPr lang="ru-RU" dirty="0"/>
              <a:t>Б) Намаз</a:t>
            </a:r>
          </a:p>
          <a:p>
            <a:r>
              <a:rPr lang="ru-RU" dirty="0"/>
              <a:t>В) Евхаристию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52774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492</Words>
  <Application>Microsoft Office PowerPoint</Application>
  <PresentationFormat>Экран (4:3)</PresentationFormat>
  <Paragraphs>213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ИТОГОВЫЙ УРОК  «НАШИ ЗНАНИЯ И ОТКРЫТИЯ В РЕЛИГИЯХ»</vt:lpstr>
      <vt:lpstr>Презентация PowerPoint</vt:lpstr>
      <vt:lpstr>Презентация PowerPoint</vt:lpstr>
      <vt:lpstr>БУДДИЗМ</vt:lpstr>
      <vt:lpstr>ИУДАИЗМ</vt:lpstr>
      <vt:lpstr>ИСЛАМ</vt:lpstr>
      <vt:lpstr>ХРИСТИАНСТВО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7</cp:revision>
  <dcterms:created xsi:type="dcterms:W3CDTF">2020-05-26T10:31:44Z</dcterms:created>
  <dcterms:modified xsi:type="dcterms:W3CDTF">2020-06-06T05:43:08Z</dcterms:modified>
</cp:coreProperties>
</file>