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4" r:id="rId6"/>
    <p:sldId id="265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78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вс 07.06.20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0" y="6643710"/>
            <a:ext cx="119936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9BBB59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rgbClr val="9BBB59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документ 16"/>
          <p:cNvSpPr/>
          <p:nvPr userDrawn="1"/>
        </p:nvSpPr>
        <p:spPr>
          <a:xfrm rot="16200000" flipV="1">
            <a:off x="1321583" y="-964449"/>
            <a:ext cx="6429396" cy="8786874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Рисунок 13" descr="0_8c310_7c239a80_orig.png"/>
          <p:cNvPicPr>
            <a:picLocks noChangeAspect="1"/>
          </p:cNvPicPr>
          <p:nvPr userDrawn="1"/>
        </p:nvPicPr>
        <p:blipFill>
          <a:blip r:embed="rId13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643174" cy="6760360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9" name="Рисунок 18" descr="0_6920b_f714229_orig.png"/>
          <p:cNvPicPr>
            <a:picLocks noChangeAspect="1"/>
          </p:cNvPicPr>
          <p:nvPr userDrawn="1"/>
        </p:nvPicPr>
        <p:blipFill>
          <a:blip r:embed="rId14" cstate="email">
            <a:duotone>
              <a:prstClr val="black"/>
              <a:schemeClr val="accent2">
                <a:tint val="45000"/>
                <a:satMod val="400000"/>
              </a:schemeClr>
            </a:duotone>
            <a:lum bright="20000"/>
          </a:blip>
          <a:srcRect/>
          <a:stretch>
            <a:fillRect/>
          </a:stretch>
        </p:blipFill>
        <p:spPr>
          <a:xfrm>
            <a:off x="7143768" y="214290"/>
            <a:ext cx="1785902" cy="6858000"/>
          </a:xfrm>
          <a:prstGeom prst="rect">
            <a:avLst/>
          </a:prstGeom>
        </p:spPr>
      </p:pic>
      <p:pic>
        <p:nvPicPr>
          <p:cNvPr id="22" name="Рисунок 21" descr="0_8d299_f2af728b_orig.png"/>
          <p:cNvPicPr>
            <a:picLocks noChangeAspect="1"/>
          </p:cNvPicPr>
          <p:nvPr userDrawn="1"/>
        </p:nvPicPr>
        <p:blipFill>
          <a:blip r:embed="rId15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80338" y="0"/>
            <a:ext cx="2011301" cy="31432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2" y="1700808"/>
            <a:ext cx="7772400" cy="41401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/>
              <a:t>Декорации:</a:t>
            </a:r>
            <a:r>
              <a:rPr lang="ru-RU" sz="3100" b="0" dirty="0"/>
              <a:t/>
            </a:r>
            <a:br>
              <a:rPr lang="ru-RU" sz="3100" b="0" dirty="0"/>
            </a:br>
            <a:r>
              <a:rPr lang="ru-RU" sz="3100" b="0" dirty="0"/>
              <a:t>светофор, дорожная разметка – перекрёсток, пешеходный переход, знаки, установленные на разных участках дороги, изображение Теремка, макет или плоскостное изображение автомобиля, трамвая, костюмы персонажей.</a:t>
            </a:r>
            <a:br>
              <a:rPr lang="ru-RU" sz="3100" b="0" dirty="0"/>
            </a:br>
            <a:r>
              <a:rPr lang="ru-RU" sz="3100" dirty="0"/>
              <a:t>Действующие лица:</a:t>
            </a:r>
            <a:br>
              <a:rPr lang="ru-RU" sz="3100" dirty="0"/>
            </a:br>
            <a:r>
              <a:rPr lang="ru-RU" sz="3100" b="0" dirty="0"/>
              <a:t>мышка, лягушка, зайчик, лиса, волк, медведь, кондуктор, за кадром – диктор, сказочница.</a:t>
            </a:r>
            <a:r>
              <a:rPr lang="ru-RU" b="0" dirty="0"/>
              <a:t/>
            </a:r>
            <a:br>
              <a:rPr lang="ru-RU" b="0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3" y="332657"/>
            <a:ext cx="7307089" cy="1584175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пектакль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ПДД по мотивам сказки «Теремок»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3608" y="474345"/>
            <a:ext cx="741682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</a:rPr>
              <a:t>Оформление места представления.</a:t>
            </a:r>
          </a:p>
          <a:p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Теремок, стол, оформленный для чаепития, стульчики по количеству персонажей. Телевизор – подарок Волка - закрытый до последнего действия. На экране телевизора – кроссворд. Слова кроссворда открываются при помощи выдвижных линек. Рядом с Теремком – знаки «Пункт медицинской помощи», «Автостоянка».</a:t>
            </a:r>
          </a:p>
          <a:p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На переднем плане – «перекрёсток» со светофором, знаком «Пешеходный переход».</a:t>
            </a:r>
          </a:p>
          <a:p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Рядом с дорогой размещены знаки «Остановка автобуса», «Пункт связи.</a:t>
            </a:r>
          </a:p>
          <a:p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На дороге – макет трамвая, два стульчика, знак «Остановка трамвая».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Примечание:</a:t>
            </a:r>
          </a:p>
          <a:p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все слова в кроссворде расположены по горизонтали так, чтобы по вертикали образовалось слово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</a:rPr>
              <a:t>ЗНАК.</a:t>
            </a:r>
            <a:endParaRPr lang="ru-RU" sz="20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494" y="476672"/>
            <a:ext cx="3587692" cy="23762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67"/>
          <a:stretch/>
        </p:blipFill>
        <p:spPr>
          <a:xfrm>
            <a:off x="3002104" y="3068960"/>
            <a:ext cx="3514112" cy="266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93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5"/>
          <a:stretch/>
        </p:blipFill>
        <p:spPr>
          <a:xfrm>
            <a:off x="1547664" y="572314"/>
            <a:ext cx="2454764" cy="2664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661" y="620688"/>
            <a:ext cx="3696410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584" y="3237186"/>
            <a:ext cx="456615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18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10" b="17876"/>
          <a:stretch/>
        </p:blipFill>
        <p:spPr>
          <a:xfrm>
            <a:off x="3707904" y="548680"/>
            <a:ext cx="5114178" cy="26642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429000"/>
            <a:ext cx="4536504" cy="29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29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60648"/>
            <a:ext cx="4572000" cy="3028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501008"/>
            <a:ext cx="4457437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912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4664"/>
            <a:ext cx="4355976" cy="28851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789040"/>
            <a:ext cx="4137128" cy="274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3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1"/>
          <a:stretch/>
        </p:blipFill>
        <p:spPr>
          <a:xfrm>
            <a:off x="5292080" y="418368"/>
            <a:ext cx="2993863" cy="26369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88" b="1253"/>
          <a:stretch/>
        </p:blipFill>
        <p:spPr>
          <a:xfrm>
            <a:off x="1475656" y="3140968"/>
            <a:ext cx="4032448" cy="326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74508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123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1_Тема Office</vt:lpstr>
      <vt:lpstr>Декорации: светофор, дорожная разметка – перекрёсток, пешеходный переход, знаки, установленные на разных участках дороги, изображение Теремка, макет или плоскостное изображение автомобиля, трамвая, костюмы персонажей. Действующие лица: мышка, лягушка, зайчик, лиса, волк, медведь, кондуктор, за кадром – диктор, сказочница.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Алексей</cp:lastModifiedBy>
  <cp:revision>7</cp:revision>
  <dcterms:created xsi:type="dcterms:W3CDTF">2014-06-18T16:38:17Z</dcterms:created>
  <dcterms:modified xsi:type="dcterms:W3CDTF">2020-06-07T19:45:04Z</dcterms:modified>
</cp:coreProperties>
</file>