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5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5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36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15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21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82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3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01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2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95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46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EA37E-DAB1-4F98-8EAF-5156F23442D5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B99B2-85D8-4F6C-A6BB-830F9017C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18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61d700ca45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Содержимое 2"/>
          <p:cNvSpPr>
            <a:spLocks/>
          </p:cNvSpPr>
          <p:nvPr/>
        </p:nvSpPr>
        <p:spPr bwMode="auto">
          <a:xfrm>
            <a:off x="827088" y="6165850"/>
            <a:ext cx="68040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Для продолжения кликни на рыбку</a:t>
            </a:r>
          </a:p>
        </p:txBody>
      </p:sp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985000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На рыбалке.</a:t>
            </a:r>
          </a:p>
        </p:txBody>
      </p:sp>
      <p:grpSp>
        <p:nvGrpSpPr>
          <p:cNvPr id="2053" name="Group 7"/>
          <p:cNvGrpSpPr>
            <a:grpSpLocks/>
          </p:cNvGrpSpPr>
          <p:nvPr/>
        </p:nvGrpSpPr>
        <p:grpSpPr bwMode="auto">
          <a:xfrm>
            <a:off x="130175" y="2349500"/>
            <a:ext cx="2722563" cy="3671888"/>
            <a:chOff x="82" y="1480"/>
            <a:chExt cx="1715" cy="2313"/>
          </a:xfrm>
        </p:grpSpPr>
        <p:pic>
          <p:nvPicPr>
            <p:cNvPr id="2059" name="Picture 8" descr="guigui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" y="1480"/>
              <a:ext cx="1292" cy="2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0" name="Picture 9" descr="Рисунок1b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2976"/>
              <a:ext cx="505" cy="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4" name="Text Box 10"/>
          <p:cNvSpPr txBox="1">
            <a:spLocks noChangeArrowheads="1"/>
          </p:cNvSpPr>
          <p:nvPr/>
        </p:nvSpPr>
        <p:spPr bwMode="auto">
          <a:xfrm>
            <a:off x="2987675" y="3141663"/>
            <a:ext cx="5832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2055" name="Text Box 11"/>
          <p:cNvSpPr txBox="1">
            <a:spLocks noChangeArrowheads="1"/>
          </p:cNvSpPr>
          <p:nvPr/>
        </p:nvSpPr>
        <p:spPr bwMode="auto">
          <a:xfrm>
            <a:off x="2916238" y="4149725"/>
            <a:ext cx="5237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2056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24750" y="4868863"/>
            <a:ext cx="1439863" cy="187325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57" name="Picture 13" descr="sd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38" y="4572000"/>
            <a:ext cx="1816100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162800" y="4572000"/>
            <a:ext cx="1981200" cy="22860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55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859244666 h 1392"/>
              <a:gd name="T2" fmla="*/ 2147483647 w 3168"/>
              <a:gd name="T3" fmla="*/ 1374791003 h 1392"/>
              <a:gd name="T4" fmla="*/ 2147483647 w 3168"/>
              <a:gd name="T5" fmla="*/ 2147483647 h 1392"/>
              <a:gd name="T6" fmla="*/ 988085304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859244666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1280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1282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3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4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5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81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69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1278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1518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1800" y="4495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9" name="Text Box 15" descr="Папирус"/>
          <p:cNvSpPr txBox="1">
            <a:spLocks noChangeArrowheads="1"/>
          </p:cNvSpPr>
          <p:nvPr/>
        </p:nvSpPr>
        <p:spPr bwMode="auto">
          <a:xfrm>
            <a:off x="1641475" y="609600"/>
            <a:ext cx="4173538" cy="1016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рыбёшки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52400" y="3505200"/>
            <a:ext cx="2590800" cy="2178050"/>
            <a:chOff x="96" y="2208"/>
            <a:chExt cx="1632" cy="1372"/>
          </a:xfrm>
        </p:grpSpPr>
        <p:pic>
          <p:nvPicPr>
            <p:cNvPr id="11276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2" name="Oval 18"/>
            <p:cNvSpPr>
              <a:spLocks noChangeArrowheads="1"/>
            </p:cNvSpPr>
            <p:nvPr/>
          </p:nvSpPr>
          <p:spPr bwMode="auto">
            <a:xfrm>
              <a:off x="96" y="2880"/>
              <a:ext cx="1632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8з.7б.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1523" name="Oval 19"/>
          <p:cNvSpPr>
            <a:spLocks noChangeArrowheads="1"/>
          </p:cNvSpPr>
          <p:nvPr/>
        </p:nvSpPr>
        <p:spPr bwMode="auto">
          <a:xfrm>
            <a:off x="3873500" y="5486400"/>
            <a:ext cx="26035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7з.7б.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274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15788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15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859244666 h 1392"/>
              <a:gd name="T2" fmla="*/ 2147483647 w 3168"/>
              <a:gd name="T3" fmla="*/ 1374791003 h 1392"/>
              <a:gd name="T4" fmla="*/ 2147483647 w 3168"/>
              <a:gd name="T5" fmla="*/ 2147483647 h 1392"/>
              <a:gd name="T6" fmla="*/ 988085304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859244666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2304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2306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7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8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9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05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293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2302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3566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2672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Text Box 15" descr="Папирус"/>
          <p:cNvSpPr txBox="1">
            <a:spLocks noChangeArrowheads="1"/>
          </p:cNvSpPr>
          <p:nvPr/>
        </p:nvSpPr>
        <p:spPr bwMode="auto">
          <a:xfrm>
            <a:off x="2343688" y="609600"/>
            <a:ext cx="3505200" cy="1006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перо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276600" y="4114800"/>
            <a:ext cx="3352801" cy="2178050"/>
            <a:chOff x="217" y="2208"/>
            <a:chExt cx="2112" cy="1372"/>
          </a:xfrm>
        </p:grpSpPr>
        <p:pic>
          <p:nvPicPr>
            <p:cNvPr id="12300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0" name="Oval 18"/>
            <p:cNvSpPr>
              <a:spLocks noChangeArrowheads="1"/>
            </p:cNvSpPr>
            <p:nvPr/>
          </p:nvSpPr>
          <p:spPr bwMode="auto">
            <a:xfrm>
              <a:off x="1008" y="2880"/>
              <a:ext cx="1321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5з.4б.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468313" y="5334000"/>
            <a:ext cx="2274887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4з.4б.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2298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67057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C 0.02709 -0.08172 0.05417 -0.1632 0.09549 -0.24885 C 0.13698 -0.33449 0.1849 -0.45741 0.24914 -0.51412 C 0.31337 -0.57084 0.41806 -0.59676 0.48021 -0.58959 C 0.54254 -0.58241 0.59653 -0.52315 0.62396 -0.47107 C 0.65139 -0.41898 0.64202 -0.30949 0.64566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69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35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859244666 h 1392"/>
              <a:gd name="T2" fmla="*/ 2147483647 w 3168"/>
              <a:gd name="T3" fmla="*/ 1374791003 h 1392"/>
              <a:gd name="T4" fmla="*/ 2147483647 w 3168"/>
              <a:gd name="T5" fmla="*/ 2147483647 h 1392"/>
              <a:gd name="T6" fmla="*/ 988085304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859244666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3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3328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3330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1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2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3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329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17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3326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7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5374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1800" y="4495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Text Box 15" descr="Папирус"/>
          <p:cNvSpPr txBox="1">
            <a:spLocks noChangeArrowheads="1"/>
          </p:cNvSpPr>
          <p:nvPr/>
        </p:nvSpPr>
        <p:spPr bwMode="auto">
          <a:xfrm>
            <a:off x="2438400" y="609600"/>
            <a:ext cx="3505200" cy="1006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перья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44488" y="3505200"/>
            <a:ext cx="3529012" cy="2178050"/>
            <a:chOff x="217" y="2208"/>
            <a:chExt cx="2223" cy="1372"/>
          </a:xfrm>
        </p:grpSpPr>
        <p:pic>
          <p:nvPicPr>
            <p:cNvPr id="13324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8" name="Oval 18"/>
            <p:cNvSpPr>
              <a:spLocks noChangeArrowheads="1"/>
            </p:cNvSpPr>
            <p:nvPr/>
          </p:nvSpPr>
          <p:spPr bwMode="auto">
            <a:xfrm>
              <a:off x="1008" y="2880"/>
              <a:ext cx="1432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4з.5б.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5379" name="Oval 19"/>
          <p:cNvSpPr>
            <a:spLocks noChangeArrowheads="1"/>
          </p:cNvSpPr>
          <p:nvPr/>
        </p:nvSpPr>
        <p:spPr bwMode="auto">
          <a:xfrm>
            <a:off x="4343400" y="5486400"/>
            <a:ext cx="2609532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5з.5б.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3322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5682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537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859244666 h 1392"/>
              <a:gd name="T2" fmla="*/ 2147483647 w 3168"/>
              <a:gd name="T3" fmla="*/ 1374791003 h 1392"/>
              <a:gd name="T4" fmla="*/ 2147483647 w 3168"/>
              <a:gd name="T5" fmla="*/ 2147483647 h 1392"/>
              <a:gd name="T6" fmla="*/ 988085304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859244666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4352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4354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5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6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7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353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41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4350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8446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1800" y="4495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7" name="Text Box 15" descr="Папирус"/>
          <p:cNvSpPr txBox="1">
            <a:spLocks noChangeArrowheads="1"/>
          </p:cNvSpPr>
          <p:nvPr/>
        </p:nvSpPr>
        <p:spPr bwMode="auto">
          <a:xfrm>
            <a:off x="2438400" y="609600"/>
            <a:ext cx="3505200" cy="1006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Ванечка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44488" y="3505200"/>
            <a:ext cx="2398712" cy="2178050"/>
            <a:chOff x="217" y="2208"/>
            <a:chExt cx="1511" cy="1372"/>
          </a:xfrm>
        </p:grpSpPr>
        <p:pic>
          <p:nvPicPr>
            <p:cNvPr id="14348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0" name="Oval 18"/>
            <p:cNvSpPr>
              <a:spLocks noChangeArrowheads="1"/>
            </p:cNvSpPr>
            <p:nvPr/>
          </p:nvSpPr>
          <p:spPr bwMode="auto">
            <a:xfrm>
              <a:off x="384" y="2880"/>
              <a:ext cx="1344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8</a:t>
              </a:r>
              <a:r>
                <a:rPr lang="ru-RU" sz="60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з.7б.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8451" name="Oval 19"/>
          <p:cNvSpPr>
            <a:spLocks noChangeArrowheads="1"/>
          </p:cNvSpPr>
          <p:nvPr/>
        </p:nvSpPr>
        <p:spPr bwMode="auto">
          <a:xfrm>
            <a:off x="4343400" y="5486400"/>
            <a:ext cx="2609532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  <a:r>
              <a:rPr lang="ru-RU" sz="6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з.7б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4346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8412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84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859244666 h 1392"/>
              <a:gd name="T2" fmla="*/ 2147483647 w 3168"/>
              <a:gd name="T3" fmla="*/ 1374791003 h 1392"/>
              <a:gd name="T4" fmla="*/ 2147483647 w 3168"/>
              <a:gd name="T5" fmla="*/ 2147483647 h 1392"/>
              <a:gd name="T6" fmla="*/ 988085304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859244666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5376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5378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9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0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1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20 h 927"/>
                  <a:gd name="T2" fmla="*/ 38 w 5837"/>
                  <a:gd name="T3" fmla="*/ 3 h 927"/>
                  <a:gd name="T4" fmla="*/ 70 w 5837"/>
                  <a:gd name="T5" fmla="*/ 11 h 927"/>
                  <a:gd name="T6" fmla="*/ 48 w 5837"/>
                  <a:gd name="T7" fmla="*/ 8 h 927"/>
                  <a:gd name="T8" fmla="*/ 31 w 5837"/>
                  <a:gd name="T9" fmla="*/ 15 h 927"/>
                  <a:gd name="T10" fmla="*/ 50 w 5837"/>
                  <a:gd name="T11" fmla="*/ 22 h 927"/>
                  <a:gd name="T12" fmla="*/ 74 w 5837"/>
                  <a:gd name="T13" fmla="*/ 17 h 927"/>
                  <a:gd name="T14" fmla="*/ 87 w 5837"/>
                  <a:gd name="T15" fmla="*/ 8 h 927"/>
                  <a:gd name="T16" fmla="*/ 112 w 5837"/>
                  <a:gd name="T17" fmla="*/ 2 h 927"/>
                  <a:gd name="T18" fmla="*/ 134 w 5837"/>
                  <a:gd name="T19" fmla="*/ 9 h 927"/>
                  <a:gd name="T20" fmla="*/ 115 w 5837"/>
                  <a:gd name="T21" fmla="*/ 7 h 927"/>
                  <a:gd name="T22" fmla="*/ 102 w 5837"/>
                  <a:gd name="T23" fmla="*/ 15 h 927"/>
                  <a:gd name="T24" fmla="*/ 120 w 5837"/>
                  <a:gd name="T25" fmla="*/ 23 h 927"/>
                  <a:gd name="T26" fmla="*/ 145 w 5837"/>
                  <a:gd name="T27" fmla="*/ 18 h 927"/>
                  <a:gd name="T28" fmla="*/ 152 w 5837"/>
                  <a:gd name="T29" fmla="*/ 10 h 927"/>
                  <a:gd name="T30" fmla="*/ 175 w 5837"/>
                  <a:gd name="T31" fmla="*/ 1 h 927"/>
                  <a:gd name="T32" fmla="*/ 200 w 5837"/>
                  <a:gd name="T33" fmla="*/ 10 h 927"/>
                  <a:gd name="T34" fmla="*/ 179 w 5837"/>
                  <a:gd name="T35" fmla="*/ 8 h 927"/>
                  <a:gd name="T36" fmla="*/ 170 w 5837"/>
                  <a:gd name="T37" fmla="*/ 15 h 927"/>
                  <a:gd name="T38" fmla="*/ 172 w 5837"/>
                  <a:gd name="T39" fmla="*/ 19 h 927"/>
                  <a:gd name="T40" fmla="*/ 195 w 5837"/>
                  <a:gd name="T41" fmla="*/ 23 h 927"/>
                  <a:gd name="T42" fmla="*/ 210 w 5837"/>
                  <a:gd name="T43" fmla="*/ 19 h 927"/>
                  <a:gd name="T44" fmla="*/ 214 w 5837"/>
                  <a:gd name="T45" fmla="*/ 15 h 927"/>
                  <a:gd name="T46" fmla="*/ 219 w 5837"/>
                  <a:gd name="T47" fmla="*/ 10 h 927"/>
                  <a:gd name="T48" fmla="*/ 227 w 5837"/>
                  <a:gd name="T49" fmla="*/ 4 h 927"/>
                  <a:gd name="T50" fmla="*/ 240 w 5837"/>
                  <a:gd name="T51" fmla="*/ 1 h 927"/>
                  <a:gd name="T52" fmla="*/ 255 w 5837"/>
                  <a:gd name="T53" fmla="*/ 3 h 927"/>
                  <a:gd name="T54" fmla="*/ 268 w 5837"/>
                  <a:gd name="T55" fmla="*/ 9 h 927"/>
                  <a:gd name="T56" fmla="*/ 246 w 5837"/>
                  <a:gd name="T57" fmla="*/ 6 h 927"/>
                  <a:gd name="T58" fmla="*/ 238 w 5837"/>
                  <a:gd name="T59" fmla="*/ 12 h 927"/>
                  <a:gd name="T60" fmla="*/ 236 w 5837"/>
                  <a:gd name="T61" fmla="*/ 15 h 927"/>
                  <a:gd name="T62" fmla="*/ 239 w 5837"/>
                  <a:gd name="T63" fmla="*/ 19 h 927"/>
                  <a:gd name="T64" fmla="*/ 247 w 5837"/>
                  <a:gd name="T65" fmla="*/ 21 h 927"/>
                  <a:gd name="T66" fmla="*/ 257 w 5837"/>
                  <a:gd name="T67" fmla="*/ 22 h 927"/>
                  <a:gd name="T68" fmla="*/ 268 w 5837"/>
                  <a:gd name="T69" fmla="*/ 20 h 927"/>
                  <a:gd name="T70" fmla="*/ 284 w 5837"/>
                  <a:gd name="T71" fmla="*/ 15 h 927"/>
                  <a:gd name="T72" fmla="*/ 287 w 5837"/>
                  <a:gd name="T73" fmla="*/ 11 h 927"/>
                  <a:gd name="T74" fmla="*/ 305 w 5837"/>
                  <a:gd name="T75" fmla="*/ 0 h 927"/>
                  <a:gd name="T76" fmla="*/ 335 w 5837"/>
                  <a:gd name="T77" fmla="*/ 8 h 927"/>
                  <a:gd name="T78" fmla="*/ 314 w 5837"/>
                  <a:gd name="T79" fmla="*/ 6 h 927"/>
                  <a:gd name="T80" fmla="*/ 304 w 5837"/>
                  <a:gd name="T81" fmla="*/ 13 h 927"/>
                  <a:gd name="T82" fmla="*/ 304 w 5837"/>
                  <a:gd name="T83" fmla="*/ 18 h 927"/>
                  <a:gd name="T84" fmla="*/ 316 w 5837"/>
                  <a:gd name="T85" fmla="*/ 21 h 927"/>
                  <a:gd name="T86" fmla="*/ 337 w 5837"/>
                  <a:gd name="T87" fmla="*/ 22 h 927"/>
                  <a:gd name="T88" fmla="*/ 349 w 5837"/>
                  <a:gd name="T89" fmla="*/ 15 h 927"/>
                  <a:gd name="T90" fmla="*/ 355 w 5837"/>
                  <a:gd name="T91" fmla="*/ 9 h 927"/>
                  <a:gd name="T92" fmla="*/ 364 w 5837"/>
                  <a:gd name="T93" fmla="*/ 3 h 927"/>
                  <a:gd name="T94" fmla="*/ 378 w 5837"/>
                  <a:gd name="T95" fmla="*/ 1 h 927"/>
                  <a:gd name="T96" fmla="*/ 395 w 5837"/>
                  <a:gd name="T97" fmla="*/ 5 h 927"/>
                  <a:gd name="T98" fmla="*/ 400 w 5837"/>
                  <a:gd name="T99" fmla="*/ 11 h 927"/>
                  <a:gd name="T100" fmla="*/ 384 w 5837"/>
                  <a:gd name="T101" fmla="*/ 6 h 927"/>
                  <a:gd name="T102" fmla="*/ 369 w 5837"/>
                  <a:gd name="T103" fmla="*/ 14 h 927"/>
                  <a:gd name="T104" fmla="*/ 373 w 5837"/>
                  <a:gd name="T105" fmla="*/ 18 h 927"/>
                  <a:gd name="T106" fmla="*/ 381 w 5837"/>
                  <a:gd name="T107" fmla="*/ 21 h 927"/>
                  <a:gd name="T108" fmla="*/ 393 w 5837"/>
                  <a:gd name="T109" fmla="*/ 22 h 927"/>
                  <a:gd name="T110" fmla="*/ 396 w 5837"/>
                  <a:gd name="T111" fmla="*/ 19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77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365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5374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5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5614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2672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5" name="Text Box 15" descr="Папирус"/>
          <p:cNvSpPr txBox="1">
            <a:spLocks noChangeArrowheads="1"/>
          </p:cNvSpPr>
          <p:nvPr/>
        </p:nvSpPr>
        <p:spPr bwMode="auto">
          <a:xfrm>
            <a:off x="1828800" y="609600"/>
            <a:ext cx="4114800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бельчата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276600" y="4114800"/>
            <a:ext cx="3848101" cy="2178050"/>
            <a:chOff x="217" y="2208"/>
            <a:chExt cx="2424" cy="1372"/>
          </a:xfrm>
        </p:grpSpPr>
        <p:pic>
          <p:nvPicPr>
            <p:cNvPr id="15372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8" name="Oval 18"/>
            <p:cNvSpPr>
              <a:spLocks noChangeArrowheads="1"/>
            </p:cNvSpPr>
            <p:nvPr/>
          </p:nvSpPr>
          <p:spPr bwMode="auto">
            <a:xfrm>
              <a:off x="1008" y="2880"/>
              <a:ext cx="1633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8з.7б.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5619" name="Oval 19"/>
          <p:cNvSpPr>
            <a:spLocks noChangeArrowheads="1"/>
          </p:cNvSpPr>
          <p:nvPr/>
        </p:nvSpPr>
        <p:spPr bwMode="auto">
          <a:xfrm>
            <a:off x="400050" y="5334000"/>
            <a:ext cx="227965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  <a:r>
              <a:rPr lang="ru-RU" sz="6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з.8б.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5370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0799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C 0.02709 -0.08172 0.05417 -0.1632 0.09549 -0.24885 C 0.13698 -0.33449 0.1849 -0.45741 0.24914 -0.51412 C 0.31337 -0.57084 0.41806 -0.59676 0.48021 -0.58959 C 0.54254 -0.58241 0.59653 -0.52315 0.62396 -0.47107 C 0.65139 -0.41898 0.64202 -0.30949 0.64566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69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56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32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2014-02-19T03:14:34Z</dcterms:created>
  <dcterms:modified xsi:type="dcterms:W3CDTF">2014-02-19T03:31:19Z</dcterms:modified>
</cp:coreProperties>
</file>