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75" r:id="rId5"/>
    <p:sldId id="274" r:id="rId6"/>
    <p:sldId id="276" r:id="rId7"/>
    <p:sldId id="277" r:id="rId8"/>
    <p:sldId id="278" r:id="rId9"/>
    <p:sldId id="279" r:id="rId10"/>
    <p:sldId id="273" r:id="rId11"/>
    <p:sldId id="280" r:id="rId12"/>
    <p:sldId id="283" r:id="rId13"/>
    <p:sldId id="282" r:id="rId14"/>
    <p:sldId id="285" r:id="rId15"/>
    <p:sldId id="284" r:id="rId16"/>
    <p:sldId id="287" r:id="rId17"/>
    <p:sldId id="286" r:id="rId18"/>
    <p:sldId id="288" r:id="rId19"/>
    <p:sldId id="293" r:id="rId20"/>
    <p:sldId id="289" r:id="rId21"/>
    <p:sldId id="290" r:id="rId22"/>
    <p:sldId id="291" r:id="rId23"/>
    <p:sldId id="29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8C039-9520-45AE-86DE-6F19B1660B5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39433-D4D1-4C39-AAE5-7829DF250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31640" y="69269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84040" y="404664"/>
            <a:ext cx="66967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>
                <a:latin typeface="Cambria Math" pitchFamily="18" charset="0"/>
                <a:ea typeface="Cambria Math" pitchFamily="18" charset="0"/>
                <a:cs typeface="Aparajita" pitchFamily="34" charset="0"/>
              </a:rPr>
              <a:t>С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  <a:cs typeface="Aparajita" pitchFamily="34" charset="0"/>
              </a:rPr>
              <a:t>лова с ударением  на    </a:t>
            </a:r>
            <a:r>
              <a:rPr lang="ru-RU" sz="9600" b="1" i="1" u="sng" dirty="0" smtClean="0">
                <a:latin typeface="Cambria Math" pitchFamily="18" charset="0"/>
                <a:ea typeface="Cambria Math" pitchFamily="18" charset="0"/>
                <a:cs typeface="Aparajita" pitchFamily="34" charset="0"/>
              </a:rPr>
              <a:t>а</a:t>
            </a:r>
            <a:r>
              <a:rPr lang="ru-RU" sz="8800" b="1" i="1" u="sng" dirty="0" smtClean="0">
                <a:latin typeface="Cambria Math" pitchFamily="18" charset="0"/>
                <a:ea typeface="Cambria Math" pitchFamily="18" charset="0"/>
                <a:cs typeface="Aparajita" pitchFamily="34" charset="0"/>
              </a:rPr>
              <a:t> </a:t>
            </a:r>
            <a:endParaRPr lang="ru-RU" sz="8800" b="1" i="1" u="sng" dirty="0">
              <a:latin typeface="Cambria Math" pitchFamily="18" charset="0"/>
              <a:ea typeface="Cambria Math" pitchFamily="18" charset="0"/>
              <a:cs typeface="Aparajit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5013176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Автор: Ильина Лариса  </a:t>
            </a:r>
            <a:r>
              <a:rPr lang="ru-RU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Филаретовна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  <a:cs typeface="Arial Unicode MS" pitchFamily="34" charset="-128"/>
            </a:endParaRPr>
          </a:p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учитель начальных классов</a:t>
            </a:r>
          </a:p>
          <a:p>
            <a:pPr>
              <a:defRPr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МБОУ «СШ №42»</a:t>
            </a:r>
          </a:p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Arial Unicode MS" pitchFamily="34" charset="-128"/>
              </a:rPr>
              <a:t>г. Нижневартовска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  <a:cs typeface="Arial Unicode MS" pitchFamily="34" charset="-128"/>
            </a:endParaRPr>
          </a:p>
        </p:txBody>
      </p:sp>
      <p:pic>
        <p:nvPicPr>
          <p:cNvPr id="1026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2370503" cy="2085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pic>
        <p:nvPicPr>
          <p:cNvPr id="16386" name="Picture 2" descr="http://www.xn--52-6kc5cerb.xn--p1ai/file/0004/6316/ind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328042"/>
            <a:ext cx="6408712" cy="424577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кр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ват_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pic>
        <p:nvPicPr>
          <p:cNvPr id="16386" name="Picture 2" descr="http://www.xn--52-6kc5cerb.xn--p1ai/file/0004/6316/ind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328042"/>
            <a:ext cx="6408712" cy="424577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кр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ват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ь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праз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ник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6866" name="Picture 2" descr="http://www.dream-wallpaper.com/free-wallpaper/cartoon-wallpaper/vector-childhood-2-wallpaper/1024x768/free-wallpaper-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974268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праз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д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ник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6866" name="Picture 2" descr="http://www.dream-wallpaper.com/free-wallpaper/cartoon-wallpaper/vector-childhood-2-wallpaper/1024x768/free-wallpaper-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974268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за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тр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к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9938" name="Picture 2" descr="http://receptiki.pro/uploads/posts/2012-12/1355383461_17338_zavtrak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132856"/>
            <a:ext cx="5981700" cy="4486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за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в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тр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а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к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9938" name="Picture 2" descr="http://receptiki.pro/uploads/posts/2012-12/1355383461_17338_zavtrak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132856"/>
            <a:ext cx="5981700" cy="4486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зап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_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1986" name="Picture 2" descr="http://d15mj6e6qmt1na.cloudfront.net/i/4328979/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93728"/>
            <a:ext cx="4896544" cy="4863901"/>
          </a:xfrm>
          <a:prstGeom prst="rect">
            <a:avLst/>
          </a:prstGeom>
          <a:noFill/>
        </p:spPr>
      </p:pic>
      <p:pic>
        <p:nvPicPr>
          <p:cNvPr id="41988" name="Picture 4" descr="http://t.wallpaperweb.org/wallpaper/miscellaneous/1440x1080/Crimson_Cowboy_1440x10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7" y="1772816"/>
            <a:ext cx="6336705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зап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ад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1988" name="Picture 4" descr="http://t.wallpaperweb.org/wallpaper/miscellaneous/1440x1080/Crimson_Cowboy_1440x1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060848"/>
            <a:ext cx="595266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л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пата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5058" name="Picture 2" descr="https://hrntractors.com/wp-content/uploads/2015/03/MCR37949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132856"/>
            <a:ext cx="5950223" cy="4346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л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пата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5058" name="Picture 2" descr="https://hrntractors.com/wp-content/uploads/2015/03/MCR37949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132856"/>
            <a:ext cx="5950223" cy="4346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074" name="Picture 2" descr="http://62-210-236-119.rev.poneytelecom.eu/photo/03/22/28/322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6198667" cy="4132445"/>
          </a:xfrm>
          <a:prstGeom prst="rect">
            <a:avLst/>
          </a:prstGeom>
          <a:noFill/>
        </p:spPr>
      </p:pic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1259632" y="620688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err="1">
                <a:latin typeface="Cambria Math" pitchFamily="18" charset="0"/>
                <a:ea typeface="Cambria Math" pitchFamily="18" charset="0"/>
              </a:rPr>
              <a:t>т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р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мвай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лаг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р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4034" name="Picture 2" descr="http://cs622721.vk.me/v622721532/3f395/5LgLVQpPjg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060848"/>
            <a:ext cx="644683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лаг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е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р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ь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4034" name="Picture 2" descr="http://cs622721.vk.me/v622721532/3f395/5LgLVQpPjg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060848"/>
            <a:ext cx="644683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вал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нки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7108" name="Picture 4" descr="http://cs2.livemaster.ru/foto/large/b3e11596089--obuv-ruchnoj-raboty-valenki-detskie-winnie-the-n34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43608" y="404664"/>
            <a:ext cx="64087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вал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е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нки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7108" name="Picture 4" descr="http://cs2.livemaster.ru/foto/large/b3e11596089--obuv-ruchnoj-raboty-valenki-detskie-winnie-the-n34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074" name="Picture 2" descr="http://62-210-236-119.rev.poneytelecom.eu/photo/03/22/28/322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6198667" cy="4132445"/>
          </a:xfrm>
          <a:prstGeom prst="rect">
            <a:avLst/>
          </a:prstGeom>
          <a:noFill/>
        </p:spPr>
      </p:pic>
      <p:pic>
        <p:nvPicPr>
          <p:cNvPr id="22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1259632" y="620688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тр</a:t>
            </a:r>
            <a:r>
              <a:rPr lang="ru-RU" sz="8800" b="1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а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мвай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50" name="Picture 2" descr="http://photos2.meetupstatic.com/photos/event/1/4/6/2/highres_4407052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75656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к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рабл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50" name="Picture 2" descr="http://photos2.meetupstatic.com/photos/event/1/4/6/2/highres_4407052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75656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к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о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рабл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ь</a:t>
            </a:r>
            <a:endParaRPr lang="ru-RU" sz="8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50" name="Picture 2" descr="http://photos2.meetupstatic.com/photos/event/1/4/6/2/highres_4407052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err="1">
                <a:latin typeface="Cambria Math" pitchFamily="18" charset="0"/>
                <a:ea typeface="Cambria Math" pitchFamily="18" charset="0"/>
              </a:rPr>
              <a:t>с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ах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р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3" name="Picture 4" descr="http://img.ura-inform.com/news/sakhar%5b172994%5d(400x301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032432"/>
            <a:ext cx="6048672" cy="4551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50" name="Picture 2" descr="http://photos2.meetupstatic.com/photos/event/1/4/6/2/highres_4407052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02260"/>
            <a:ext cx="6192688" cy="4644516"/>
          </a:xfrm>
          <a:prstGeom prst="rect">
            <a:avLst/>
          </a:prstGeom>
          <a:noFill/>
        </p:spPr>
      </p:pic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сах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а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р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3" name="Picture 4" descr="http://img.ura-inform.com/news/sakhar%5b172994%5d(400x301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032432"/>
            <a:ext cx="6048672" cy="4551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за</a:t>
            </a:r>
            <a:r>
              <a:rPr lang="ru-RU" sz="8800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_</a:t>
            </a:r>
            <a:r>
              <a:rPr lang="ru-RU" sz="8800" b="1" i="1" dirty="0" err="1" smtClean="0">
                <a:latin typeface="Cambria Math" pitchFamily="18" charset="0"/>
                <a:ea typeface="Cambria Math" pitchFamily="18" charset="0"/>
              </a:rPr>
              <a:t>ц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http://img-f.photosight.ru/969/3270034_thum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23436"/>
            <a:ext cx="5976664" cy="4826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0" name="Picture 2" descr="C:\Documents and Settings\ОРИОН\Рабочий стол\67_sbornik__7_fon\sbornik № 7_fon\6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504056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41277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</a:t>
            </a:r>
            <a:r>
              <a:rPr lang="ru-RU" sz="3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lang="ru-RU" sz="36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900113" y="2420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" name="Picture 2" descr="http://static7.depositphotos.com/1006018/793/i/950/depositphotos_7932028-Quill-pen-and-ink-well-with-paper-scro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301208"/>
            <a:ext cx="1552012" cy="1365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40466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за</a:t>
            </a:r>
            <a:r>
              <a:rPr lang="ru-RU" sz="8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я</a:t>
            </a:r>
            <a:r>
              <a:rPr lang="ru-RU" sz="8800" b="1" i="1" dirty="0" smtClean="0">
                <a:latin typeface="Cambria Math" pitchFamily="18" charset="0"/>
                <a:ea typeface="Cambria Math" pitchFamily="18" charset="0"/>
              </a:rPr>
              <a:t>ц</a:t>
            </a:r>
            <a:endParaRPr lang="ru-RU" sz="8800" b="1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http://img-f.photosight.ru/969/3270034_thum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23436"/>
            <a:ext cx="5976664" cy="4826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95</Words>
  <Application>Microsoft Office PowerPoint</Application>
  <PresentationFormat>Экран (4:3)</PresentationFormat>
  <Paragraphs>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15</cp:revision>
  <dcterms:created xsi:type="dcterms:W3CDTF">2016-02-01T11:46:58Z</dcterms:created>
  <dcterms:modified xsi:type="dcterms:W3CDTF">2016-02-02T14:55:07Z</dcterms:modified>
</cp:coreProperties>
</file>