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80" r:id="rId2"/>
  </p:sldMasterIdLst>
  <p:notesMasterIdLst>
    <p:notesMasterId r:id="rId19"/>
  </p:notesMasterIdLst>
  <p:sldIdLst>
    <p:sldId id="313" r:id="rId3"/>
    <p:sldId id="314" r:id="rId4"/>
    <p:sldId id="279" r:id="rId5"/>
    <p:sldId id="351" r:id="rId6"/>
    <p:sldId id="356" r:id="rId7"/>
    <p:sldId id="357" r:id="rId8"/>
    <p:sldId id="338" r:id="rId9"/>
    <p:sldId id="347" r:id="rId10"/>
    <p:sldId id="345" r:id="rId11"/>
    <p:sldId id="358" r:id="rId12"/>
    <p:sldId id="352" r:id="rId13"/>
    <p:sldId id="353" r:id="rId14"/>
    <p:sldId id="354" r:id="rId15"/>
    <p:sldId id="346" r:id="rId16"/>
    <p:sldId id="355" r:id="rId17"/>
    <p:sldId id="31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7" autoAdjust="0"/>
  </p:normalViewPr>
  <p:slideViewPr>
    <p:cSldViewPr>
      <p:cViewPr varScale="1">
        <p:scale>
          <a:sx n="64" d="100"/>
          <a:sy n="64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842C6-690E-4797-B2E7-3BB501402FAB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594F5-5AF1-4728-A5E2-20B6193EE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2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60D273-0F56-49DF-90A8-8196729F062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CB1ED-F11D-48D9-BADB-C00E4A401A8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3742E7-6947-4E2E-8B26-B0839F4D3AC0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58718-F40D-4FE3-B0FD-8228DBBF24F7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DA77C3-A918-4276-A156-F26F369F16B2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17A6E-8076-44B3-A079-996AED66F1F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987028-52F9-4744-9E17-8BD27BD5DD1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65B54-95E3-4285-B097-0A5E79ECA316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51DF5-B778-406C-ACFE-EBEC40E935D0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A2828-87B1-4A6C-879B-A2D3CD1089E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788106-8D84-42C4-B1F4-7B44FD7A9CF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41F2A-C52F-4E44-910A-FE0FF3F1334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15F78A-5418-46D2-BA9C-601A18742F5E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1FCF5-D5F3-431F-8803-F3EFF065A84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CA027-B2BD-489E-8045-FCB332570DF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590B6-C647-45A4-A681-6D0C9C42961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8832E8-4707-4537-B3D0-EFAA7171EC4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0D888-4B68-44D2-A9D5-A4B25EEA609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D792AD-0725-46E5-846B-277774FD9EC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54B11-8166-479C-AFC1-617EAA06F51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B8C3FB-B360-4729-85A6-A463F35DF9BC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93A4D-0F0E-4356-911E-F48D3B1B476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1555-AC13-47B3-A614-50B52B2859A2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848F-EA5A-46B3-89BA-A772C5F573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40C5FE-2767-40E3-ADF1-D4B900688AB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B9E60C-509B-4BF5-9624-6CB82F43A9D6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240C5FE-2767-40E3-ADF1-D4B900688AB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08.06.2020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5B9E60C-509B-4BF5-9624-6CB82F43A9D6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572252/ccbee193-6d16-45df-947a-e8266e3cf45c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43408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63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712954" y="4636021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65934" y="2011357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3560554" y="1052736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764704"/>
            <a:ext cx="6687845" cy="495836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52736"/>
            <a:ext cx="26629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+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38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1754" y="1988840"/>
            <a:ext cx="2481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38 –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963223"/>
            <a:ext cx="17764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31754" y="393305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проверка:</a:t>
            </a:r>
            <a:b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+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00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300" y="620688"/>
            <a:ext cx="891141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Если из целого отнять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(убрать, вычесть)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часть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то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Получится другая 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часть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48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322383051_437273700/imag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03" y="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20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583614/e56c21e7-2101-4ee5-978f-00e96deeb0e2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38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50504" y="4656784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38402" y="2963223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74554" y="1972544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349526" y="1052736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764704"/>
            <a:ext cx="6687845" cy="495836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52736"/>
            <a:ext cx="29514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 -  5    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1754" y="1988840"/>
            <a:ext cx="22397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 + 5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963223"/>
            <a:ext cx="16353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10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74575" y="3938689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проверка:</a:t>
            </a:r>
            <a:b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 – 5 =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76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547664" y="4641212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50504" y="2963106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74554" y="1999706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50504" y="1054769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764704"/>
            <a:ext cx="6687845" cy="495836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52736"/>
            <a:ext cx="29514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 -  10  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1754" y="1988840"/>
            <a:ext cx="25218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 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 + 10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963223"/>
            <a:ext cx="16353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18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74575" y="3938689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проверка:</a:t>
            </a:r>
            <a:b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18 – 10  =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6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eesona.ru/upload/918/48ff47d773cefe7374c6143cec660b6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7302676" cy="36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laycast.ru/uploads/2015/06/11/1394594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90574"/>
            <a:ext cx="2808312" cy="262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8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37279" y="71578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0000"/>
                </a:solidFill>
                <a:latin typeface="Garamond" panose="02020404030301010803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1650"/>
              </a:spcBef>
              <a:buSzPct val="100000"/>
              <a:defRPr/>
            </a:pP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 птица пером, а </a:t>
            </a:r>
          </a:p>
          <a:p>
            <a:pPr>
              <a:spcBef>
                <a:spcPts val="1650"/>
              </a:spcBef>
              <a:buSzPct val="100000"/>
              <a:defRPr/>
            </a:pP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- умом.</a:t>
            </a:r>
            <a:endParaRPr lang="ru-RU" altLang="ru-RU" sz="66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650"/>
              </a:spcBef>
              <a:buClr>
                <a:srgbClr val="3F2FB5"/>
              </a:buClr>
              <a:buSzPct val="100000"/>
              <a:buFont typeface="Garamond" panose="02020404030301010803" pitchFamily="18" charset="0"/>
              <a:buNone/>
              <a:defRPr/>
            </a:pPr>
            <a:endParaRPr lang="ru-RU" altLang="ru-RU" sz="6600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8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55451" y="2967335"/>
            <a:ext cx="3833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Вспомним!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1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icsovet1.kidstaff.net/uploads/2018/02/19/201802190636050250b4711_650x6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konspekta.net/infopediasu/baza7/457859550956.files/image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" y="7938"/>
            <a:ext cx="9101583" cy="687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44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4079" y="2967335"/>
            <a:ext cx="787587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Прочитай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порядке убывания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результаты действий!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https://ds04.infourok.ru/uploads/ex/0091/0018cc38-15f39563/hello_html_m4e586a8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" y="0"/>
            <a:ext cx="91477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13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55451" y="2967335"/>
            <a:ext cx="3833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Вспомним!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http://xn----7sbbao2ali0aghq2c8b.xn--p1ai/0998/091/m1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56" y="0"/>
            <a:ext cx="92873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3.bp.blogspot.com/-uFpZeDP1hV4/WyuyWzUMcXI/AAAAAAAAA2s/UvVYvzuk22QnPwa6yf_uwKGFQEM0_BvFwCLcBGAs/s1600/0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894" y="-1"/>
            <a:ext cx="930641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80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7922" y="2967335"/>
            <a:ext cx="546816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Устно подумай!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Какое число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Пропущено?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741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487" y="620688"/>
            <a:ext cx="871103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Если из суммы отнять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Одно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Слагаемое, то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Получится другое 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слагаемое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545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712954" y="4636021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65934" y="2011357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3560554" y="1052736"/>
            <a:ext cx="914400" cy="7674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764704"/>
            <a:ext cx="6687845" cy="495836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052736"/>
            <a:ext cx="26629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+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55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1754" y="1988840"/>
            <a:ext cx="2481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55 –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963223"/>
            <a:ext cx="17764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31754" y="393305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проверка:</a:t>
            </a:r>
            <a:b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+ </a:t>
            </a:r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41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120</Words>
  <Application>Microsoft Office PowerPoint</Application>
  <PresentationFormat>Экран (4:3)</PresentationFormat>
  <Paragraphs>39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Аптека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81</cp:revision>
  <dcterms:created xsi:type="dcterms:W3CDTF">2020-04-01T08:07:09Z</dcterms:created>
  <dcterms:modified xsi:type="dcterms:W3CDTF">2020-06-08T10:43:19Z</dcterms:modified>
</cp:coreProperties>
</file>