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  <p:sldMasterId id="2147483732" r:id="rId6"/>
    <p:sldMasterId id="2147483804" r:id="rId7"/>
    <p:sldMasterId id="2147483828" r:id="rId8"/>
    <p:sldMasterId id="2147483840" r:id="rId9"/>
    <p:sldMasterId id="2147483852" r:id="rId10"/>
    <p:sldMasterId id="2147483864" r:id="rId11"/>
    <p:sldMasterId id="2147483888" r:id="rId12"/>
    <p:sldMasterId id="2147483900" r:id="rId13"/>
  </p:sldMasterIdLst>
  <p:sldIdLst>
    <p:sldId id="277" r:id="rId14"/>
    <p:sldId id="257" r:id="rId15"/>
    <p:sldId id="279" r:id="rId16"/>
    <p:sldId id="281" r:id="rId17"/>
    <p:sldId id="282" r:id="rId18"/>
    <p:sldId id="278" r:id="rId19"/>
    <p:sldId id="280" r:id="rId20"/>
    <p:sldId id="285" r:id="rId21"/>
    <p:sldId id="260" r:id="rId22"/>
    <p:sldId id="262" r:id="rId23"/>
    <p:sldId id="258" r:id="rId24"/>
    <p:sldId id="268" r:id="rId25"/>
    <p:sldId id="270" r:id="rId26"/>
    <p:sldId id="276" r:id="rId27"/>
    <p:sldId id="261" r:id="rId28"/>
    <p:sldId id="272" r:id="rId29"/>
    <p:sldId id="286" r:id="rId30"/>
    <p:sldId id="271" r:id="rId31"/>
    <p:sldId id="287" r:id="rId32"/>
    <p:sldId id="273" r:id="rId33"/>
    <p:sldId id="288" r:id="rId34"/>
    <p:sldId id="27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DA2D80-0FA7-4C7B-ADA3-7340D0D46281}" type="doc">
      <dgm:prSet loTypeId="urn:microsoft.com/office/officeart/2005/8/layout/process4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2752CF11-F9D2-42D7-AF66-8A612CF60B43}">
      <dgm:prSet/>
      <dgm:spPr/>
      <dgm:t>
        <a:bodyPr/>
        <a:lstStyle/>
        <a:p>
          <a:r>
            <a:rPr lang="ru-RU" dirty="0" smtClean="0"/>
            <a:t>Урок русского языка</a:t>
          </a:r>
        </a:p>
        <a:p>
          <a:r>
            <a:rPr lang="ru-RU" i="1" dirty="0" smtClean="0">
              <a:solidFill>
                <a:srgbClr val="002060"/>
              </a:solidFill>
            </a:rPr>
            <a:t>6 апреля</a:t>
          </a:r>
          <a:endParaRPr lang="ru-RU" i="1" dirty="0">
            <a:solidFill>
              <a:srgbClr val="002060"/>
            </a:solidFill>
          </a:endParaRPr>
        </a:p>
      </dgm:t>
    </dgm:pt>
    <dgm:pt modelId="{A53A6EFC-44F6-4D1F-AFE1-9844EEC695BA}" type="parTrans" cxnId="{A115BF48-4EA7-4AFD-97C2-B9629E686239}">
      <dgm:prSet/>
      <dgm:spPr/>
      <dgm:t>
        <a:bodyPr/>
        <a:lstStyle/>
        <a:p>
          <a:endParaRPr lang="ru-RU"/>
        </a:p>
      </dgm:t>
    </dgm:pt>
    <dgm:pt modelId="{5D1C0FFD-C3A9-4B74-8E43-07745A6F6CBE}" type="sibTrans" cxnId="{A115BF48-4EA7-4AFD-97C2-B9629E686239}">
      <dgm:prSet/>
      <dgm:spPr/>
      <dgm:t>
        <a:bodyPr/>
        <a:lstStyle/>
        <a:p>
          <a:endParaRPr lang="ru-RU"/>
        </a:p>
      </dgm:t>
    </dgm:pt>
    <dgm:pt modelId="{69AF3841-C09C-414E-AAA3-4AE286E0E5EE}" type="pres">
      <dgm:prSet presAssocID="{B1DA2D80-0FA7-4C7B-ADA3-7340D0D462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A525F7-1F34-413C-8D57-2AC9DE523D3F}" type="pres">
      <dgm:prSet presAssocID="{2752CF11-F9D2-42D7-AF66-8A612CF60B43}" presName="boxAndChildren" presStyleCnt="0"/>
      <dgm:spPr/>
    </dgm:pt>
    <dgm:pt modelId="{E6F3CD33-9B50-4258-AD7F-7967180361ED}" type="pres">
      <dgm:prSet presAssocID="{2752CF11-F9D2-42D7-AF66-8A612CF60B43}" presName="parentTextBox" presStyleLbl="node1" presStyleIdx="0" presStyleCnt="1" custLinFactNeighborX="-847" custLinFactNeighborY="-12658"/>
      <dgm:spPr/>
      <dgm:t>
        <a:bodyPr/>
        <a:lstStyle/>
        <a:p>
          <a:endParaRPr lang="ru-RU"/>
        </a:p>
      </dgm:t>
    </dgm:pt>
  </dgm:ptLst>
  <dgm:cxnLst>
    <dgm:cxn modelId="{A7DCA238-9C7A-44BF-8EB3-EB2DF59DDE94}" type="presOf" srcId="{B1DA2D80-0FA7-4C7B-ADA3-7340D0D46281}" destId="{69AF3841-C09C-414E-AAA3-4AE286E0E5EE}" srcOrd="0" destOrd="0" presId="urn:microsoft.com/office/officeart/2005/8/layout/process4"/>
    <dgm:cxn modelId="{768A34D4-2E54-4216-B307-4B5425301067}" type="presOf" srcId="{2752CF11-F9D2-42D7-AF66-8A612CF60B43}" destId="{E6F3CD33-9B50-4258-AD7F-7967180361ED}" srcOrd="0" destOrd="0" presId="urn:microsoft.com/office/officeart/2005/8/layout/process4"/>
    <dgm:cxn modelId="{A115BF48-4EA7-4AFD-97C2-B9629E686239}" srcId="{B1DA2D80-0FA7-4C7B-ADA3-7340D0D46281}" destId="{2752CF11-F9D2-42D7-AF66-8A612CF60B43}" srcOrd="0" destOrd="0" parTransId="{A53A6EFC-44F6-4D1F-AFE1-9844EEC695BA}" sibTransId="{5D1C0FFD-C3A9-4B74-8E43-07745A6F6CBE}"/>
    <dgm:cxn modelId="{ED0CBA00-59F8-4274-A730-DD145F190718}" type="presParOf" srcId="{69AF3841-C09C-414E-AAA3-4AE286E0E5EE}" destId="{A3A525F7-1F34-413C-8D57-2AC9DE523D3F}" srcOrd="0" destOrd="0" presId="urn:microsoft.com/office/officeart/2005/8/layout/process4"/>
    <dgm:cxn modelId="{7B435DCD-70AE-4C40-A0B7-EF6A3F472177}" type="presParOf" srcId="{A3A525F7-1F34-413C-8D57-2AC9DE523D3F}" destId="{E6F3CD33-9B50-4258-AD7F-7967180361E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7D8D059-006C-403D-8275-0ED24E1ED738}" type="doc">
      <dgm:prSet loTypeId="urn:microsoft.com/office/officeart/2005/8/layout/hProcess9" loCatId="process" qsTypeId="urn:microsoft.com/office/officeart/2005/8/quickstyle/3d1" qsCatId="3D" csTypeId="urn:microsoft.com/office/officeart/2005/8/colors/accent1_3" csCatId="accent1" phldr="1"/>
      <dgm:spPr/>
    </dgm:pt>
    <dgm:pt modelId="{71A3A642-1FA6-471C-8411-05D453E5E841}">
      <dgm:prSet phldrT="[Текст]"/>
      <dgm:spPr/>
      <dgm:t>
        <a:bodyPr/>
        <a:lstStyle/>
        <a:p>
          <a:r>
            <a:rPr lang="ru-RU" dirty="0" smtClean="0"/>
            <a:t>крутой</a:t>
          </a:r>
          <a:endParaRPr lang="ru-RU" dirty="0"/>
        </a:p>
      </dgm:t>
    </dgm:pt>
    <dgm:pt modelId="{4A8A89D0-77FC-47EF-884D-FF67464D901D}" type="parTrans" cxnId="{31F0E4C7-771E-48CA-B312-452BE01BC945}">
      <dgm:prSet/>
      <dgm:spPr/>
      <dgm:t>
        <a:bodyPr/>
        <a:lstStyle/>
        <a:p>
          <a:endParaRPr lang="ru-RU"/>
        </a:p>
      </dgm:t>
    </dgm:pt>
    <dgm:pt modelId="{26F50ACC-FB9F-44CE-A316-5F02B0A95AEF}" type="sibTrans" cxnId="{31F0E4C7-771E-48CA-B312-452BE01BC945}">
      <dgm:prSet/>
      <dgm:spPr/>
      <dgm:t>
        <a:bodyPr/>
        <a:lstStyle/>
        <a:p>
          <a:endParaRPr lang="ru-RU"/>
        </a:p>
      </dgm:t>
    </dgm:pt>
    <dgm:pt modelId="{1EAC9BF1-FF99-4CB4-ADBE-7C0EF062EC34}">
      <dgm:prSet phldrT="[Текст]"/>
      <dgm:spPr/>
      <dgm:t>
        <a:bodyPr/>
        <a:lstStyle/>
        <a:p>
          <a:r>
            <a:rPr lang="ru-RU" dirty="0" smtClean="0"/>
            <a:t>обрывистый</a:t>
          </a:r>
          <a:endParaRPr lang="ru-RU" dirty="0"/>
        </a:p>
      </dgm:t>
    </dgm:pt>
    <dgm:pt modelId="{2C603E41-D5D8-42C0-83E9-38E2219089AE}" type="parTrans" cxnId="{4DB38FF4-1FFD-44E4-898F-5950310C2A71}">
      <dgm:prSet/>
      <dgm:spPr/>
      <dgm:t>
        <a:bodyPr/>
        <a:lstStyle/>
        <a:p>
          <a:endParaRPr lang="ru-RU"/>
        </a:p>
      </dgm:t>
    </dgm:pt>
    <dgm:pt modelId="{C95B0BE3-EB68-4512-9ACA-66581F2ED396}" type="sibTrans" cxnId="{4DB38FF4-1FFD-44E4-898F-5950310C2A71}">
      <dgm:prSet/>
      <dgm:spPr/>
      <dgm:t>
        <a:bodyPr/>
        <a:lstStyle/>
        <a:p>
          <a:endParaRPr lang="ru-RU"/>
        </a:p>
      </dgm:t>
    </dgm:pt>
    <dgm:pt modelId="{20E2E24A-685A-44BE-BC69-BF8B4F3DA97D}">
      <dgm:prSet phldrT="[Текст]"/>
      <dgm:spPr/>
      <dgm:t>
        <a:bodyPr/>
        <a:lstStyle/>
        <a:p>
          <a:r>
            <a:rPr lang="ru-RU" dirty="0" smtClean="0"/>
            <a:t>отвесный</a:t>
          </a:r>
          <a:endParaRPr lang="ru-RU" dirty="0"/>
        </a:p>
      </dgm:t>
    </dgm:pt>
    <dgm:pt modelId="{5CC20C0A-D37A-4CB8-AC0D-71C6995746D5}" type="parTrans" cxnId="{DE6BBE4E-49F3-4064-8C9F-F61249FA0F24}">
      <dgm:prSet/>
      <dgm:spPr/>
      <dgm:t>
        <a:bodyPr/>
        <a:lstStyle/>
        <a:p>
          <a:endParaRPr lang="ru-RU"/>
        </a:p>
      </dgm:t>
    </dgm:pt>
    <dgm:pt modelId="{A60222EA-8B51-4F0E-8802-16A22169E284}" type="sibTrans" cxnId="{DE6BBE4E-49F3-4064-8C9F-F61249FA0F24}">
      <dgm:prSet/>
      <dgm:spPr/>
      <dgm:t>
        <a:bodyPr/>
        <a:lstStyle/>
        <a:p>
          <a:endParaRPr lang="ru-RU"/>
        </a:p>
      </dgm:t>
    </dgm:pt>
    <dgm:pt modelId="{BE274739-95F6-4FE1-B4D5-FBB2E9EFA5E2}" type="pres">
      <dgm:prSet presAssocID="{37D8D059-006C-403D-8275-0ED24E1ED738}" presName="CompostProcess" presStyleCnt="0">
        <dgm:presLayoutVars>
          <dgm:dir/>
          <dgm:resizeHandles val="exact"/>
        </dgm:presLayoutVars>
      </dgm:prSet>
      <dgm:spPr/>
    </dgm:pt>
    <dgm:pt modelId="{8B2FA27B-BFE7-4592-8E9D-4CE8D7C1DF05}" type="pres">
      <dgm:prSet presAssocID="{37D8D059-006C-403D-8275-0ED24E1ED738}" presName="arrow" presStyleLbl="bgShp" presStyleIdx="0" presStyleCnt="1" custLinFactNeighborX="-1536" custLinFactNeighborY="-20257"/>
      <dgm:spPr/>
    </dgm:pt>
    <dgm:pt modelId="{F76A6534-BBCD-4450-AF6A-BA89E82061F0}" type="pres">
      <dgm:prSet presAssocID="{37D8D059-006C-403D-8275-0ED24E1ED738}" presName="linearProcess" presStyleCnt="0"/>
      <dgm:spPr/>
    </dgm:pt>
    <dgm:pt modelId="{7DAA3895-ECA0-40A1-AA57-9D08688C6B73}" type="pres">
      <dgm:prSet presAssocID="{71A3A642-1FA6-471C-8411-05D453E5E84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875761-C9D2-4523-8313-08FF1F0560E1}" type="pres">
      <dgm:prSet presAssocID="{26F50ACC-FB9F-44CE-A316-5F02B0A95AEF}" presName="sibTrans" presStyleCnt="0"/>
      <dgm:spPr/>
    </dgm:pt>
    <dgm:pt modelId="{BEFB7514-B0B1-42EE-8F87-27DAC4BFC4CE}" type="pres">
      <dgm:prSet presAssocID="{1EAC9BF1-FF99-4CB4-ADBE-7C0EF062EC34}" presName="textNode" presStyleLbl="node1" presStyleIdx="1" presStyleCnt="3" custScaleY="98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DD511-EAD9-4801-A6C8-B1F5F1BEAF2E}" type="pres">
      <dgm:prSet presAssocID="{C95B0BE3-EB68-4512-9ACA-66581F2ED396}" presName="sibTrans" presStyleCnt="0"/>
      <dgm:spPr/>
    </dgm:pt>
    <dgm:pt modelId="{B6E026B3-E673-4131-8186-0D22A4AD03ED}" type="pres">
      <dgm:prSet presAssocID="{20E2E24A-685A-44BE-BC69-BF8B4F3DA97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850B69-B074-4E50-A53D-C2E1024A27EB}" type="presOf" srcId="{20E2E24A-685A-44BE-BC69-BF8B4F3DA97D}" destId="{B6E026B3-E673-4131-8186-0D22A4AD03ED}" srcOrd="0" destOrd="0" presId="urn:microsoft.com/office/officeart/2005/8/layout/hProcess9"/>
    <dgm:cxn modelId="{4DB38FF4-1FFD-44E4-898F-5950310C2A71}" srcId="{37D8D059-006C-403D-8275-0ED24E1ED738}" destId="{1EAC9BF1-FF99-4CB4-ADBE-7C0EF062EC34}" srcOrd="1" destOrd="0" parTransId="{2C603E41-D5D8-42C0-83E9-38E2219089AE}" sibTransId="{C95B0BE3-EB68-4512-9ACA-66581F2ED396}"/>
    <dgm:cxn modelId="{31F0E4C7-771E-48CA-B312-452BE01BC945}" srcId="{37D8D059-006C-403D-8275-0ED24E1ED738}" destId="{71A3A642-1FA6-471C-8411-05D453E5E841}" srcOrd="0" destOrd="0" parTransId="{4A8A89D0-77FC-47EF-884D-FF67464D901D}" sibTransId="{26F50ACC-FB9F-44CE-A316-5F02B0A95AEF}"/>
    <dgm:cxn modelId="{DE6BBE4E-49F3-4064-8C9F-F61249FA0F24}" srcId="{37D8D059-006C-403D-8275-0ED24E1ED738}" destId="{20E2E24A-685A-44BE-BC69-BF8B4F3DA97D}" srcOrd="2" destOrd="0" parTransId="{5CC20C0A-D37A-4CB8-AC0D-71C6995746D5}" sibTransId="{A60222EA-8B51-4F0E-8802-16A22169E284}"/>
    <dgm:cxn modelId="{3AF3A302-D4F8-48B9-8B3E-AE6D372FEF4C}" type="presOf" srcId="{1EAC9BF1-FF99-4CB4-ADBE-7C0EF062EC34}" destId="{BEFB7514-B0B1-42EE-8F87-27DAC4BFC4CE}" srcOrd="0" destOrd="0" presId="urn:microsoft.com/office/officeart/2005/8/layout/hProcess9"/>
    <dgm:cxn modelId="{B0507C4E-F0E4-47EB-B20C-D1206114A499}" type="presOf" srcId="{37D8D059-006C-403D-8275-0ED24E1ED738}" destId="{BE274739-95F6-4FE1-B4D5-FBB2E9EFA5E2}" srcOrd="0" destOrd="0" presId="urn:microsoft.com/office/officeart/2005/8/layout/hProcess9"/>
    <dgm:cxn modelId="{46B3C8FF-036E-4271-8751-F9BA38688845}" type="presOf" srcId="{71A3A642-1FA6-471C-8411-05D453E5E841}" destId="{7DAA3895-ECA0-40A1-AA57-9D08688C6B73}" srcOrd="0" destOrd="0" presId="urn:microsoft.com/office/officeart/2005/8/layout/hProcess9"/>
    <dgm:cxn modelId="{EE88C044-DF01-424D-BBA3-BFA5A8F5F8DF}" type="presParOf" srcId="{BE274739-95F6-4FE1-B4D5-FBB2E9EFA5E2}" destId="{8B2FA27B-BFE7-4592-8E9D-4CE8D7C1DF05}" srcOrd="0" destOrd="0" presId="urn:microsoft.com/office/officeart/2005/8/layout/hProcess9"/>
    <dgm:cxn modelId="{22662D6E-5067-4C82-A6E1-DC9789F28B01}" type="presParOf" srcId="{BE274739-95F6-4FE1-B4D5-FBB2E9EFA5E2}" destId="{F76A6534-BBCD-4450-AF6A-BA89E82061F0}" srcOrd="1" destOrd="0" presId="urn:microsoft.com/office/officeart/2005/8/layout/hProcess9"/>
    <dgm:cxn modelId="{D840D65D-4C16-4742-B521-6648F622EF27}" type="presParOf" srcId="{F76A6534-BBCD-4450-AF6A-BA89E82061F0}" destId="{7DAA3895-ECA0-40A1-AA57-9D08688C6B73}" srcOrd="0" destOrd="0" presId="urn:microsoft.com/office/officeart/2005/8/layout/hProcess9"/>
    <dgm:cxn modelId="{E4C894CD-1E79-4040-8BC7-E6FBF905D1D1}" type="presParOf" srcId="{F76A6534-BBCD-4450-AF6A-BA89E82061F0}" destId="{62875761-C9D2-4523-8313-08FF1F0560E1}" srcOrd="1" destOrd="0" presId="urn:microsoft.com/office/officeart/2005/8/layout/hProcess9"/>
    <dgm:cxn modelId="{F5DF5CBB-8912-40E3-9532-4FD7494756B9}" type="presParOf" srcId="{F76A6534-BBCD-4450-AF6A-BA89E82061F0}" destId="{BEFB7514-B0B1-42EE-8F87-27DAC4BFC4CE}" srcOrd="2" destOrd="0" presId="urn:microsoft.com/office/officeart/2005/8/layout/hProcess9"/>
    <dgm:cxn modelId="{20F622B8-CEE0-4590-8967-8B23BCD426C7}" type="presParOf" srcId="{F76A6534-BBCD-4450-AF6A-BA89E82061F0}" destId="{E6CDD511-EAD9-4801-A6C8-B1F5F1BEAF2E}" srcOrd="3" destOrd="0" presId="urn:microsoft.com/office/officeart/2005/8/layout/hProcess9"/>
    <dgm:cxn modelId="{1293BE56-C0C7-4631-88D4-87CC49142220}" type="presParOf" srcId="{F76A6534-BBCD-4450-AF6A-BA89E82061F0}" destId="{B6E026B3-E673-4131-8186-0D22A4AD03E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DA2D80-0FA7-4C7B-ADA3-7340D0D46281}" type="doc">
      <dgm:prSet loTypeId="urn:microsoft.com/office/officeart/2005/8/layout/process4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2B8C721E-FFD5-4E27-B103-18C1F65EE55D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>
              <a:latin typeface="Monotype Corsiva" pitchFamily="66" charset="0"/>
            </a:rPr>
            <a:t>Ребята, это первый урок русского языка в 4 четверти.</a:t>
          </a:r>
          <a:endParaRPr lang="ru-RU" sz="3200" dirty="0">
            <a:latin typeface="Monotype Corsiva" pitchFamily="66" charset="0"/>
          </a:endParaRPr>
        </a:p>
      </dgm:t>
    </dgm:pt>
    <dgm:pt modelId="{69D0AA78-473E-4A76-BEF0-FB5963DAFDE4}" type="parTrans" cxnId="{F0B73208-2755-4ED2-BC93-731E23A65DAA}">
      <dgm:prSet/>
      <dgm:spPr/>
      <dgm:t>
        <a:bodyPr/>
        <a:lstStyle/>
        <a:p>
          <a:endParaRPr lang="ru-RU"/>
        </a:p>
      </dgm:t>
    </dgm:pt>
    <dgm:pt modelId="{18ECAD73-6987-46EB-B157-FF96CD10E741}" type="sibTrans" cxnId="{F0B73208-2755-4ED2-BC93-731E23A65DAA}">
      <dgm:prSet/>
      <dgm:spPr/>
      <dgm:t>
        <a:bodyPr/>
        <a:lstStyle/>
        <a:p>
          <a:endParaRPr lang="ru-RU"/>
        </a:p>
      </dgm:t>
    </dgm:pt>
    <dgm:pt modelId="{B10595D0-0301-4F5A-9BF9-B474889B3082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Давайте будем трудолюбивыми и станем ещё умней!</a:t>
          </a:r>
          <a:endParaRPr lang="ru-RU" dirty="0"/>
        </a:p>
      </dgm:t>
    </dgm:pt>
    <dgm:pt modelId="{7C2512C5-74E8-44D6-99D1-F96548996AA8}" type="parTrans" cxnId="{D53E171A-3842-4282-8AFB-4BECA6EF1F6F}">
      <dgm:prSet/>
      <dgm:spPr/>
      <dgm:t>
        <a:bodyPr/>
        <a:lstStyle/>
        <a:p>
          <a:endParaRPr lang="ru-RU"/>
        </a:p>
      </dgm:t>
    </dgm:pt>
    <dgm:pt modelId="{452E5468-6775-4F7A-81E3-2D5D9C9E8302}" type="sibTrans" cxnId="{D53E171A-3842-4282-8AFB-4BECA6EF1F6F}">
      <dgm:prSet/>
      <dgm:spPr/>
      <dgm:t>
        <a:bodyPr/>
        <a:lstStyle/>
        <a:p>
          <a:endParaRPr lang="ru-RU"/>
        </a:p>
      </dgm:t>
    </dgm:pt>
    <dgm:pt modelId="{5CAC8572-7CB2-4434-8551-4CBC2A361AFC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>
              <a:latin typeface="Monotype Corsiva" pitchFamily="66" charset="0"/>
            </a:rPr>
            <a:t>Тема урока очень нам знакома – </a:t>
          </a:r>
          <a:r>
            <a:rPr lang="ru-RU" sz="3600" b="1" dirty="0" smtClean="0">
              <a:solidFill>
                <a:srgbClr val="FFC000"/>
              </a:solidFill>
              <a:latin typeface="Monotype Corsiva" pitchFamily="66" charset="0"/>
            </a:rPr>
            <a:t>имя прилагательное.</a:t>
          </a:r>
        </a:p>
        <a:p>
          <a:pPr rtl="0"/>
          <a:r>
            <a:rPr lang="ru-RU" sz="3200" b="1" u="sng" dirty="0" smtClean="0">
              <a:solidFill>
                <a:schemeClr val="bg1"/>
              </a:solidFill>
              <a:latin typeface="+mn-lt"/>
            </a:rPr>
            <a:t>Но вам нужно определить, что нового мы узнаем  о  прилагательном.</a:t>
          </a:r>
          <a:endParaRPr lang="ru-RU" sz="3200" b="1" u="sng" dirty="0">
            <a:solidFill>
              <a:schemeClr val="bg1"/>
            </a:solidFill>
            <a:latin typeface="+mn-lt"/>
          </a:endParaRPr>
        </a:p>
      </dgm:t>
    </dgm:pt>
    <dgm:pt modelId="{62E4DC95-8AC3-4D1F-A0FB-7D1B433C3F5B}" type="parTrans" cxnId="{A77449BA-F824-435A-B924-9851198A0663}">
      <dgm:prSet/>
      <dgm:spPr/>
      <dgm:t>
        <a:bodyPr/>
        <a:lstStyle/>
        <a:p>
          <a:endParaRPr lang="ru-RU"/>
        </a:p>
      </dgm:t>
    </dgm:pt>
    <dgm:pt modelId="{D5EECAA8-297B-4463-808E-776BCB424F56}" type="sibTrans" cxnId="{A77449BA-F824-435A-B924-9851198A0663}">
      <dgm:prSet/>
      <dgm:spPr/>
      <dgm:t>
        <a:bodyPr/>
        <a:lstStyle/>
        <a:p>
          <a:endParaRPr lang="ru-RU"/>
        </a:p>
      </dgm:t>
    </dgm:pt>
    <dgm:pt modelId="{69AF3841-C09C-414E-AAA3-4AE286E0E5EE}" type="pres">
      <dgm:prSet presAssocID="{B1DA2D80-0FA7-4C7B-ADA3-7340D0D462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2031E0-8C93-4413-B530-6582013A95EC}" type="pres">
      <dgm:prSet presAssocID="{5CAC8572-7CB2-4434-8551-4CBC2A361AFC}" presName="boxAndChildren" presStyleCnt="0"/>
      <dgm:spPr/>
      <dgm:t>
        <a:bodyPr/>
        <a:lstStyle/>
        <a:p>
          <a:endParaRPr lang="ru-RU"/>
        </a:p>
      </dgm:t>
    </dgm:pt>
    <dgm:pt modelId="{40075761-3B88-4DEC-800D-41D5F2F19E3D}" type="pres">
      <dgm:prSet presAssocID="{5CAC8572-7CB2-4434-8551-4CBC2A361AFC}" presName="parentTextBox" presStyleLbl="node1" presStyleIdx="0" presStyleCnt="3" custScaleY="206723"/>
      <dgm:spPr/>
      <dgm:t>
        <a:bodyPr/>
        <a:lstStyle/>
        <a:p>
          <a:endParaRPr lang="ru-RU"/>
        </a:p>
      </dgm:t>
    </dgm:pt>
    <dgm:pt modelId="{EC5F5677-B357-49E6-BCAD-289C991AEBDB}" type="pres">
      <dgm:prSet presAssocID="{452E5468-6775-4F7A-81E3-2D5D9C9E8302}" presName="sp" presStyleCnt="0"/>
      <dgm:spPr/>
      <dgm:t>
        <a:bodyPr/>
        <a:lstStyle/>
        <a:p>
          <a:endParaRPr lang="ru-RU"/>
        </a:p>
      </dgm:t>
    </dgm:pt>
    <dgm:pt modelId="{D9D20BC6-9EAB-4D89-907A-B42BBD890275}" type="pres">
      <dgm:prSet presAssocID="{B10595D0-0301-4F5A-9BF9-B474889B3082}" presName="arrowAndChildren" presStyleCnt="0"/>
      <dgm:spPr/>
      <dgm:t>
        <a:bodyPr/>
        <a:lstStyle/>
        <a:p>
          <a:endParaRPr lang="ru-RU"/>
        </a:p>
      </dgm:t>
    </dgm:pt>
    <dgm:pt modelId="{632D6149-DDE1-45A4-83A2-2C58EDDFC4E1}" type="pres">
      <dgm:prSet presAssocID="{B10595D0-0301-4F5A-9BF9-B474889B3082}" presName="parentTextArrow" presStyleLbl="node1" presStyleIdx="1" presStyleCnt="3" custLinFactNeighborY="-13322"/>
      <dgm:spPr/>
      <dgm:t>
        <a:bodyPr/>
        <a:lstStyle/>
        <a:p>
          <a:endParaRPr lang="ru-RU"/>
        </a:p>
      </dgm:t>
    </dgm:pt>
    <dgm:pt modelId="{05839D00-CA24-4BC4-8382-52B27E37D9EB}" type="pres">
      <dgm:prSet presAssocID="{18ECAD73-6987-46EB-B157-FF96CD10E741}" presName="sp" presStyleCnt="0"/>
      <dgm:spPr/>
      <dgm:t>
        <a:bodyPr/>
        <a:lstStyle/>
        <a:p>
          <a:endParaRPr lang="ru-RU"/>
        </a:p>
      </dgm:t>
    </dgm:pt>
    <dgm:pt modelId="{D4261F89-2958-4983-B5EB-26EBEBBAF20B}" type="pres">
      <dgm:prSet presAssocID="{2B8C721E-FFD5-4E27-B103-18C1F65EE55D}" presName="arrowAndChildren" presStyleCnt="0"/>
      <dgm:spPr/>
      <dgm:t>
        <a:bodyPr/>
        <a:lstStyle/>
        <a:p>
          <a:endParaRPr lang="ru-RU"/>
        </a:p>
      </dgm:t>
    </dgm:pt>
    <dgm:pt modelId="{810A68DD-8BBC-4641-9C16-51C6ADA3898F}" type="pres">
      <dgm:prSet presAssocID="{2B8C721E-FFD5-4E27-B103-18C1F65EE55D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A77449BA-F824-435A-B924-9851198A0663}" srcId="{B1DA2D80-0FA7-4C7B-ADA3-7340D0D46281}" destId="{5CAC8572-7CB2-4434-8551-4CBC2A361AFC}" srcOrd="2" destOrd="0" parTransId="{62E4DC95-8AC3-4D1F-A0FB-7D1B433C3F5B}" sibTransId="{D5EECAA8-297B-4463-808E-776BCB424F56}"/>
    <dgm:cxn modelId="{5557F8B6-DED0-46E2-9524-868F0C04771A}" type="presOf" srcId="{B1DA2D80-0FA7-4C7B-ADA3-7340D0D46281}" destId="{69AF3841-C09C-414E-AAA3-4AE286E0E5EE}" srcOrd="0" destOrd="0" presId="urn:microsoft.com/office/officeart/2005/8/layout/process4"/>
    <dgm:cxn modelId="{D53E171A-3842-4282-8AFB-4BECA6EF1F6F}" srcId="{B1DA2D80-0FA7-4C7B-ADA3-7340D0D46281}" destId="{B10595D0-0301-4F5A-9BF9-B474889B3082}" srcOrd="1" destOrd="0" parTransId="{7C2512C5-74E8-44D6-99D1-F96548996AA8}" sibTransId="{452E5468-6775-4F7A-81E3-2D5D9C9E8302}"/>
    <dgm:cxn modelId="{F6BAEBC5-F18E-4AC5-B9F2-957B72863D16}" type="presOf" srcId="{2B8C721E-FFD5-4E27-B103-18C1F65EE55D}" destId="{810A68DD-8BBC-4641-9C16-51C6ADA3898F}" srcOrd="0" destOrd="0" presId="urn:microsoft.com/office/officeart/2005/8/layout/process4"/>
    <dgm:cxn modelId="{D9810DDF-90BA-47D4-B774-D4EF9A0C1794}" type="presOf" srcId="{B10595D0-0301-4F5A-9BF9-B474889B3082}" destId="{632D6149-DDE1-45A4-83A2-2C58EDDFC4E1}" srcOrd="0" destOrd="0" presId="urn:microsoft.com/office/officeart/2005/8/layout/process4"/>
    <dgm:cxn modelId="{3BD1BBE0-E370-4DE9-B5BA-BEC303A179AF}" type="presOf" srcId="{5CAC8572-7CB2-4434-8551-4CBC2A361AFC}" destId="{40075761-3B88-4DEC-800D-41D5F2F19E3D}" srcOrd="0" destOrd="0" presId="urn:microsoft.com/office/officeart/2005/8/layout/process4"/>
    <dgm:cxn modelId="{F0B73208-2755-4ED2-BC93-731E23A65DAA}" srcId="{B1DA2D80-0FA7-4C7B-ADA3-7340D0D46281}" destId="{2B8C721E-FFD5-4E27-B103-18C1F65EE55D}" srcOrd="0" destOrd="0" parTransId="{69D0AA78-473E-4A76-BEF0-FB5963DAFDE4}" sibTransId="{18ECAD73-6987-46EB-B157-FF96CD10E741}"/>
    <dgm:cxn modelId="{57C9C473-9FF0-43F0-AD5A-E3DEBC1233AD}" type="presParOf" srcId="{69AF3841-C09C-414E-AAA3-4AE286E0E5EE}" destId="{EB2031E0-8C93-4413-B530-6582013A95EC}" srcOrd="0" destOrd="0" presId="urn:microsoft.com/office/officeart/2005/8/layout/process4"/>
    <dgm:cxn modelId="{22B331B0-8129-453B-8C63-5E1F8885022B}" type="presParOf" srcId="{EB2031E0-8C93-4413-B530-6582013A95EC}" destId="{40075761-3B88-4DEC-800D-41D5F2F19E3D}" srcOrd="0" destOrd="0" presId="urn:microsoft.com/office/officeart/2005/8/layout/process4"/>
    <dgm:cxn modelId="{E5A8E41B-0D52-4EE0-B371-22D43570A53D}" type="presParOf" srcId="{69AF3841-C09C-414E-AAA3-4AE286E0E5EE}" destId="{EC5F5677-B357-49E6-BCAD-289C991AEBDB}" srcOrd="1" destOrd="0" presId="urn:microsoft.com/office/officeart/2005/8/layout/process4"/>
    <dgm:cxn modelId="{52389AFB-47E9-485A-9D56-FB7F42F7D0D6}" type="presParOf" srcId="{69AF3841-C09C-414E-AAA3-4AE286E0E5EE}" destId="{D9D20BC6-9EAB-4D89-907A-B42BBD890275}" srcOrd="2" destOrd="0" presId="urn:microsoft.com/office/officeart/2005/8/layout/process4"/>
    <dgm:cxn modelId="{17096C04-5C2C-487E-AB61-370CCF5D404A}" type="presParOf" srcId="{D9D20BC6-9EAB-4D89-907A-B42BBD890275}" destId="{632D6149-DDE1-45A4-83A2-2C58EDDFC4E1}" srcOrd="0" destOrd="0" presId="urn:microsoft.com/office/officeart/2005/8/layout/process4"/>
    <dgm:cxn modelId="{C44E893C-054C-4738-A382-0492880E2B4A}" type="presParOf" srcId="{69AF3841-C09C-414E-AAA3-4AE286E0E5EE}" destId="{05839D00-CA24-4BC4-8382-52B27E37D9EB}" srcOrd="3" destOrd="0" presId="urn:microsoft.com/office/officeart/2005/8/layout/process4"/>
    <dgm:cxn modelId="{DA4B8B63-1844-4163-B60A-A0175D68E47A}" type="presParOf" srcId="{69AF3841-C09C-414E-AAA3-4AE286E0E5EE}" destId="{D4261F89-2958-4983-B5EB-26EBEBBAF20B}" srcOrd="4" destOrd="0" presId="urn:microsoft.com/office/officeart/2005/8/layout/process4"/>
    <dgm:cxn modelId="{1F888E8C-C44B-4D01-AC41-D884973D6171}" type="presParOf" srcId="{D4261F89-2958-4983-B5EB-26EBEBBAF20B}" destId="{810A68DD-8BBC-4641-9C16-51C6ADA389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DA2D80-0FA7-4C7B-ADA3-7340D0D46281}" type="doc">
      <dgm:prSet loTypeId="urn:microsoft.com/office/officeart/2005/8/layout/process4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2B8C721E-FFD5-4E27-B103-18C1F65EE55D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>
              <a:latin typeface="Monotype Corsiva" pitchFamily="66" charset="0"/>
            </a:rPr>
            <a:t>Ребята, повторите наизусть, что такое  имя прилагательное. </a:t>
          </a:r>
        </a:p>
      </dgm:t>
    </dgm:pt>
    <dgm:pt modelId="{69D0AA78-473E-4A76-BEF0-FB5963DAFDE4}" type="parTrans" cxnId="{F0B73208-2755-4ED2-BC93-731E23A65DAA}">
      <dgm:prSet/>
      <dgm:spPr/>
      <dgm:t>
        <a:bodyPr/>
        <a:lstStyle/>
        <a:p>
          <a:endParaRPr lang="ru-RU"/>
        </a:p>
      </dgm:t>
    </dgm:pt>
    <dgm:pt modelId="{18ECAD73-6987-46EB-B157-FF96CD10E741}" type="sibTrans" cxnId="{F0B73208-2755-4ED2-BC93-731E23A65DAA}">
      <dgm:prSet/>
      <dgm:spPr/>
      <dgm:t>
        <a:bodyPr/>
        <a:lstStyle/>
        <a:p>
          <a:endParaRPr lang="ru-RU"/>
        </a:p>
      </dgm:t>
    </dgm:pt>
    <dgm:pt modelId="{5CAC8572-7CB2-4434-8551-4CBC2A361AFC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>
              <a:latin typeface="Monotype Corsiva" pitchFamily="66" charset="0"/>
            </a:rPr>
            <a:t>Как  подчеркивается это член предложения?</a:t>
          </a:r>
          <a:endParaRPr lang="ru-RU" sz="3600" b="1" dirty="0">
            <a:latin typeface="Monotype Corsiva" pitchFamily="66" charset="0"/>
          </a:endParaRPr>
        </a:p>
      </dgm:t>
    </dgm:pt>
    <dgm:pt modelId="{62E4DC95-8AC3-4D1F-A0FB-7D1B433C3F5B}" type="parTrans" cxnId="{A77449BA-F824-435A-B924-9851198A0663}">
      <dgm:prSet/>
      <dgm:spPr/>
      <dgm:t>
        <a:bodyPr/>
        <a:lstStyle/>
        <a:p>
          <a:endParaRPr lang="ru-RU"/>
        </a:p>
      </dgm:t>
    </dgm:pt>
    <dgm:pt modelId="{D5EECAA8-297B-4463-808E-776BCB424F56}" type="sibTrans" cxnId="{A77449BA-F824-435A-B924-9851198A0663}">
      <dgm:prSet/>
      <dgm:spPr/>
      <dgm:t>
        <a:bodyPr/>
        <a:lstStyle/>
        <a:p>
          <a:endParaRPr lang="ru-RU"/>
        </a:p>
      </dgm:t>
    </dgm:pt>
    <dgm:pt modelId="{6A313F17-7C64-4945-9CC5-C5AD853D9D7D}">
      <dgm:prSet/>
      <dgm:spPr/>
      <dgm:t>
        <a:bodyPr/>
        <a:lstStyle/>
        <a:p>
          <a:r>
            <a:rPr lang="ru-RU" b="1" dirty="0" smtClean="0">
              <a:latin typeface="Monotype Corsiva" pitchFamily="66" charset="0"/>
            </a:rPr>
            <a:t>Каким  членом  предложения  является?</a:t>
          </a:r>
          <a:endParaRPr lang="ru-RU" dirty="0"/>
        </a:p>
      </dgm:t>
    </dgm:pt>
    <dgm:pt modelId="{8EEB4C11-3575-4F6B-BFD2-1B9EFF83F98D}" type="parTrans" cxnId="{03564764-B0C1-439B-A4AE-F9E169A9F801}">
      <dgm:prSet/>
      <dgm:spPr/>
      <dgm:t>
        <a:bodyPr/>
        <a:lstStyle/>
        <a:p>
          <a:endParaRPr lang="ru-RU"/>
        </a:p>
      </dgm:t>
    </dgm:pt>
    <dgm:pt modelId="{60B87FA2-37A0-464D-A1DA-858F0AED99A0}" type="sibTrans" cxnId="{03564764-B0C1-439B-A4AE-F9E169A9F801}">
      <dgm:prSet/>
      <dgm:spPr/>
      <dgm:t>
        <a:bodyPr/>
        <a:lstStyle/>
        <a:p>
          <a:endParaRPr lang="ru-RU"/>
        </a:p>
      </dgm:t>
    </dgm:pt>
    <dgm:pt modelId="{69AF3841-C09C-414E-AAA3-4AE286E0E5EE}" type="pres">
      <dgm:prSet presAssocID="{B1DA2D80-0FA7-4C7B-ADA3-7340D0D462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2031E0-8C93-4413-B530-6582013A95EC}" type="pres">
      <dgm:prSet presAssocID="{5CAC8572-7CB2-4434-8551-4CBC2A361AFC}" presName="boxAndChildren" presStyleCnt="0"/>
      <dgm:spPr/>
      <dgm:t>
        <a:bodyPr/>
        <a:lstStyle/>
        <a:p>
          <a:endParaRPr lang="ru-RU"/>
        </a:p>
      </dgm:t>
    </dgm:pt>
    <dgm:pt modelId="{40075761-3B88-4DEC-800D-41D5F2F19E3D}" type="pres">
      <dgm:prSet presAssocID="{5CAC8572-7CB2-4434-8551-4CBC2A361AFC}" presName="parentTextBox" presStyleLbl="node1" presStyleIdx="0" presStyleCnt="3"/>
      <dgm:spPr/>
      <dgm:t>
        <a:bodyPr/>
        <a:lstStyle/>
        <a:p>
          <a:endParaRPr lang="ru-RU"/>
        </a:p>
      </dgm:t>
    </dgm:pt>
    <dgm:pt modelId="{9E6C0EAE-0382-47FE-AE03-9B43DAF28FD8}" type="pres">
      <dgm:prSet presAssocID="{60B87FA2-37A0-464D-A1DA-858F0AED99A0}" presName="sp" presStyleCnt="0"/>
      <dgm:spPr/>
    </dgm:pt>
    <dgm:pt modelId="{5222FC8C-09A9-4771-B3E0-10371233B4AB}" type="pres">
      <dgm:prSet presAssocID="{6A313F17-7C64-4945-9CC5-C5AD853D9D7D}" presName="arrowAndChildren" presStyleCnt="0"/>
      <dgm:spPr/>
    </dgm:pt>
    <dgm:pt modelId="{42C477D3-25B9-4BF7-A686-7E8602EF1F86}" type="pres">
      <dgm:prSet presAssocID="{6A313F17-7C64-4945-9CC5-C5AD853D9D7D}" presName="parentTextArrow" presStyleLbl="node1" presStyleIdx="1" presStyleCnt="3" custLinFactNeighborX="847" custLinFactNeighborY="-2753"/>
      <dgm:spPr/>
      <dgm:t>
        <a:bodyPr/>
        <a:lstStyle/>
        <a:p>
          <a:endParaRPr lang="ru-RU"/>
        </a:p>
      </dgm:t>
    </dgm:pt>
    <dgm:pt modelId="{05839D00-CA24-4BC4-8382-52B27E37D9EB}" type="pres">
      <dgm:prSet presAssocID="{18ECAD73-6987-46EB-B157-FF96CD10E741}" presName="sp" presStyleCnt="0"/>
      <dgm:spPr/>
      <dgm:t>
        <a:bodyPr/>
        <a:lstStyle/>
        <a:p>
          <a:endParaRPr lang="ru-RU"/>
        </a:p>
      </dgm:t>
    </dgm:pt>
    <dgm:pt modelId="{D4261F89-2958-4983-B5EB-26EBEBBAF20B}" type="pres">
      <dgm:prSet presAssocID="{2B8C721E-FFD5-4E27-B103-18C1F65EE55D}" presName="arrowAndChildren" presStyleCnt="0"/>
      <dgm:spPr/>
      <dgm:t>
        <a:bodyPr/>
        <a:lstStyle/>
        <a:p>
          <a:endParaRPr lang="ru-RU"/>
        </a:p>
      </dgm:t>
    </dgm:pt>
    <dgm:pt modelId="{810A68DD-8BBC-4641-9C16-51C6ADA3898F}" type="pres">
      <dgm:prSet presAssocID="{2B8C721E-FFD5-4E27-B103-18C1F65EE55D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A77449BA-F824-435A-B924-9851198A0663}" srcId="{B1DA2D80-0FA7-4C7B-ADA3-7340D0D46281}" destId="{5CAC8572-7CB2-4434-8551-4CBC2A361AFC}" srcOrd="2" destOrd="0" parTransId="{62E4DC95-8AC3-4D1F-A0FB-7D1B433C3F5B}" sibTransId="{D5EECAA8-297B-4463-808E-776BCB424F56}"/>
    <dgm:cxn modelId="{3322459F-1837-49EC-8B4A-5D30A6F4D5E1}" type="presOf" srcId="{5CAC8572-7CB2-4434-8551-4CBC2A361AFC}" destId="{40075761-3B88-4DEC-800D-41D5F2F19E3D}" srcOrd="0" destOrd="0" presId="urn:microsoft.com/office/officeart/2005/8/layout/process4"/>
    <dgm:cxn modelId="{03564764-B0C1-439B-A4AE-F9E169A9F801}" srcId="{B1DA2D80-0FA7-4C7B-ADA3-7340D0D46281}" destId="{6A313F17-7C64-4945-9CC5-C5AD853D9D7D}" srcOrd="1" destOrd="0" parTransId="{8EEB4C11-3575-4F6B-BFD2-1B9EFF83F98D}" sibTransId="{60B87FA2-37A0-464D-A1DA-858F0AED99A0}"/>
    <dgm:cxn modelId="{BA4D578B-8F21-43F8-BB9B-2B0CF4BAE844}" type="presOf" srcId="{6A313F17-7C64-4945-9CC5-C5AD853D9D7D}" destId="{42C477D3-25B9-4BF7-A686-7E8602EF1F86}" srcOrd="0" destOrd="0" presId="urn:microsoft.com/office/officeart/2005/8/layout/process4"/>
    <dgm:cxn modelId="{C854EC95-3429-43EE-973E-B906A6497FC0}" type="presOf" srcId="{2B8C721E-FFD5-4E27-B103-18C1F65EE55D}" destId="{810A68DD-8BBC-4641-9C16-51C6ADA3898F}" srcOrd="0" destOrd="0" presId="urn:microsoft.com/office/officeart/2005/8/layout/process4"/>
    <dgm:cxn modelId="{46C92757-86B8-4AED-98F9-ADBEF1DC264C}" type="presOf" srcId="{B1DA2D80-0FA7-4C7B-ADA3-7340D0D46281}" destId="{69AF3841-C09C-414E-AAA3-4AE286E0E5EE}" srcOrd="0" destOrd="0" presId="urn:microsoft.com/office/officeart/2005/8/layout/process4"/>
    <dgm:cxn modelId="{F0B73208-2755-4ED2-BC93-731E23A65DAA}" srcId="{B1DA2D80-0FA7-4C7B-ADA3-7340D0D46281}" destId="{2B8C721E-FFD5-4E27-B103-18C1F65EE55D}" srcOrd="0" destOrd="0" parTransId="{69D0AA78-473E-4A76-BEF0-FB5963DAFDE4}" sibTransId="{18ECAD73-6987-46EB-B157-FF96CD10E741}"/>
    <dgm:cxn modelId="{1D601201-BE59-41E0-A376-D53EB827436F}" type="presParOf" srcId="{69AF3841-C09C-414E-AAA3-4AE286E0E5EE}" destId="{EB2031E0-8C93-4413-B530-6582013A95EC}" srcOrd="0" destOrd="0" presId="urn:microsoft.com/office/officeart/2005/8/layout/process4"/>
    <dgm:cxn modelId="{908DFB39-4B42-414E-A833-81571A937AEB}" type="presParOf" srcId="{EB2031E0-8C93-4413-B530-6582013A95EC}" destId="{40075761-3B88-4DEC-800D-41D5F2F19E3D}" srcOrd="0" destOrd="0" presId="urn:microsoft.com/office/officeart/2005/8/layout/process4"/>
    <dgm:cxn modelId="{89D578A2-2A79-4EB9-B3A0-343468E066F1}" type="presParOf" srcId="{69AF3841-C09C-414E-AAA3-4AE286E0E5EE}" destId="{9E6C0EAE-0382-47FE-AE03-9B43DAF28FD8}" srcOrd="1" destOrd="0" presId="urn:microsoft.com/office/officeart/2005/8/layout/process4"/>
    <dgm:cxn modelId="{E89B88F6-05B8-467C-94D1-B463A76990DF}" type="presParOf" srcId="{69AF3841-C09C-414E-AAA3-4AE286E0E5EE}" destId="{5222FC8C-09A9-4771-B3E0-10371233B4AB}" srcOrd="2" destOrd="0" presId="urn:microsoft.com/office/officeart/2005/8/layout/process4"/>
    <dgm:cxn modelId="{B30F6BDE-3CA1-4704-95B2-FBF3860F826E}" type="presParOf" srcId="{5222FC8C-09A9-4771-B3E0-10371233B4AB}" destId="{42C477D3-25B9-4BF7-A686-7E8602EF1F86}" srcOrd="0" destOrd="0" presId="urn:microsoft.com/office/officeart/2005/8/layout/process4"/>
    <dgm:cxn modelId="{36D18081-D4BD-428B-AE16-6BA375864BA1}" type="presParOf" srcId="{69AF3841-C09C-414E-AAA3-4AE286E0E5EE}" destId="{05839D00-CA24-4BC4-8382-52B27E37D9EB}" srcOrd="3" destOrd="0" presId="urn:microsoft.com/office/officeart/2005/8/layout/process4"/>
    <dgm:cxn modelId="{2F4361CD-44A0-4A7A-B8E7-84AD420C69E7}" type="presParOf" srcId="{69AF3841-C09C-414E-AAA3-4AE286E0E5EE}" destId="{D4261F89-2958-4983-B5EB-26EBEBBAF20B}" srcOrd="4" destOrd="0" presId="urn:microsoft.com/office/officeart/2005/8/layout/process4"/>
    <dgm:cxn modelId="{5B13DD55-ED70-4FAC-B7BD-68F0994D00F8}" type="presParOf" srcId="{D4261F89-2958-4983-B5EB-26EBEBBAF20B}" destId="{810A68DD-8BBC-4641-9C16-51C6ADA389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DA2D80-0FA7-4C7B-ADA3-7340D0D46281}" type="doc">
      <dgm:prSet loTypeId="urn:microsoft.com/office/officeart/2005/8/layout/process4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2B8C721E-FFD5-4E27-B103-18C1F65EE55D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>
              <a:latin typeface="+mn-lt"/>
            </a:rPr>
            <a:t>Спишите предложение и выполните разбор по членам предложения.</a:t>
          </a:r>
        </a:p>
      </dgm:t>
    </dgm:pt>
    <dgm:pt modelId="{69D0AA78-473E-4A76-BEF0-FB5963DAFDE4}" type="parTrans" cxnId="{F0B73208-2755-4ED2-BC93-731E23A65DAA}">
      <dgm:prSet/>
      <dgm:spPr/>
      <dgm:t>
        <a:bodyPr/>
        <a:lstStyle/>
        <a:p>
          <a:endParaRPr lang="ru-RU"/>
        </a:p>
      </dgm:t>
    </dgm:pt>
    <dgm:pt modelId="{18ECAD73-6987-46EB-B157-FF96CD10E741}" type="sibTrans" cxnId="{F0B73208-2755-4ED2-BC93-731E23A65DAA}">
      <dgm:prSet/>
      <dgm:spPr/>
      <dgm:t>
        <a:bodyPr/>
        <a:lstStyle/>
        <a:p>
          <a:endParaRPr lang="ru-RU"/>
        </a:p>
      </dgm:t>
    </dgm:pt>
    <dgm:pt modelId="{5CAC8572-7CB2-4434-8551-4CBC2A361AFC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>
              <a:latin typeface="+mn-lt"/>
            </a:rPr>
            <a:t>Проверьте свою работу, все ли выполнили так, как требуется.</a:t>
          </a:r>
          <a:endParaRPr lang="ru-RU" sz="3600" b="1" dirty="0">
            <a:latin typeface="+mn-lt"/>
          </a:endParaRPr>
        </a:p>
      </dgm:t>
    </dgm:pt>
    <dgm:pt modelId="{62E4DC95-8AC3-4D1F-A0FB-7D1B433C3F5B}" type="parTrans" cxnId="{A77449BA-F824-435A-B924-9851198A0663}">
      <dgm:prSet/>
      <dgm:spPr/>
      <dgm:t>
        <a:bodyPr/>
        <a:lstStyle/>
        <a:p>
          <a:endParaRPr lang="ru-RU"/>
        </a:p>
      </dgm:t>
    </dgm:pt>
    <dgm:pt modelId="{D5EECAA8-297B-4463-808E-776BCB424F56}" type="sibTrans" cxnId="{A77449BA-F824-435A-B924-9851198A0663}">
      <dgm:prSet/>
      <dgm:spPr/>
      <dgm:t>
        <a:bodyPr/>
        <a:lstStyle/>
        <a:p>
          <a:endParaRPr lang="ru-RU"/>
        </a:p>
      </dgm:t>
    </dgm:pt>
    <dgm:pt modelId="{6A313F17-7C64-4945-9CC5-C5AD853D9D7D}">
      <dgm:prSet/>
      <dgm:spPr/>
      <dgm:t>
        <a:bodyPr/>
        <a:lstStyle/>
        <a:p>
          <a:r>
            <a:rPr lang="ru-RU" b="1" i="1" dirty="0" smtClean="0">
              <a:solidFill>
                <a:srgbClr val="FFC000"/>
              </a:solidFill>
              <a:latin typeface="+mn-lt"/>
            </a:rPr>
            <a:t>Добрый человек совершает добрые поступки.</a:t>
          </a:r>
          <a:endParaRPr lang="ru-RU" i="1" dirty="0">
            <a:solidFill>
              <a:srgbClr val="FFC000"/>
            </a:solidFill>
            <a:latin typeface="+mn-lt"/>
          </a:endParaRPr>
        </a:p>
      </dgm:t>
    </dgm:pt>
    <dgm:pt modelId="{8EEB4C11-3575-4F6B-BFD2-1B9EFF83F98D}" type="parTrans" cxnId="{03564764-B0C1-439B-A4AE-F9E169A9F801}">
      <dgm:prSet/>
      <dgm:spPr/>
      <dgm:t>
        <a:bodyPr/>
        <a:lstStyle/>
        <a:p>
          <a:endParaRPr lang="ru-RU"/>
        </a:p>
      </dgm:t>
    </dgm:pt>
    <dgm:pt modelId="{60B87FA2-37A0-464D-A1DA-858F0AED99A0}" type="sibTrans" cxnId="{03564764-B0C1-439B-A4AE-F9E169A9F801}">
      <dgm:prSet/>
      <dgm:spPr/>
      <dgm:t>
        <a:bodyPr/>
        <a:lstStyle/>
        <a:p>
          <a:endParaRPr lang="ru-RU"/>
        </a:p>
      </dgm:t>
    </dgm:pt>
    <dgm:pt modelId="{69AF3841-C09C-414E-AAA3-4AE286E0E5EE}" type="pres">
      <dgm:prSet presAssocID="{B1DA2D80-0FA7-4C7B-ADA3-7340D0D462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2031E0-8C93-4413-B530-6582013A95EC}" type="pres">
      <dgm:prSet presAssocID="{5CAC8572-7CB2-4434-8551-4CBC2A361AFC}" presName="boxAndChildren" presStyleCnt="0"/>
      <dgm:spPr/>
      <dgm:t>
        <a:bodyPr/>
        <a:lstStyle/>
        <a:p>
          <a:endParaRPr lang="ru-RU"/>
        </a:p>
      </dgm:t>
    </dgm:pt>
    <dgm:pt modelId="{40075761-3B88-4DEC-800D-41D5F2F19E3D}" type="pres">
      <dgm:prSet presAssocID="{5CAC8572-7CB2-4434-8551-4CBC2A361AFC}" presName="parentTextBox" presStyleLbl="node1" presStyleIdx="0" presStyleCnt="3"/>
      <dgm:spPr/>
      <dgm:t>
        <a:bodyPr/>
        <a:lstStyle/>
        <a:p>
          <a:endParaRPr lang="ru-RU"/>
        </a:p>
      </dgm:t>
    </dgm:pt>
    <dgm:pt modelId="{9E6C0EAE-0382-47FE-AE03-9B43DAF28FD8}" type="pres">
      <dgm:prSet presAssocID="{60B87FA2-37A0-464D-A1DA-858F0AED99A0}" presName="sp" presStyleCnt="0"/>
      <dgm:spPr/>
    </dgm:pt>
    <dgm:pt modelId="{5222FC8C-09A9-4771-B3E0-10371233B4AB}" type="pres">
      <dgm:prSet presAssocID="{6A313F17-7C64-4945-9CC5-C5AD853D9D7D}" presName="arrowAndChildren" presStyleCnt="0"/>
      <dgm:spPr/>
    </dgm:pt>
    <dgm:pt modelId="{42C477D3-25B9-4BF7-A686-7E8602EF1F86}" type="pres">
      <dgm:prSet presAssocID="{6A313F17-7C64-4945-9CC5-C5AD853D9D7D}" presName="parentTextArrow" presStyleLbl="node1" presStyleIdx="1" presStyleCnt="3" custLinFactNeighborX="847" custLinFactNeighborY="-2753"/>
      <dgm:spPr/>
      <dgm:t>
        <a:bodyPr/>
        <a:lstStyle/>
        <a:p>
          <a:endParaRPr lang="ru-RU"/>
        </a:p>
      </dgm:t>
    </dgm:pt>
    <dgm:pt modelId="{05839D00-CA24-4BC4-8382-52B27E37D9EB}" type="pres">
      <dgm:prSet presAssocID="{18ECAD73-6987-46EB-B157-FF96CD10E741}" presName="sp" presStyleCnt="0"/>
      <dgm:spPr/>
      <dgm:t>
        <a:bodyPr/>
        <a:lstStyle/>
        <a:p>
          <a:endParaRPr lang="ru-RU"/>
        </a:p>
      </dgm:t>
    </dgm:pt>
    <dgm:pt modelId="{D4261F89-2958-4983-B5EB-26EBEBBAF20B}" type="pres">
      <dgm:prSet presAssocID="{2B8C721E-FFD5-4E27-B103-18C1F65EE55D}" presName="arrowAndChildren" presStyleCnt="0"/>
      <dgm:spPr/>
      <dgm:t>
        <a:bodyPr/>
        <a:lstStyle/>
        <a:p>
          <a:endParaRPr lang="ru-RU"/>
        </a:p>
      </dgm:t>
    </dgm:pt>
    <dgm:pt modelId="{810A68DD-8BBC-4641-9C16-51C6ADA3898F}" type="pres">
      <dgm:prSet presAssocID="{2B8C721E-FFD5-4E27-B103-18C1F65EE55D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A77449BA-F824-435A-B924-9851198A0663}" srcId="{B1DA2D80-0FA7-4C7B-ADA3-7340D0D46281}" destId="{5CAC8572-7CB2-4434-8551-4CBC2A361AFC}" srcOrd="2" destOrd="0" parTransId="{62E4DC95-8AC3-4D1F-A0FB-7D1B433C3F5B}" sibTransId="{D5EECAA8-297B-4463-808E-776BCB424F56}"/>
    <dgm:cxn modelId="{643ACA56-66A3-434B-A2D7-B1449D32A7E2}" type="presOf" srcId="{B1DA2D80-0FA7-4C7B-ADA3-7340D0D46281}" destId="{69AF3841-C09C-414E-AAA3-4AE286E0E5EE}" srcOrd="0" destOrd="0" presId="urn:microsoft.com/office/officeart/2005/8/layout/process4"/>
    <dgm:cxn modelId="{69FCB489-38CF-4730-B20F-867588AC0616}" type="presOf" srcId="{6A313F17-7C64-4945-9CC5-C5AD853D9D7D}" destId="{42C477D3-25B9-4BF7-A686-7E8602EF1F86}" srcOrd="0" destOrd="0" presId="urn:microsoft.com/office/officeart/2005/8/layout/process4"/>
    <dgm:cxn modelId="{03564764-B0C1-439B-A4AE-F9E169A9F801}" srcId="{B1DA2D80-0FA7-4C7B-ADA3-7340D0D46281}" destId="{6A313F17-7C64-4945-9CC5-C5AD853D9D7D}" srcOrd="1" destOrd="0" parTransId="{8EEB4C11-3575-4F6B-BFD2-1B9EFF83F98D}" sibTransId="{60B87FA2-37A0-464D-A1DA-858F0AED99A0}"/>
    <dgm:cxn modelId="{D4DB6F87-D459-48C8-9264-56AF3227FE15}" type="presOf" srcId="{2B8C721E-FFD5-4E27-B103-18C1F65EE55D}" destId="{810A68DD-8BBC-4641-9C16-51C6ADA3898F}" srcOrd="0" destOrd="0" presId="urn:microsoft.com/office/officeart/2005/8/layout/process4"/>
    <dgm:cxn modelId="{4DB33E91-79E4-46EB-B0E1-4616530F8FF4}" type="presOf" srcId="{5CAC8572-7CB2-4434-8551-4CBC2A361AFC}" destId="{40075761-3B88-4DEC-800D-41D5F2F19E3D}" srcOrd="0" destOrd="0" presId="urn:microsoft.com/office/officeart/2005/8/layout/process4"/>
    <dgm:cxn modelId="{F0B73208-2755-4ED2-BC93-731E23A65DAA}" srcId="{B1DA2D80-0FA7-4C7B-ADA3-7340D0D46281}" destId="{2B8C721E-FFD5-4E27-B103-18C1F65EE55D}" srcOrd="0" destOrd="0" parTransId="{69D0AA78-473E-4A76-BEF0-FB5963DAFDE4}" sibTransId="{18ECAD73-6987-46EB-B157-FF96CD10E741}"/>
    <dgm:cxn modelId="{332A7FAD-E1A0-455C-8A64-07A682362901}" type="presParOf" srcId="{69AF3841-C09C-414E-AAA3-4AE286E0E5EE}" destId="{EB2031E0-8C93-4413-B530-6582013A95EC}" srcOrd="0" destOrd="0" presId="urn:microsoft.com/office/officeart/2005/8/layout/process4"/>
    <dgm:cxn modelId="{C6606497-449E-46B8-A1BD-EBA1349A1155}" type="presParOf" srcId="{EB2031E0-8C93-4413-B530-6582013A95EC}" destId="{40075761-3B88-4DEC-800D-41D5F2F19E3D}" srcOrd="0" destOrd="0" presId="urn:microsoft.com/office/officeart/2005/8/layout/process4"/>
    <dgm:cxn modelId="{6D38CF95-1B07-41A9-BEFC-54CFA07DA6C6}" type="presParOf" srcId="{69AF3841-C09C-414E-AAA3-4AE286E0E5EE}" destId="{9E6C0EAE-0382-47FE-AE03-9B43DAF28FD8}" srcOrd="1" destOrd="0" presId="urn:microsoft.com/office/officeart/2005/8/layout/process4"/>
    <dgm:cxn modelId="{1CF4A8C5-3676-46DD-A85C-E29DB1E3FDFE}" type="presParOf" srcId="{69AF3841-C09C-414E-AAA3-4AE286E0E5EE}" destId="{5222FC8C-09A9-4771-B3E0-10371233B4AB}" srcOrd="2" destOrd="0" presId="urn:microsoft.com/office/officeart/2005/8/layout/process4"/>
    <dgm:cxn modelId="{E4AD61FE-21F8-465F-9F36-AE254A39AA7E}" type="presParOf" srcId="{5222FC8C-09A9-4771-B3E0-10371233B4AB}" destId="{42C477D3-25B9-4BF7-A686-7E8602EF1F86}" srcOrd="0" destOrd="0" presId="urn:microsoft.com/office/officeart/2005/8/layout/process4"/>
    <dgm:cxn modelId="{E40218F6-3CF8-4723-B1ED-212B3AA392D3}" type="presParOf" srcId="{69AF3841-C09C-414E-AAA3-4AE286E0E5EE}" destId="{05839D00-CA24-4BC4-8382-52B27E37D9EB}" srcOrd="3" destOrd="0" presId="urn:microsoft.com/office/officeart/2005/8/layout/process4"/>
    <dgm:cxn modelId="{41E0F1D6-87EA-44E3-A9B7-6031822466F9}" type="presParOf" srcId="{69AF3841-C09C-414E-AAA3-4AE286E0E5EE}" destId="{D4261F89-2958-4983-B5EB-26EBEBBAF20B}" srcOrd="4" destOrd="0" presId="urn:microsoft.com/office/officeart/2005/8/layout/process4"/>
    <dgm:cxn modelId="{C4C34D24-0A43-401D-8FA3-B006903C865A}" type="presParOf" srcId="{D4261F89-2958-4983-B5EB-26EBEBBAF20B}" destId="{810A68DD-8BBC-4641-9C16-51C6ADA389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DA2D80-0FA7-4C7B-ADA3-7340D0D46281}" type="doc">
      <dgm:prSet loTypeId="urn:microsoft.com/office/officeart/2005/8/layout/process4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2B8C721E-FFD5-4E27-B103-18C1F65EE55D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>
              <a:solidFill>
                <a:srgbClr val="FFC000"/>
              </a:solidFill>
              <a:latin typeface="+mn-lt"/>
            </a:rPr>
            <a:t>ПРОВЕРЯЕМ СЕБЯ</a:t>
          </a:r>
        </a:p>
      </dgm:t>
    </dgm:pt>
    <dgm:pt modelId="{69D0AA78-473E-4A76-BEF0-FB5963DAFDE4}" type="parTrans" cxnId="{F0B73208-2755-4ED2-BC93-731E23A65DAA}">
      <dgm:prSet/>
      <dgm:spPr/>
      <dgm:t>
        <a:bodyPr/>
        <a:lstStyle/>
        <a:p>
          <a:endParaRPr lang="ru-RU"/>
        </a:p>
      </dgm:t>
    </dgm:pt>
    <dgm:pt modelId="{18ECAD73-6987-46EB-B157-FF96CD10E741}" type="sibTrans" cxnId="{F0B73208-2755-4ED2-BC93-731E23A65DAA}">
      <dgm:prSet/>
      <dgm:spPr/>
      <dgm:t>
        <a:bodyPr/>
        <a:lstStyle/>
        <a:p>
          <a:endParaRPr lang="ru-RU"/>
        </a:p>
      </dgm:t>
    </dgm:pt>
    <dgm:pt modelId="{5CAC8572-7CB2-4434-8551-4CBC2A361AFC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1" dirty="0" smtClean="0">
              <a:latin typeface="+mn-lt"/>
            </a:rPr>
            <a:t>Определения подчеркиваем волнистой линией.</a:t>
          </a:r>
        </a:p>
        <a:p>
          <a:pPr rtl="0"/>
          <a:r>
            <a:rPr lang="ru-RU" sz="3600" b="1" dirty="0" smtClean="0">
              <a:latin typeface="+mn-lt"/>
            </a:rPr>
            <a:t>(</a:t>
          </a:r>
          <a:r>
            <a:rPr lang="ru-RU" sz="2400" b="0" i="1" dirty="0" smtClean="0">
              <a:latin typeface="+mn-lt"/>
            </a:rPr>
            <a:t>Ребята,  у меня не получилось подчеркнуть</a:t>
          </a:r>
          <a:r>
            <a:rPr lang="ru-RU" sz="3600" b="1" dirty="0" smtClean="0">
              <a:latin typeface="+mn-lt"/>
            </a:rPr>
            <a:t>)</a:t>
          </a:r>
          <a:endParaRPr lang="ru-RU" sz="3600" b="1" dirty="0">
            <a:latin typeface="+mn-lt"/>
          </a:endParaRPr>
        </a:p>
      </dgm:t>
    </dgm:pt>
    <dgm:pt modelId="{62E4DC95-8AC3-4D1F-A0FB-7D1B433C3F5B}" type="parTrans" cxnId="{A77449BA-F824-435A-B924-9851198A0663}">
      <dgm:prSet/>
      <dgm:spPr/>
      <dgm:t>
        <a:bodyPr/>
        <a:lstStyle/>
        <a:p>
          <a:endParaRPr lang="ru-RU"/>
        </a:p>
      </dgm:t>
    </dgm:pt>
    <dgm:pt modelId="{D5EECAA8-297B-4463-808E-776BCB424F56}" type="sibTrans" cxnId="{A77449BA-F824-435A-B924-9851198A0663}">
      <dgm:prSet/>
      <dgm:spPr/>
      <dgm:t>
        <a:bodyPr/>
        <a:lstStyle/>
        <a:p>
          <a:endParaRPr lang="ru-RU"/>
        </a:p>
      </dgm:t>
    </dgm:pt>
    <dgm:pt modelId="{6A313F17-7C64-4945-9CC5-C5AD853D9D7D}">
      <dgm:prSet/>
      <dgm:spPr>
        <a:solidFill>
          <a:schemeClr val="accent2"/>
        </a:solidFill>
      </dgm:spPr>
      <dgm:t>
        <a:bodyPr/>
        <a:lstStyle/>
        <a:p>
          <a:r>
            <a:rPr lang="ru-RU" b="1" i="1" dirty="0" smtClean="0">
              <a:solidFill>
                <a:srgbClr val="FFFF00"/>
              </a:solidFill>
              <a:latin typeface="+mn-lt"/>
            </a:rPr>
            <a:t>Добрый человек совершает добрые поступки.</a:t>
          </a:r>
          <a:endParaRPr lang="ru-RU" i="1" dirty="0">
            <a:solidFill>
              <a:srgbClr val="FFFF00"/>
            </a:solidFill>
            <a:latin typeface="+mn-lt"/>
          </a:endParaRPr>
        </a:p>
      </dgm:t>
    </dgm:pt>
    <dgm:pt modelId="{8EEB4C11-3575-4F6B-BFD2-1B9EFF83F98D}" type="parTrans" cxnId="{03564764-B0C1-439B-A4AE-F9E169A9F801}">
      <dgm:prSet/>
      <dgm:spPr/>
      <dgm:t>
        <a:bodyPr/>
        <a:lstStyle/>
        <a:p>
          <a:endParaRPr lang="ru-RU"/>
        </a:p>
      </dgm:t>
    </dgm:pt>
    <dgm:pt modelId="{60B87FA2-37A0-464D-A1DA-858F0AED99A0}" type="sibTrans" cxnId="{03564764-B0C1-439B-A4AE-F9E169A9F801}">
      <dgm:prSet/>
      <dgm:spPr/>
      <dgm:t>
        <a:bodyPr/>
        <a:lstStyle/>
        <a:p>
          <a:endParaRPr lang="ru-RU"/>
        </a:p>
      </dgm:t>
    </dgm:pt>
    <dgm:pt modelId="{69AF3841-C09C-414E-AAA3-4AE286E0E5EE}" type="pres">
      <dgm:prSet presAssocID="{B1DA2D80-0FA7-4C7B-ADA3-7340D0D462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2031E0-8C93-4413-B530-6582013A95EC}" type="pres">
      <dgm:prSet presAssocID="{5CAC8572-7CB2-4434-8551-4CBC2A361AFC}" presName="boxAndChildren" presStyleCnt="0"/>
      <dgm:spPr/>
      <dgm:t>
        <a:bodyPr/>
        <a:lstStyle/>
        <a:p>
          <a:endParaRPr lang="ru-RU"/>
        </a:p>
      </dgm:t>
    </dgm:pt>
    <dgm:pt modelId="{40075761-3B88-4DEC-800D-41D5F2F19E3D}" type="pres">
      <dgm:prSet presAssocID="{5CAC8572-7CB2-4434-8551-4CBC2A361AFC}" presName="parentTextBox" presStyleLbl="node1" presStyleIdx="0" presStyleCnt="3"/>
      <dgm:spPr/>
      <dgm:t>
        <a:bodyPr/>
        <a:lstStyle/>
        <a:p>
          <a:endParaRPr lang="ru-RU"/>
        </a:p>
      </dgm:t>
    </dgm:pt>
    <dgm:pt modelId="{9E6C0EAE-0382-47FE-AE03-9B43DAF28FD8}" type="pres">
      <dgm:prSet presAssocID="{60B87FA2-37A0-464D-A1DA-858F0AED99A0}" presName="sp" presStyleCnt="0"/>
      <dgm:spPr/>
    </dgm:pt>
    <dgm:pt modelId="{5222FC8C-09A9-4771-B3E0-10371233B4AB}" type="pres">
      <dgm:prSet presAssocID="{6A313F17-7C64-4945-9CC5-C5AD853D9D7D}" presName="arrowAndChildren" presStyleCnt="0"/>
      <dgm:spPr/>
    </dgm:pt>
    <dgm:pt modelId="{42C477D3-25B9-4BF7-A686-7E8602EF1F86}" type="pres">
      <dgm:prSet presAssocID="{6A313F17-7C64-4945-9CC5-C5AD853D9D7D}" presName="parentTextArrow" presStyleLbl="node1" presStyleIdx="1" presStyleCnt="3" custLinFactNeighborX="847" custLinFactNeighborY="-4451"/>
      <dgm:spPr/>
      <dgm:t>
        <a:bodyPr/>
        <a:lstStyle/>
        <a:p>
          <a:endParaRPr lang="ru-RU"/>
        </a:p>
      </dgm:t>
    </dgm:pt>
    <dgm:pt modelId="{05839D00-CA24-4BC4-8382-52B27E37D9EB}" type="pres">
      <dgm:prSet presAssocID="{18ECAD73-6987-46EB-B157-FF96CD10E741}" presName="sp" presStyleCnt="0"/>
      <dgm:spPr/>
      <dgm:t>
        <a:bodyPr/>
        <a:lstStyle/>
        <a:p>
          <a:endParaRPr lang="ru-RU"/>
        </a:p>
      </dgm:t>
    </dgm:pt>
    <dgm:pt modelId="{D4261F89-2958-4983-B5EB-26EBEBBAF20B}" type="pres">
      <dgm:prSet presAssocID="{2B8C721E-FFD5-4E27-B103-18C1F65EE55D}" presName="arrowAndChildren" presStyleCnt="0"/>
      <dgm:spPr/>
      <dgm:t>
        <a:bodyPr/>
        <a:lstStyle/>
        <a:p>
          <a:endParaRPr lang="ru-RU"/>
        </a:p>
      </dgm:t>
    </dgm:pt>
    <dgm:pt modelId="{810A68DD-8BBC-4641-9C16-51C6ADA3898F}" type="pres">
      <dgm:prSet presAssocID="{2B8C721E-FFD5-4E27-B103-18C1F65EE55D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A77449BA-F824-435A-B924-9851198A0663}" srcId="{B1DA2D80-0FA7-4C7B-ADA3-7340D0D46281}" destId="{5CAC8572-7CB2-4434-8551-4CBC2A361AFC}" srcOrd="2" destOrd="0" parTransId="{62E4DC95-8AC3-4D1F-A0FB-7D1B433C3F5B}" sibTransId="{D5EECAA8-297B-4463-808E-776BCB424F56}"/>
    <dgm:cxn modelId="{4C46B25B-652D-4993-B7CE-D844FC416653}" type="presOf" srcId="{B1DA2D80-0FA7-4C7B-ADA3-7340D0D46281}" destId="{69AF3841-C09C-414E-AAA3-4AE286E0E5EE}" srcOrd="0" destOrd="0" presId="urn:microsoft.com/office/officeart/2005/8/layout/process4"/>
    <dgm:cxn modelId="{03564764-B0C1-439B-A4AE-F9E169A9F801}" srcId="{B1DA2D80-0FA7-4C7B-ADA3-7340D0D46281}" destId="{6A313F17-7C64-4945-9CC5-C5AD853D9D7D}" srcOrd="1" destOrd="0" parTransId="{8EEB4C11-3575-4F6B-BFD2-1B9EFF83F98D}" sibTransId="{60B87FA2-37A0-464D-A1DA-858F0AED99A0}"/>
    <dgm:cxn modelId="{1A271E25-030B-416E-BC9D-2C3ED361D368}" type="presOf" srcId="{6A313F17-7C64-4945-9CC5-C5AD853D9D7D}" destId="{42C477D3-25B9-4BF7-A686-7E8602EF1F86}" srcOrd="0" destOrd="0" presId="urn:microsoft.com/office/officeart/2005/8/layout/process4"/>
    <dgm:cxn modelId="{6F13A12E-9062-44C3-A77A-64810DBAE0DD}" type="presOf" srcId="{2B8C721E-FFD5-4E27-B103-18C1F65EE55D}" destId="{810A68DD-8BBC-4641-9C16-51C6ADA3898F}" srcOrd="0" destOrd="0" presId="urn:microsoft.com/office/officeart/2005/8/layout/process4"/>
    <dgm:cxn modelId="{002898DB-1B8A-4EB1-9B5A-0EE7C8E9C306}" type="presOf" srcId="{5CAC8572-7CB2-4434-8551-4CBC2A361AFC}" destId="{40075761-3B88-4DEC-800D-41D5F2F19E3D}" srcOrd="0" destOrd="0" presId="urn:microsoft.com/office/officeart/2005/8/layout/process4"/>
    <dgm:cxn modelId="{F0B73208-2755-4ED2-BC93-731E23A65DAA}" srcId="{B1DA2D80-0FA7-4C7B-ADA3-7340D0D46281}" destId="{2B8C721E-FFD5-4E27-B103-18C1F65EE55D}" srcOrd="0" destOrd="0" parTransId="{69D0AA78-473E-4A76-BEF0-FB5963DAFDE4}" sibTransId="{18ECAD73-6987-46EB-B157-FF96CD10E741}"/>
    <dgm:cxn modelId="{54E5412F-9C0C-41D1-B699-9AF7CF16E89E}" type="presParOf" srcId="{69AF3841-C09C-414E-AAA3-4AE286E0E5EE}" destId="{EB2031E0-8C93-4413-B530-6582013A95EC}" srcOrd="0" destOrd="0" presId="urn:microsoft.com/office/officeart/2005/8/layout/process4"/>
    <dgm:cxn modelId="{67342DD0-E8E3-4863-A7DE-0C7854F4AC18}" type="presParOf" srcId="{EB2031E0-8C93-4413-B530-6582013A95EC}" destId="{40075761-3B88-4DEC-800D-41D5F2F19E3D}" srcOrd="0" destOrd="0" presId="urn:microsoft.com/office/officeart/2005/8/layout/process4"/>
    <dgm:cxn modelId="{C9B27755-4448-4210-9B9E-7A2076FAD0A1}" type="presParOf" srcId="{69AF3841-C09C-414E-AAA3-4AE286E0E5EE}" destId="{9E6C0EAE-0382-47FE-AE03-9B43DAF28FD8}" srcOrd="1" destOrd="0" presId="urn:microsoft.com/office/officeart/2005/8/layout/process4"/>
    <dgm:cxn modelId="{BD8434C5-92C9-4182-BBD8-025EF9345EAD}" type="presParOf" srcId="{69AF3841-C09C-414E-AAA3-4AE286E0E5EE}" destId="{5222FC8C-09A9-4771-B3E0-10371233B4AB}" srcOrd="2" destOrd="0" presId="urn:microsoft.com/office/officeart/2005/8/layout/process4"/>
    <dgm:cxn modelId="{103D2EE3-22F3-4799-A5A7-1BF88A782705}" type="presParOf" srcId="{5222FC8C-09A9-4771-B3E0-10371233B4AB}" destId="{42C477D3-25B9-4BF7-A686-7E8602EF1F86}" srcOrd="0" destOrd="0" presId="urn:microsoft.com/office/officeart/2005/8/layout/process4"/>
    <dgm:cxn modelId="{1D020083-EE2B-44EC-AD83-6454225C7812}" type="presParOf" srcId="{69AF3841-C09C-414E-AAA3-4AE286E0E5EE}" destId="{05839D00-CA24-4BC4-8382-52B27E37D9EB}" srcOrd="3" destOrd="0" presId="urn:microsoft.com/office/officeart/2005/8/layout/process4"/>
    <dgm:cxn modelId="{17EA5386-B784-480C-AE55-D570C6BD6BA4}" type="presParOf" srcId="{69AF3841-C09C-414E-AAA3-4AE286E0E5EE}" destId="{D4261F89-2958-4983-B5EB-26EBEBBAF20B}" srcOrd="4" destOrd="0" presId="urn:microsoft.com/office/officeart/2005/8/layout/process4"/>
    <dgm:cxn modelId="{A494BEA8-3509-4572-811E-AE463A0FA01B}" type="presParOf" srcId="{D4261F89-2958-4983-B5EB-26EBEBBAF20B}" destId="{810A68DD-8BBC-4641-9C16-51C6ADA389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DA2D80-0FA7-4C7B-ADA3-7340D0D46281}" type="doc">
      <dgm:prSet loTypeId="urn:microsoft.com/office/officeart/2005/8/layout/process4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2B8C721E-FFD5-4E27-B103-18C1F65EE55D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200" b="1" dirty="0" smtClean="0">
              <a:latin typeface="+mn-lt"/>
            </a:rPr>
            <a:t>Интересно, а как можно сказать про человека недоброго, он в ответ что получает?</a:t>
          </a:r>
          <a:endParaRPr lang="ru-RU" sz="3200" dirty="0">
            <a:latin typeface="+mn-lt"/>
          </a:endParaRPr>
        </a:p>
      </dgm:t>
    </dgm:pt>
    <dgm:pt modelId="{69D0AA78-473E-4A76-BEF0-FB5963DAFDE4}" type="parTrans" cxnId="{F0B73208-2755-4ED2-BC93-731E23A65DAA}">
      <dgm:prSet/>
      <dgm:spPr/>
      <dgm:t>
        <a:bodyPr/>
        <a:lstStyle/>
        <a:p>
          <a:endParaRPr lang="ru-RU"/>
        </a:p>
      </dgm:t>
    </dgm:pt>
    <dgm:pt modelId="{18ECAD73-6987-46EB-B157-FF96CD10E741}" type="sibTrans" cxnId="{F0B73208-2755-4ED2-BC93-731E23A65DAA}">
      <dgm:prSet/>
      <dgm:spPr/>
      <dgm:t>
        <a:bodyPr/>
        <a:lstStyle/>
        <a:p>
          <a:endParaRPr lang="ru-RU"/>
        </a:p>
      </dgm:t>
    </dgm:pt>
    <dgm:pt modelId="{B10595D0-0301-4F5A-9BF9-B474889B3082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/>
            <a:t>Скажите</a:t>
          </a:r>
          <a:r>
            <a:rPr lang="ru-RU" baseline="0" dirty="0" smtClean="0"/>
            <a:t> одним словом, недобрый человек – это  значит …</a:t>
          </a:r>
          <a:endParaRPr lang="ru-RU" dirty="0"/>
        </a:p>
      </dgm:t>
    </dgm:pt>
    <dgm:pt modelId="{7C2512C5-74E8-44D6-99D1-F96548996AA8}" type="parTrans" cxnId="{D53E171A-3842-4282-8AFB-4BECA6EF1F6F}">
      <dgm:prSet/>
      <dgm:spPr/>
      <dgm:t>
        <a:bodyPr/>
        <a:lstStyle/>
        <a:p>
          <a:endParaRPr lang="ru-RU"/>
        </a:p>
      </dgm:t>
    </dgm:pt>
    <dgm:pt modelId="{452E5468-6775-4F7A-81E3-2D5D9C9E8302}" type="sibTrans" cxnId="{D53E171A-3842-4282-8AFB-4BECA6EF1F6F}">
      <dgm:prSet/>
      <dgm:spPr/>
      <dgm:t>
        <a:bodyPr/>
        <a:lstStyle/>
        <a:p>
          <a:endParaRPr lang="ru-RU"/>
        </a:p>
      </dgm:t>
    </dgm:pt>
    <dgm:pt modelId="{5CAC8572-7CB2-4434-8551-4CBC2A361AFC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b="0" i="0" dirty="0" smtClean="0">
              <a:latin typeface="+mn-lt"/>
            </a:rPr>
            <a:t>Трудно</a:t>
          </a:r>
          <a:r>
            <a:rPr lang="ru-RU" sz="3600" b="0" i="0" baseline="0" dirty="0" smtClean="0">
              <a:latin typeface="+mn-lt"/>
            </a:rPr>
            <a:t> живется на свете человеку, если он злой.</a:t>
          </a:r>
        </a:p>
        <a:p>
          <a:pPr rtl="0"/>
          <a:r>
            <a:rPr lang="ru-RU" sz="3600" b="1" i="0" baseline="0" dirty="0" smtClean="0">
              <a:solidFill>
                <a:srgbClr val="FFC000"/>
              </a:solidFill>
              <a:latin typeface="+mn-lt"/>
            </a:rPr>
            <a:t>Давайте, ребята, всегда совершать только добрые поступки.</a:t>
          </a:r>
          <a:endParaRPr lang="ru-RU" sz="3600" b="1" i="0" dirty="0">
            <a:solidFill>
              <a:srgbClr val="FFC000"/>
            </a:solidFill>
            <a:latin typeface="+mn-lt"/>
          </a:endParaRPr>
        </a:p>
      </dgm:t>
    </dgm:pt>
    <dgm:pt modelId="{62E4DC95-8AC3-4D1F-A0FB-7D1B433C3F5B}" type="parTrans" cxnId="{A77449BA-F824-435A-B924-9851198A0663}">
      <dgm:prSet/>
      <dgm:spPr/>
      <dgm:t>
        <a:bodyPr/>
        <a:lstStyle/>
        <a:p>
          <a:endParaRPr lang="ru-RU"/>
        </a:p>
      </dgm:t>
    </dgm:pt>
    <dgm:pt modelId="{D5EECAA8-297B-4463-808E-776BCB424F56}" type="sibTrans" cxnId="{A77449BA-F824-435A-B924-9851198A0663}">
      <dgm:prSet/>
      <dgm:spPr/>
      <dgm:t>
        <a:bodyPr/>
        <a:lstStyle/>
        <a:p>
          <a:endParaRPr lang="ru-RU"/>
        </a:p>
      </dgm:t>
    </dgm:pt>
    <dgm:pt modelId="{69AF3841-C09C-414E-AAA3-4AE286E0E5EE}" type="pres">
      <dgm:prSet presAssocID="{B1DA2D80-0FA7-4C7B-ADA3-7340D0D462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2031E0-8C93-4413-B530-6582013A95EC}" type="pres">
      <dgm:prSet presAssocID="{5CAC8572-7CB2-4434-8551-4CBC2A361AFC}" presName="boxAndChildren" presStyleCnt="0"/>
      <dgm:spPr/>
      <dgm:t>
        <a:bodyPr/>
        <a:lstStyle/>
        <a:p>
          <a:endParaRPr lang="ru-RU"/>
        </a:p>
      </dgm:t>
    </dgm:pt>
    <dgm:pt modelId="{40075761-3B88-4DEC-800D-41D5F2F19E3D}" type="pres">
      <dgm:prSet presAssocID="{5CAC8572-7CB2-4434-8551-4CBC2A361AFC}" presName="parentTextBox" presStyleLbl="node1" presStyleIdx="0" presStyleCnt="3" custScaleY="206723"/>
      <dgm:spPr/>
      <dgm:t>
        <a:bodyPr/>
        <a:lstStyle/>
        <a:p>
          <a:endParaRPr lang="ru-RU"/>
        </a:p>
      </dgm:t>
    </dgm:pt>
    <dgm:pt modelId="{EC5F5677-B357-49E6-BCAD-289C991AEBDB}" type="pres">
      <dgm:prSet presAssocID="{452E5468-6775-4F7A-81E3-2D5D9C9E8302}" presName="sp" presStyleCnt="0"/>
      <dgm:spPr/>
      <dgm:t>
        <a:bodyPr/>
        <a:lstStyle/>
        <a:p>
          <a:endParaRPr lang="ru-RU"/>
        </a:p>
      </dgm:t>
    </dgm:pt>
    <dgm:pt modelId="{D9D20BC6-9EAB-4D89-907A-B42BBD890275}" type="pres">
      <dgm:prSet presAssocID="{B10595D0-0301-4F5A-9BF9-B474889B3082}" presName="arrowAndChildren" presStyleCnt="0"/>
      <dgm:spPr/>
      <dgm:t>
        <a:bodyPr/>
        <a:lstStyle/>
        <a:p>
          <a:endParaRPr lang="ru-RU"/>
        </a:p>
      </dgm:t>
    </dgm:pt>
    <dgm:pt modelId="{632D6149-DDE1-45A4-83A2-2C58EDDFC4E1}" type="pres">
      <dgm:prSet presAssocID="{B10595D0-0301-4F5A-9BF9-B474889B3082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05839D00-CA24-4BC4-8382-52B27E37D9EB}" type="pres">
      <dgm:prSet presAssocID="{18ECAD73-6987-46EB-B157-FF96CD10E741}" presName="sp" presStyleCnt="0"/>
      <dgm:spPr/>
      <dgm:t>
        <a:bodyPr/>
        <a:lstStyle/>
        <a:p>
          <a:endParaRPr lang="ru-RU"/>
        </a:p>
      </dgm:t>
    </dgm:pt>
    <dgm:pt modelId="{D4261F89-2958-4983-B5EB-26EBEBBAF20B}" type="pres">
      <dgm:prSet presAssocID="{2B8C721E-FFD5-4E27-B103-18C1F65EE55D}" presName="arrowAndChildren" presStyleCnt="0"/>
      <dgm:spPr/>
      <dgm:t>
        <a:bodyPr/>
        <a:lstStyle/>
        <a:p>
          <a:endParaRPr lang="ru-RU"/>
        </a:p>
      </dgm:t>
    </dgm:pt>
    <dgm:pt modelId="{810A68DD-8BBC-4641-9C16-51C6ADA3898F}" type="pres">
      <dgm:prSet presAssocID="{2B8C721E-FFD5-4E27-B103-18C1F65EE55D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59CF5BF3-7454-4472-878A-F8471FD61BC1}" type="presOf" srcId="{2B8C721E-FFD5-4E27-B103-18C1F65EE55D}" destId="{810A68DD-8BBC-4641-9C16-51C6ADA3898F}" srcOrd="0" destOrd="0" presId="urn:microsoft.com/office/officeart/2005/8/layout/process4"/>
    <dgm:cxn modelId="{8964DAEE-A995-4ED8-8A18-A3615FFA5912}" type="presOf" srcId="{B1DA2D80-0FA7-4C7B-ADA3-7340D0D46281}" destId="{69AF3841-C09C-414E-AAA3-4AE286E0E5EE}" srcOrd="0" destOrd="0" presId="urn:microsoft.com/office/officeart/2005/8/layout/process4"/>
    <dgm:cxn modelId="{F0B73208-2755-4ED2-BC93-731E23A65DAA}" srcId="{B1DA2D80-0FA7-4C7B-ADA3-7340D0D46281}" destId="{2B8C721E-FFD5-4E27-B103-18C1F65EE55D}" srcOrd="0" destOrd="0" parTransId="{69D0AA78-473E-4A76-BEF0-FB5963DAFDE4}" sibTransId="{18ECAD73-6987-46EB-B157-FF96CD10E741}"/>
    <dgm:cxn modelId="{A77449BA-F824-435A-B924-9851198A0663}" srcId="{B1DA2D80-0FA7-4C7B-ADA3-7340D0D46281}" destId="{5CAC8572-7CB2-4434-8551-4CBC2A361AFC}" srcOrd="2" destOrd="0" parTransId="{62E4DC95-8AC3-4D1F-A0FB-7D1B433C3F5B}" sibTransId="{D5EECAA8-297B-4463-808E-776BCB424F56}"/>
    <dgm:cxn modelId="{D53E171A-3842-4282-8AFB-4BECA6EF1F6F}" srcId="{B1DA2D80-0FA7-4C7B-ADA3-7340D0D46281}" destId="{B10595D0-0301-4F5A-9BF9-B474889B3082}" srcOrd="1" destOrd="0" parTransId="{7C2512C5-74E8-44D6-99D1-F96548996AA8}" sibTransId="{452E5468-6775-4F7A-81E3-2D5D9C9E8302}"/>
    <dgm:cxn modelId="{634C5A8E-8786-4AAA-8716-F8E19318B2F5}" type="presOf" srcId="{5CAC8572-7CB2-4434-8551-4CBC2A361AFC}" destId="{40075761-3B88-4DEC-800D-41D5F2F19E3D}" srcOrd="0" destOrd="0" presId="urn:microsoft.com/office/officeart/2005/8/layout/process4"/>
    <dgm:cxn modelId="{11C30689-0C8C-4E98-833B-C0D084E3DD85}" type="presOf" srcId="{B10595D0-0301-4F5A-9BF9-B474889B3082}" destId="{632D6149-DDE1-45A4-83A2-2C58EDDFC4E1}" srcOrd="0" destOrd="0" presId="urn:microsoft.com/office/officeart/2005/8/layout/process4"/>
    <dgm:cxn modelId="{A6E0F04F-6E96-481C-8011-9533463147FD}" type="presParOf" srcId="{69AF3841-C09C-414E-AAA3-4AE286E0E5EE}" destId="{EB2031E0-8C93-4413-B530-6582013A95EC}" srcOrd="0" destOrd="0" presId="urn:microsoft.com/office/officeart/2005/8/layout/process4"/>
    <dgm:cxn modelId="{442B5C08-A69E-430B-A053-4051A28EEE11}" type="presParOf" srcId="{EB2031E0-8C93-4413-B530-6582013A95EC}" destId="{40075761-3B88-4DEC-800D-41D5F2F19E3D}" srcOrd="0" destOrd="0" presId="urn:microsoft.com/office/officeart/2005/8/layout/process4"/>
    <dgm:cxn modelId="{D3BF9502-7637-42C2-8959-0FF601A6FD51}" type="presParOf" srcId="{69AF3841-C09C-414E-AAA3-4AE286E0E5EE}" destId="{EC5F5677-B357-49E6-BCAD-289C991AEBDB}" srcOrd="1" destOrd="0" presId="urn:microsoft.com/office/officeart/2005/8/layout/process4"/>
    <dgm:cxn modelId="{00A432BC-0DC6-479F-A517-D8202984AE09}" type="presParOf" srcId="{69AF3841-C09C-414E-AAA3-4AE286E0E5EE}" destId="{D9D20BC6-9EAB-4D89-907A-B42BBD890275}" srcOrd="2" destOrd="0" presId="urn:microsoft.com/office/officeart/2005/8/layout/process4"/>
    <dgm:cxn modelId="{119767B1-59F5-4726-81C0-40CD82B59826}" type="presParOf" srcId="{D9D20BC6-9EAB-4D89-907A-B42BBD890275}" destId="{632D6149-DDE1-45A4-83A2-2C58EDDFC4E1}" srcOrd="0" destOrd="0" presId="urn:microsoft.com/office/officeart/2005/8/layout/process4"/>
    <dgm:cxn modelId="{E0CE24D5-CF1D-45A2-B3D5-F3B062471190}" type="presParOf" srcId="{69AF3841-C09C-414E-AAA3-4AE286E0E5EE}" destId="{05839D00-CA24-4BC4-8382-52B27E37D9EB}" srcOrd="3" destOrd="0" presId="urn:microsoft.com/office/officeart/2005/8/layout/process4"/>
    <dgm:cxn modelId="{F9625456-1D5A-4622-A1CC-AEB4B2C559B7}" type="presParOf" srcId="{69AF3841-C09C-414E-AAA3-4AE286E0E5EE}" destId="{D4261F89-2958-4983-B5EB-26EBEBBAF20B}" srcOrd="4" destOrd="0" presId="urn:microsoft.com/office/officeart/2005/8/layout/process4"/>
    <dgm:cxn modelId="{F16DA75C-0B27-4E6C-9873-5887BF398D4A}" type="presParOf" srcId="{D4261F89-2958-4983-B5EB-26EBEBBAF20B}" destId="{810A68DD-8BBC-4641-9C16-51C6ADA389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BF4855-ED92-4647-89F0-27CCC4816EA9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6FD780-6A81-4398-9749-37395FDB724E}">
      <dgm:prSet custT="1"/>
      <dgm:spPr/>
      <dgm:t>
        <a:bodyPr/>
        <a:lstStyle/>
        <a:p>
          <a:pPr rtl="0"/>
          <a:r>
            <a:rPr lang="ru-RU" sz="2800" b="1" i="1" u="sng" spc="-150" baseline="0" dirty="0" smtClean="0"/>
            <a:t>Один предмет можно противопоставить другому по какому-либо признаку: температуре, цвету, размеру</a:t>
          </a:r>
          <a:r>
            <a:rPr lang="ru-RU" sz="2800" b="1" i="1" spc="-150" baseline="0" dirty="0" smtClean="0"/>
            <a:t>: </a:t>
          </a:r>
          <a:r>
            <a:rPr lang="ru-RU" sz="2800" b="1" i="1" spc="-150" baseline="0" dirty="0" err="1" smtClean="0"/>
            <a:t>горячий-холодный</a:t>
          </a:r>
          <a:r>
            <a:rPr lang="ru-RU" sz="2800" b="1" i="1" spc="-150" baseline="0" dirty="0" smtClean="0"/>
            <a:t>, </a:t>
          </a:r>
          <a:r>
            <a:rPr lang="ru-RU" sz="2800" b="1" i="1" spc="-150" baseline="0" dirty="0" err="1" smtClean="0"/>
            <a:t>чёрный-белый</a:t>
          </a:r>
          <a:r>
            <a:rPr lang="ru-RU" sz="2400" b="1" i="1" spc="-150" baseline="0" dirty="0" smtClean="0"/>
            <a:t>.</a:t>
          </a:r>
          <a:endParaRPr lang="ru-RU" sz="2400" b="1" i="0" spc="-150" baseline="0" dirty="0"/>
        </a:p>
      </dgm:t>
    </dgm:pt>
    <dgm:pt modelId="{4C7457B8-5743-44EA-AD0F-527E48952477}" type="parTrans" cxnId="{916DE160-B97B-4E1C-9593-D201CCC7F76B}">
      <dgm:prSet/>
      <dgm:spPr/>
      <dgm:t>
        <a:bodyPr/>
        <a:lstStyle/>
        <a:p>
          <a:endParaRPr lang="ru-RU"/>
        </a:p>
      </dgm:t>
    </dgm:pt>
    <dgm:pt modelId="{63221852-E433-4818-A170-098AE369881B}" type="sibTrans" cxnId="{916DE160-B97B-4E1C-9593-D201CCC7F76B}">
      <dgm:prSet/>
      <dgm:spPr/>
      <dgm:t>
        <a:bodyPr/>
        <a:lstStyle/>
        <a:p>
          <a:endParaRPr lang="ru-RU"/>
        </a:p>
      </dgm:t>
    </dgm:pt>
    <dgm:pt modelId="{2F0F8653-F814-47A4-BAB5-6EA3661F57BD}">
      <dgm:prSet/>
      <dgm:spPr/>
      <dgm:t>
        <a:bodyPr/>
        <a:lstStyle/>
        <a:p>
          <a:pPr rtl="0"/>
          <a:r>
            <a:rPr lang="ru-RU" b="1" i="1" u="sng" baseline="0" dirty="0" smtClean="0"/>
            <a:t>Слова, противоположные по смыслу, иначе называются </a:t>
          </a:r>
          <a:endParaRPr lang="ru-RU" dirty="0"/>
        </a:p>
      </dgm:t>
    </dgm:pt>
    <dgm:pt modelId="{2008332F-95C8-41DC-A8BC-24AA83102270}" type="parTrans" cxnId="{E9BE6B8D-C90D-41A6-96FE-D75D2F6D6C01}">
      <dgm:prSet/>
      <dgm:spPr/>
      <dgm:t>
        <a:bodyPr/>
        <a:lstStyle/>
        <a:p>
          <a:endParaRPr lang="ru-RU"/>
        </a:p>
      </dgm:t>
    </dgm:pt>
    <dgm:pt modelId="{A71F62BF-6853-4181-8516-DAD59BE8E231}" type="sibTrans" cxnId="{E9BE6B8D-C90D-41A6-96FE-D75D2F6D6C01}">
      <dgm:prSet/>
      <dgm:spPr/>
      <dgm:t>
        <a:bodyPr/>
        <a:lstStyle/>
        <a:p>
          <a:endParaRPr lang="ru-RU"/>
        </a:p>
      </dgm:t>
    </dgm:pt>
    <dgm:pt modelId="{EA3BBC43-D116-4CAF-AB42-BF2953448D61}">
      <dgm:prSet custT="1"/>
      <dgm:spPr/>
      <dgm:t>
        <a:bodyPr/>
        <a:lstStyle/>
        <a:p>
          <a:pPr rtl="0"/>
          <a:r>
            <a:rPr lang="ru-RU" sz="2800" b="1" i="1" u="sng" baseline="0" dirty="0" smtClean="0">
              <a:solidFill>
                <a:srgbClr val="FFFF00"/>
              </a:solidFill>
            </a:rPr>
            <a:t>а </a:t>
          </a:r>
          <a:r>
            <a:rPr lang="ru-RU" sz="2800" b="1" i="1" u="sng" baseline="0" dirty="0" err="1" smtClean="0">
              <a:solidFill>
                <a:srgbClr val="FFFF00"/>
              </a:solidFill>
            </a:rPr>
            <a:t>н</a:t>
          </a:r>
          <a:r>
            <a:rPr lang="ru-RU" sz="2800" b="1" i="1" u="sng" baseline="0" dirty="0" smtClean="0">
              <a:solidFill>
                <a:srgbClr val="FFFF00"/>
              </a:solidFill>
            </a:rPr>
            <a:t> т о </a:t>
          </a:r>
          <a:r>
            <a:rPr lang="ru-RU" sz="2800" b="1" i="1" u="sng" baseline="0" dirty="0" err="1" smtClean="0">
              <a:solidFill>
                <a:srgbClr val="FFFF00"/>
              </a:solidFill>
            </a:rPr>
            <a:t>н</a:t>
          </a:r>
          <a:r>
            <a:rPr lang="ru-RU" sz="2800" b="1" i="1" u="sng" baseline="0" dirty="0" smtClean="0">
              <a:solidFill>
                <a:srgbClr val="FFFF00"/>
              </a:solidFill>
            </a:rPr>
            <a:t> и м </a:t>
          </a:r>
          <a:r>
            <a:rPr lang="ru-RU" sz="2800" b="1" i="1" u="sng" baseline="0" dirty="0" err="1" smtClean="0">
              <a:solidFill>
                <a:srgbClr val="FFFF00"/>
              </a:solidFill>
            </a:rPr>
            <a:t>ы</a:t>
          </a:r>
          <a:r>
            <a:rPr lang="ru-RU" sz="2800" b="1" i="1" u="sng" baseline="0" dirty="0" smtClean="0">
              <a:solidFill>
                <a:srgbClr val="FFFF00"/>
              </a:solidFill>
            </a:rPr>
            <a:t>.</a:t>
          </a:r>
        </a:p>
        <a:p>
          <a:pPr rtl="0"/>
          <a:r>
            <a:rPr lang="ru-RU" sz="2800" b="1" i="1" u="sng" baseline="0" dirty="0" smtClean="0">
              <a:solidFill>
                <a:srgbClr val="FFFF00"/>
              </a:solidFill>
            </a:rPr>
            <a:t>(учебник стр.51)</a:t>
          </a:r>
        </a:p>
        <a:p>
          <a:pPr rtl="0"/>
          <a:endParaRPr lang="ru-RU" sz="2800" b="1" i="0" baseline="0" dirty="0">
            <a:solidFill>
              <a:srgbClr val="FF0000"/>
            </a:solidFill>
          </a:endParaRPr>
        </a:p>
      </dgm:t>
    </dgm:pt>
    <dgm:pt modelId="{9AB0D68B-554E-4477-B3CB-B9697936A8C8}" type="parTrans" cxnId="{B88F1381-066E-4EB7-A477-ED8CA1F5DB84}">
      <dgm:prSet/>
      <dgm:spPr/>
      <dgm:t>
        <a:bodyPr/>
        <a:lstStyle/>
        <a:p>
          <a:endParaRPr lang="ru-RU"/>
        </a:p>
      </dgm:t>
    </dgm:pt>
    <dgm:pt modelId="{B36E0AE9-F808-4736-B83B-C4712899B710}" type="sibTrans" cxnId="{B88F1381-066E-4EB7-A477-ED8CA1F5DB84}">
      <dgm:prSet/>
      <dgm:spPr/>
      <dgm:t>
        <a:bodyPr/>
        <a:lstStyle/>
        <a:p>
          <a:endParaRPr lang="ru-RU"/>
        </a:p>
      </dgm:t>
    </dgm:pt>
    <dgm:pt modelId="{7D09306E-3E0C-4C3E-A897-A15AFBB3CA8F}" type="pres">
      <dgm:prSet presAssocID="{A9BF4855-ED92-4647-89F0-27CCC4816EA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1D33BF-DB06-46CF-99E6-C7BE2214E0F1}" type="pres">
      <dgm:prSet presAssocID="{FB6FD780-6A81-4398-9749-37395FDB724E}" presName="Name8" presStyleCnt="0"/>
      <dgm:spPr/>
    </dgm:pt>
    <dgm:pt modelId="{09549A35-03EC-47D0-92F0-14858A86E1B4}" type="pres">
      <dgm:prSet presAssocID="{FB6FD780-6A81-4398-9749-37395FDB724E}" presName="level" presStyleLbl="node1" presStyleIdx="0" presStyleCnt="3" custLinFactNeighborX="-847" custLinFactNeighborY="-36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4F6029-FF54-4B28-9913-5D8964C7B237}" type="pres">
      <dgm:prSet presAssocID="{FB6FD780-6A81-4398-9749-37395FDB72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4EE33-E80D-485F-9A4B-F0C17B90E821}" type="pres">
      <dgm:prSet presAssocID="{2F0F8653-F814-47A4-BAB5-6EA3661F57BD}" presName="Name8" presStyleCnt="0"/>
      <dgm:spPr/>
    </dgm:pt>
    <dgm:pt modelId="{1662FF2D-9427-430F-90B1-81C372A48B0C}" type="pres">
      <dgm:prSet presAssocID="{2F0F8653-F814-47A4-BAB5-6EA3661F57BD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8C268-5848-4DA8-AB78-A4A615EA0CFF}" type="pres">
      <dgm:prSet presAssocID="{2F0F8653-F814-47A4-BAB5-6EA3661F57B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5B741-EA83-4C9F-82DD-0DE7F25B9B50}" type="pres">
      <dgm:prSet presAssocID="{EA3BBC43-D116-4CAF-AB42-BF2953448D61}" presName="Name8" presStyleCnt="0"/>
      <dgm:spPr/>
    </dgm:pt>
    <dgm:pt modelId="{8C8A5C73-3F77-4B5A-82CA-A02B0699AC5D}" type="pres">
      <dgm:prSet presAssocID="{EA3BBC43-D116-4CAF-AB42-BF2953448D61}" presName="level" presStyleLbl="node1" presStyleIdx="2" presStyleCnt="3" custScaleX="245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E0C60-C9B4-449B-8DA0-2D8694B364F2}" type="pres">
      <dgm:prSet presAssocID="{EA3BBC43-D116-4CAF-AB42-BF2953448D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3B532F-A65B-42F4-AD24-4772EA63EEDD}" type="presOf" srcId="{FB6FD780-6A81-4398-9749-37395FDB724E}" destId="{09549A35-03EC-47D0-92F0-14858A86E1B4}" srcOrd="0" destOrd="0" presId="urn:microsoft.com/office/officeart/2005/8/layout/pyramid3"/>
    <dgm:cxn modelId="{B88F1381-066E-4EB7-A477-ED8CA1F5DB84}" srcId="{A9BF4855-ED92-4647-89F0-27CCC4816EA9}" destId="{EA3BBC43-D116-4CAF-AB42-BF2953448D61}" srcOrd="2" destOrd="0" parTransId="{9AB0D68B-554E-4477-B3CB-B9697936A8C8}" sibTransId="{B36E0AE9-F808-4736-B83B-C4712899B710}"/>
    <dgm:cxn modelId="{C73270FA-376E-4A4A-A1D0-9701FD72B2A2}" type="presOf" srcId="{2F0F8653-F814-47A4-BAB5-6EA3661F57BD}" destId="{1662FF2D-9427-430F-90B1-81C372A48B0C}" srcOrd="0" destOrd="0" presId="urn:microsoft.com/office/officeart/2005/8/layout/pyramid3"/>
    <dgm:cxn modelId="{C8C3BE0E-D3A8-4B7F-8BFA-8647F744BB44}" type="presOf" srcId="{FB6FD780-6A81-4398-9749-37395FDB724E}" destId="{E94F6029-FF54-4B28-9913-5D8964C7B237}" srcOrd="1" destOrd="0" presId="urn:microsoft.com/office/officeart/2005/8/layout/pyramid3"/>
    <dgm:cxn modelId="{E9BE6B8D-C90D-41A6-96FE-D75D2F6D6C01}" srcId="{A9BF4855-ED92-4647-89F0-27CCC4816EA9}" destId="{2F0F8653-F814-47A4-BAB5-6EA3661F57BD}" srcOrd="1" destOrd="0" parTransId="{2008332F-95C8-41DC-A8BC-24AA83102270}" sibTransId="{A71F62BF-6853-4181-8516-DAD59BE8E231}"/>
    <dgm:cxn modelId="{E136EFCD-A78E-4BB8-9DAD-B0931F9C8556}" type="presOf" srcId="{EA3BBC43-D116-4CAF-AB42-BF2953448D61}" destId="{8C8A5C73-3F77-4B5A-82CA-A02B0699AC5D}" srcOrd="0" destOrd="0" presId="urn:microsoft.com/office/officeart/2005/8/layout/pyramid3"/>
    <dgm:cxn modelId="{E5190109-3A1B-4B97-A7EA-97E0A9D9D149}" type="presOf" srcId="{EA3BBC43-D116-4CAF-AB42-BF2953448D61}" destId="{FBEE0C60-C9B4-449B-8DA0-2D8694B364F2}" srcOrd="1" destOrd="0" presId="urn:microsoft.com/office/officeart/2005/8/layout/pyramid3"/>
    <dgm:cxn modelId="{EC904444-DC7D-417E-BCF6-F0F18389ABD5}" type="presOf" srcId="{A9BF4855-ED92-4647-89F0-27CCC4816EA9}" destId="{7D09306E-3E0C-4C3E-A897-A15AFBB3CA8F}" srcOrd="0" destOrd="0" presId="urn:microsoft.com/office/officeart/2005/8/layout/pyramid3"/>
    <dgm:cxn modelId="{916DE160-B97B-4E1C-9593-D201CCC7F76B}" srcId="{A9BF4855-ED92-4647-89F0-27CCC4816EA9}" destId="{FB6FD780-6A81-4398-9749-37395FDB724E}" srcOrd="0" destOrd="0" parTransId="{4C7457B8-5743-44EA-AD0F-527E48952477}" sibTransId="{63221852-E433-4818-A170-098AE369881B}"/>
    <dgm:cxn modelId="{610BA547-CFE1-4AD8-97C1-7CD5FD171990}" type="presOf" srcId="{2F0F8653-F814-47A4-BAB5-6EA3661F57BD}" destId="{42E8C268-5848-4DA8-AB78-A4A615EA0CFF}" srcOrd="1" destOrd="0" presId="urn:microsoft.com/office/officeart/2005/8/layout/pyramid3"/>
    <dgm:cxn modelId="{FC386529-C007-4528-949C-F709B2343198}" type="presParOf" srcId="{7D09306E-3E0C-4C3E-A897-A15AFBB3CA8F}" destId="{6E1D33BF-DB06-46CF-99E6-C7BE2214E0F1}" srcOrd="0" destOrd="0" presId="urn:microsoft.com/office/officeart/2005/8/layout/pyramid3"/>
    <dgm:cxn modelId="{C6A3E0FB-0EAD-4ADB-8BB4-38C4D074061F}" type="presParOf" srcId="{6E1D33BF-DB06-46CF-99E6-C7BE2214E0F1}" destId="{09549A35-03EC-47D0-92F0-14858A86E1B4}" srcOrd="0" destOrd="0" presId="urn:microsoft.com/office/officeart/2005/8/layout/pyramid3"/>
    <dgm:cxn modelId="{E4CE008C-AF41-4C9C-9C5C-68FB4826311D}" type="presParOf" srcId="{6E1D33BF-DB06-46CF-99E6-C7BE2214E0F1}" destId="{E94F6029-FF54-4B28-9913-5D8964C7B237}" srcOrd="1" destOrd="0" presId="urn:microsoft.com/office/officeart/2005/8/layout/pyramid3"/>
    <dgm:cxn modelId="{5586A87E-0D86-4F0D-BCC1-D39FF2FF0BA3}" type="presParOf" srcId="{7D09306E-3E0C-4C3E-A897-A15AFBB3CA8F}" destId="{19C4EE33-E80D-485F-9A4B-F0C17B90E821}" srcOrd="1" destOrd="0" presId="urn:microsoft.com/office/officeart/2005/8/layout/pyramid3"/>
    <dgm:cxn modelId="{79B79BC7-3E7E-443A-B284-20D7F1F1B3BB}" type="presParOf" srcId="{19C4EE33-E80D-485F-9A4B-F0C17B90E821}" destId="{1662FF2D-9427-430F-90B1-81C372A48B0C}" srcOrd="0" destOrd="0" presId="urn:microsoft.com/office/officeart/2005/8/layout/pyramid3"/>
    <dgm:cxn modelId="{F6276394-208F-4D26-9AFD-79F569405011}" type="presParOf" srcId="{19C4EE33-E80D-485F-9A4B-F0C17B90E821}" destId="{42E8C268-5848-4DA8-AB78-A4A615EA0CFF}" srcOrd="1" destOrd="0" presId="urn:microsoft.com/office/officeart/2005/8/layout/pyramid3"/>
    <dgm:cxn modelId="{4990E8A2-26D3-4632-A28A-FC02B86F2094}" type="presParOf" srcId="{7D09306E-3E0C-4C3E-A897-A15AFBB3CA8F}" destId="{A485B741-EA83-4C9F-82DD-0DE7F25B9B50}" srcOrd="2" destOrd="0" presId="urn:microsoft.com/office/officeart/2005/8/layout/pyramid3"/>
    <dgm:cxn modelId="{201D64CC-3B57-4449-8175-E1A6DE66F5F4}" type="presParOf" srcId="{A485B741-EA83-4C9F-82DD-0DE7F25B9B50}" destId="{8C8A5C73-3F77-4B5A-82CA-A02B0699AC5D}" srcOrd="0" destOrd="0" presId="urn:microsoft.com/office/officeart/2005/8/layout/pyramid3"/>
    <dgm:cxn modelId="{07887815-23A3-4BD5-89C3-E5A9FF4CDDF6}" type="presParOf" srcId="{A485B741-EA83-4C9F-82DD-0DE7F25B9B50}" destId="{FBEE0C60-C9B4-449B-8DA0-2D8694B364F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9B87F6-4B50-4CBD-9BD7-DB9091278E17}" type="doc">
      <dgm:prSet loTypeId="urn:microsoft.com/office/officeart/2005/8/layout/hProcess9" loCatId="process" qsTypeId="urn:microsoft.com/office/officeart/2005/8/quickstyle/3d2" qsCatId="3D" csTypeId="urn:microsoft.com/office/officeart/2005/8/colors/colorful4" csCatId="colorful" phldr="1"/>
      <dgm:spPr/>
    </dgm:pt>
    <dgm:pt modelId="{F34F841E-CDA1-4C9D-B341-6862DA3D5738}">
      <dgm:prSet phldrT="[Текст]"/>
      <dgm:spPr/>
      <dgm:t>
        <a:bodyPr/>
        <a:lstStyle/>
        <a:p>
          <a:r>
            <a:rPr lang="ru-RU" dirty="0" smtClean="0"/>
            <a:t>большой</a:t>
          </a:r>
          <a:endParaRPr lang="ru-RU" dirty="0"/>
        </a:p>
      </dgm:t>
    </dgm:pt>
    <dgm:pt modelId="{F0592C7D-E962-4912-BE80-F3CC5AE11AC7}" type="parTrans" cxnId="{5A55354E-2216-4A45-A054-9E5B0F9C516D}">
      <dgm:prSet/>
      <dgm:spPr/>
      <dgm:t>
        <a:bodyPr/>
        <a:lstStyle/>
        <a:p>
          <a:endParaRPr lang="ru-RU"/>
        </a:p>
      </dgm:t>
    </dgm:pt>
    <dgm:pt modelId="{2C3FCCB9-721D-45B1-B13E-6E17CE339E58}" type="sibTrans" cxnId="{5A55354E-2216-4A45-A054-9E5B0F9C516D}">
      <dgm:prSet/>
      <dgm:spPr/>
      <dgm:t>
        <a:bodyPr/>
        <a:lstStyle/>
        <a:p>
          <a:endParaRPr lang="ru-RU"/>
        </a:p>
      </dgm:t>
    </dgm:pt>
    <dgm:pt modelId="{4B2392F4-501F-4981-B019-53D50D28AC98}">
      <dgm:prSet phldrT="[Текст]"/>
      <dgm:spPr/>
      <dgm:t>
        <a:bodyPr/>
        <a:lstStyle/>
        <a:p>
          <a:r>
            <a:rPr lang="ru-RU" dirty="0" smtClean="0"/>
            <a:t>огромный</a:t>
          </a:r>
          <a:endParaRPr lang="ru-RU" dirty="0"/>
        </a:p>
      </dgm:t>
    </dgm:pt>
    <dgm:pt modelId="{0A81A33A-812A-4163-B2F5-4951E5B417C7}" type="parTrans" cxnId="{B4CAFA7E-7261-4BD2-A65E-C86F683EC37E}">
      <dgm:prSet/>
      <dgm:spPr/>
      <dgm:t>
        <a:bodyPr/>
        <a:lstStyle/>
        <a:p>
          <a:endParaRPr lang="ru-RU"/>
        </a:p>
      </dgm:t>
    </dgm:pt>
    <dgm:pt modelId="{88EC605F-1352-44EE-AF43-C6B0103724D2}" type="sibTrans" cxnId="{B4CAFA7E-7261-4BD2-A65E-C86F683EC37E}">
      <dgm:prSet/>
      <dgm:spPr/>
      <dgm:t>
        <a:bodyPr/>
        <a:lstStyle/>
        <a:p>
          <a:endParaRPr lang="ru-RU"/>
        </a:p>
      </dgm:t>
    </dgm:pt>
    <dgm:pt modelId="{1EDF0896-2797-4176-8AC5-06EC14DEFD05}">
      <dgm:prSet phldrT="[Текст]"/>
      <dgm:spPr/>
      <dgm:t>
        <a:bodyPr/>
        <a:lstStyle/>
        <a:p>
          <a:r>
            <a:rPr lang="ru-RU" dirty="0" smtClean="0"/>
            <a:t>громадный</a:t>
          </a:r>
          <a:endParaRPr lang="ru-RU" dirty="0"/>
        </a:p>
      </dgm:t>
    </dgm:pt>
    <dgm:pt modelId="{C6E75E52-A591-4B0B-B21B-C935E905692B}" type="parTrans" cxnId="{169E73AE-0710-40B4-B72F-B203B2DBFB13}">
      <dgm:prSet/>
      <dgm:spPr/>
      <dgm:t>
        <a:bodyPr/>
        <a:lstStyle/>
        <a:p>
          <a:endParaRPr lang="ru-RU"/>
        </a:p>
      </dgm:t>
    </dgm:pt>
    <dgm:pt modelId="{71758F1F-DABC-4AF4-8D55-82ACE28EEEE7}" type="sibTrans" cxnId="{169E73AE-0710-40B4-B72F-B203B2DBFB13}">
      <dgm:prSet/>
      <dgm:spPr/>
      <dgm:t>
        <a:bodyPr/>
        <a:lstStyle/>
        <a:p>
          <a:endParaRPr lang="ru-RU"/>
        </a:p>
      </dgm:t>
    </dgm:pt>
    <dgm:pt modelId="{63DED113-FF94-43B0-AAB5-A2A2893E44B5}">
      <dgm:prSet/>
      <dgm:spPr/>
      <dgm:t>
        <a:bodyPr/>
        <a:lstStyle/>
        <a:p>
          <a:r>
            <a:rPr lang="ru-RU" dirty="0" smtClean="0"/>
            <a:t>гигантский</a:t>
          </a:r>
          <a:endParaRPr lang="ru-RU" dirty="0"/>
        </a:p>
      </dgm:t>
    </dgm:pt>
    <dgm:pt modelId="{06E1573D-69B4-4C36-9424-7656177E194F}" type="parTrans" cxnId="{D5C8DDD2-2BB4-401C-B1CB-D8D1DE17F72F}">
      <dgm:prSet/>
      <dgm:spPr/>
      <dgm:t>
        <a:bodyPr/>
        <a:lstStyle/>
        <a:p>
          <a:endParaRPr lang="ru-RU"/>
        </a:p>
      </dgm:t>
    </dgm:pt>
    <dgm:pt modelId="{20598693-31CF-44F7-8741-B12573A1FA76}" type="sibTrans" cxnId="{D5C8DDD2-2BB4-401C-B1CB-D8D1DE17F72F}">
      <dgm:prSet/>
      <dgm:spPr/>
      <dgm:t>
        <a:bodyPr/>
        <a:lstStyle/>
        <a:p>
          <a:endParaRPr lang="ru-RU"/>
        </a:p>
      </dgm:t>
    </dgm:pt>
    <dgm:pt modelId="{7C5431A4-73C0-4D93-8A1E-A09042BE55A5}" type="pres">
      <dgm:prSet presAssocID="{9D9B87F6-4B50-4CBD-9BD7-DB9091278E17}" presName="CompostProcess" presStyleCnt="0">
        <dgm:presLayoutVars>
          <dgm:dir/>
          <dgm:resizeHandles val="exact"/>
        </dgm:presLayoutVars>
      </dgm:prSet>
      <dgm:spPr/>
    </dgm:pt>
    <dgm:pt modelId="{CCFE9DD9-7EF1-4172-B0A8-7FCEA579D8F5}" type="pres">
      <dgm:prSet presAssocID="{9D9B87F6-4B50-4CBD-9BD7-DB9091278E17}" presName="arrow" presStyleLbl="bgShp" presStyleIdx="0" presStyleCnt="1"/>
      <dgm:spPr/>
    </dgm:pt>
    <dgm:pt modelId="{C93950A5-17AE-4EE9-AE33-040E76257017}" type="pres">
      <dgm:prSet presAssocID="{9D9B87F6-4B50-4CBD-9BD7-DB9091278E17}" presName="linearProcess" presStyleCnt="0"/>
      <dgm:spPr/>
    </dgm:pt>
    <dgm:pt modelId="{1FE15243-AF43-4425-959C-1EB3E16F64AB}" type="pres">
      <dgm:prSet presAssocID="{F34F841E-CDA1-4C9D-B341-6862DA3D5738}" presName="textNode" presStyleLbl="node1" presStyleIdx="0" presStyleCnt="4" custScaleX="103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1DEC5-79D2-4164-86BB-92251723A9EE}" type="pres">
      <dgm:prSet presAssocID="{2C3FCCB9-721D-45B1-B13E-6E17CE339E58}" presName="sibTrans" presStyleCnt="0"/>
      <dgm:spPr/>
    </dgm:pt>
    <dgm:pt modelId="{41907F70-E195-4E8C-A605-4E68C091F409}" type="pres">
      <dgm:prSet presAssocID="{4B2392F4-501F-4981-B019-53D50D28AC98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F7ECC-90AF-4390-8B0E-DB6E6AF99D94}" type="pres">
      <dgm:prSet presAssocID="{88EC605F-1352-44EE-AF43-C6B0103724D2}" presName="sibTrans" presStyleCnt="0"/>
      <dgm:spPr/>
    </dgm:pt>
    <dgm:pt modelId="{DB05354B-0D74-4B10-A005-3CCA718370DB}" type="pres">
      <dgm:prSet presAssocID="{1EDF0896-2797-4176-8AC5-06EC14DEFD0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47A55-A9A2-4AD4-A623-617F845C6AFD}" type="pres">
      <dgm:prSet presAssocID="{71758F1F-DABC-4AF4-8D55-82ACE28EEEE7}" presName="sibTrans" presStyleCnt="0"/>
      <dgm:spPr/>
    </dgm:pt>
    <dgm:pt modelId="{6182D708-FDAD-463D-ADCB-052D7329355F}" type="pres">
      <dgm:prSet presAssocID="{63DED113-FF94-43B0-AAB5-A2A2893E44B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C8DDD2-2BB4-401C-B1CB-D8D1DE17F72F}" srcId="{9D9B87F6-4B50-4CBD-9BD7-DB9091278E17}" destId="{63DED113-FF94-43B0-AAB5-A2A2893E44B5}" srcOrd="3" destOrd="0" parTransId="{06E1573D-69B4-4C36-9424-7656177E194F}" sibTransId="{20598693-31CF-44F7-8741-B12573A1FA76}"/>
    <dgm:cxn modelId="{B4CAFA7E-7261-4BD2-A65E-C86F683EC37E}" srcId="{9D9B87F6-4B50-4CBD-9BD7-DB9091278E17}" destId="{4B2392F4-501F-4981-B019-53D50D28AC98}" srcOrd="1" destOrd="0" parTransId="{0A81A33A-812A-4163-B2F5-4951E5B417C7}" sibTransId="{88EC605F-1352-44EE-AF43-C6B0103724D2}"/>
    <dgm:cxn modelId="{169E73AE-0710-40B4-B72F-B203B2DBFB13}" srcId="{9D9B87F6-4B50-4CBD-9BD7-DB9091278E17}" destId="{1EDF0896-2797-4176-8AC5-06EC14DEFD05}" srcOrd="2" destOrd="0" parTransId="{C6E75E52-A591-4B0B-B21B-C935E905692B}" sibTransId="{71758F1F-DABC-4AF4-8D55-82ACE28EEEE7}"/>
    <dgm:cxn modelId="{AF02BDE6-2E35-4BDA-B805-C822694842F0}" type="presOf" srcId="{9D9B87F6-4B50-4CBD-9BD7-DB9091278E17}" destId="{7C5431A4-73C0-4D93-8A1E-A09042BE55A5}" srcOrd="0" destOrd="0" presId="urn:microsoft.com/office/officeart/2005/8/layout/hProcess9"/>
    <dgm:cxn modelId="{DD3F3148-DD16-4531-981C-C51C13717574}" type="presOf" srcId="{4B2392F4-501F-4981-B019-53D50D28AC98}" destId="{41907F70-E195-4E8C-A605-4E68C091F409}" srcOrd="0" destOrd="0" presId="urn:microsoft.com/office/officeart/2005/8/layout/hProcess9"/>
    <dgm:cxn modelId="{973F54E3-8C6D-49BE-BADE-792643FF50E7}" type="presOf" srcId="{1EDF0896-2797-4176-8AC5-06EC14DEFD05}" destId="{DB05354B-0D74-4B10-A005-3CCA718370DB}" srcOrd="0" destOrd="0" presId="urn:microsoft.com/office/officeart/2005/8/layout/hProcess9"/>
    <dgm:cxn modelId="{95C195D6-3729-4517-9412-55D9F2E7B606}" type="presOf" srcId="{F34F841E-CDA1-4C9D-B341-6862DA3D5738}" destId="{1FE15243-AF43-4425-959C-1EB3E16F64AB}" srcOrd="0" destOrd="0" presId="urn:microsoft.com/office/officeart/2005/8/layout/hProcess9"/>
    <dgm:cxn modelId="{5A55354E-2216-4A45-A054-9E5B0F9C516D}" srcId="{9D9B87F6-4B50-4CBD-9BD7-DB9091278E17}" destId="{F34F841E-CDA1-4C9D-B341-6862DA3D5738}" srcOrd="0" destOrd="0" parTransId="{F0592C7D-E962-4912-BE80-F3CC5AE11AC7}" sibTransId="{2C3FCCB9-721D-45B1-B13E-6E17CE339E58}"/>
    <dgm:cxn modelId="{ACD181BA-0F69-4FD6-B7E8-50B297ADDAE7}" type="presOf" srcId="{63DED113-FF94-43B0-AAB5-A2A2893E44B5}" destId="{6182D708-FDAD-463D-ADCB-052D7329355F}" srcOrd="0" destOrd="0" presId="urn:microsoft.com/office/officeart/2005/8/layout/hProcess9"/>
    <dgm:cxn modelId="{50520CEF-E80E-458C-99AC-E1775F8F1EE3}" type="presParOf" srcId="{7C5431A4-73C0-4D93-8A1E-A09042BE55A5}" destId="{CCFE9DD9-7EF1-4172-B0A8-7FCEA579D8F5}" srcOrd="0" destOrd="0" presId="urn:microsoft.com/office/officeart/2005/8/layout/hProcess9"/>
    <dgm:cxn modelId="{8273F7CD-D7CD-4978-B2BD-DDE55199D3EF}" type="presParOf" srcId="{7C5431A4-73C0-4D93-8A1E-A09042BE55A5}" destId="{C93950A5-17AE-4EE9-AE33-040E76257017}" srcOrd="1" destOrd="0" presId="urn:microsoft.com/office/officeart/2005/8/layout/hProcess9"/>
    <dgm:cxn modelId="{28178783-B9E5-426B-8A50-DE3F4BE1984A}" type="presParOf" srcId="{C93950A5-17AE-4EE9-AE33-040E76257017}" destId="{1FE15243-AF43-4425-959C-1EB3E16F64AB}" srcOrd="0" destOrd="0" presId="urn:microsoft.com/office/officeart/2005/8/layout/hProcess9"/>
    <dgm:cxn modelId="{5375E565-0E59-4C2D-8295-3E3DB0E2EF48}" type="presParOf" srcId="{C93950A5-17AE-4EE9-AE33-040E76257017}" destId="{4E71DEC5-79D2-4164-86BB-92251723A9EE}" srcOrd="1" destOrd="0" presId="urn:microsoft.com/office/officeart/2005/8/layout/hProcess9"/>
    <dgm:cxn modelId="{6A6C772F-1618-4A41-85C3-182FF1BD80AA}" type="presParOf" srcId="{C93950A5-17AE-4EE9-AE33-040E76257017}" destId="{41907F70-E195-4E8C-A605-4E68C091F409}" srcOrd="2" destOrd="0" presId="urn:microsoft.com/office/officeart/2005/8/layout/hProcess9"/>
    <dgm:cxn modelId="{1CE3D3F2-441B-4B24-ABE3-C1C4F1231151}" type="presParOf" srcId="{C93950A5-17AE-4EE9-AE33-040E76257017}" destId="{DCBF7ECC-90AF-4390-8B0E-DB6E6AF99D94}" srcOrd="3" destOrd="0" presId="urn:microsoft.com/office/officeart/2005/8/layout/hProcess9"/>
    <dgm:cxn modelId="{1E110690-CC47-4E30-B0BC-FB78DE663297}" type="presParOf" srcId="{C93950A5-17AE-4EE9-AE33-040E76257017}" destId="{DB05354B-0D74-4B10-A005-3CCA718370DB}" srcOrd="4" destOrd="0" presId="urn:microsoft.com/office/officeart/2005/8/layout/hProcess9"/>
    <dgm:cxn modelId="{F1BA0996-9CD5-4046-8A60-D2DB08B443AD}" type="presParOf" srcId="{C93950A5-17AE-4EE9-AE33-040E76257017}" destId="{A2747A55-A9A2-4AD4-A623-617F845C6AFD}" srcOrd="5" destOrd="0" presId="urn:microsoft.com/office/officeart/2005/8/layout/hProcess9"/>
    <dgm:cxn modelId="{304F410C-E781-48B2-8CCF-4F9DE1CA799F}" type="presParOf" srcId="{C93950A5-17AE-4EE9-AE33-040E76257017}" destId="{6182D708-FDAD-463D-ADCB-052D7329355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3F2ACF-C1A6-4D4D-83C3-D885A78D2C30}" type="doc">
      <dgm:prSet loTypeId="urn:microsoft.com/office/officeart/2005/8/layout/hProcess9" loCatId="process" qsTypeId="urn:microsoft.com/office/officeart/2005/8/quickstyle/3d2" qsCatId="3D" csTypeId="urn:microsoft.com/office/officeart/2005/8/colors/accent4_3" csCatId="accent4" phldr="1"/>
      <dgm:spPr/>
    </dgm:pt>
    <dgm:pt modelId="{31277FE2-895D-47C4-BEFE-B0E163DE2187}">
      <dgm:prSet phldrT="[Текст]"/>
      <dgm:spPr/>
      <dgm:t>
        <a:bodyPr/>
        <a:lstStyle/>
        <a:p>
          <a:r>
            <a:rPr lang="ru-RU" dirty="0" smtClean="0"/>
            <a:t>маленький</a:t>
          </a:r>
          <a:endParaRPr lang="ru-RU" dirty="0"/>
        </a:p>
      </dgm:t>
    </dgm:pt>
    <dgm:pt modelId="{229A186D-CD4C-412C-9C1A-9C29D3ECD468}" type="parTrans" cxnId="{1418EA3B-041F-42AD-B31E-70E4675785C0}">
      <dgm:prSet/>
      <dgm:spPr/>
      <dgm:t>
        <a:bodyPr/>
        <a:lstStyle/>
        <a:p>
          <a:endParaRPr lang="ru-RU"/>
        </a:p>
      </dgm:t>
    </dgm:pt>
    <dgm:pt modelId="{24655EB0-4C17-42D5-94FB-4E9968DC97F7}" type="sibTrans" cxnId="{1418EA3B-041F-42AD-B31E-70E4675785C0}">
      <dgm:prSet/>
      <dgm:spPr/>
      <dgm:t>
        <a:bodyPr/>
        <a:lstStyle/>
        <a:p>
          <a:endParaRPr lang="ru-RU"/>
        </a:p>
      </dgm:t>
    </dgm:pt>
    <dgm:pt modelId="{51641C41-B1BA-430F-B108-E15D6A37010E}">
      <dgm:prSet phldrT="[Текст]"/>
      <dgm:spPr/>
      <dgm:t>
        <a:bodyPr/>
        <a:lstStyle/>
        <a:p>
          <a:r>
            <a:rPr lang="ru-RU" dirty="0" smtClean="0"/>
            <a:t>малюсенький</a:t>
          </a:r>
          <a:endParaRPr lang="ru-RU" dirty="0"/>
        </a:p>
      </dgm:t>
    </dgm:pt>
    <dgm:pt modelId="{EB78F503-AC83-4C89-9428-6539C965BB04}" type="parTrans" cxnId="{CEF3351D-3F96-4552-B02B-33107E221EFA}">
      <dgm:prSet/>
      <dgm:spPr/>
      <dgm:t>
        <a:bodyPr/>
        <a:lstStyle/>
        <a:p>
          <a:endParaRPr lang="ru-RU"/>
        </a:p>
      </dgm:t>
    </dgm:pt>
    <dgm:pt modelId="{2FEC6793-5790-4DBA-B4A3-61670FFC18E3}" type="sibTrans" cxnId="{CEF3351D-3F96-4552-B02B-33107E221EFA}">
      <dgm:prSet/>
      <dgm:spPr/>
      <dgm:t>
        <a:bodyPr/>
        <a:lstStyle/>
        <a:p>
          <a:endParaRPr lang="ru-RU"/>
        </a:p>
      </dgm:t>
    </dgm:pt>
    <dgm:pt modelId="{4B3459F8-7579-458B-85EC-32A3249E6770}">
      <dgm:prSet phldrT="[Текст]"/>
      <dgm:spPr/>
      <dgm:t>
        <a:bodyPr/>
        <a:lstStyle/>
        <a:p>
          <a:r>
            <a:rPr lang="ru-RU" dirty="0" smtClean="0"/>
            <a:t>крошечный</a:t>
          </a:r>
          <a:endParaRPr lang="ru-RU" dirty="0"/>
        </a:p>
      </dgm:t>
    </dgm:pt>
    <dgm:pt modelId="{6DD1F888-7A90-4FC2-A180-014DBAF56E93}" type="parTrans" cxnId="{4ABEAC20-65C9-4E0C-8296-D2DCD1E33C3A}">
      <dgm:prSet/>
      <dgm:spPr/>
      <dgm:t>
        <a:bodyPr/>
        <a:lstStyle/>
        <a:p>
          <a:endParaRPr lang="ru-RU"/>
        </a:p>
      </dgm:t>
    </dgm:pt>
    <dgm:pt modelId="{18DE83BD-F138-444C-8E05-08A5246FC6D0}" type="sibTrans" cxnId="{4ABEAC20-65C9-4E0C-8296-D2DCD1E33C3A}">
      <dgm:prSet/>
      <dgm:spPr/>
      <dgm:t>
        <a:bodyPr/>
        <a:lstStyle/>
        <a:p>
          <a:endParaRPr lang="ru-RU"/>
        </a:p>
      </dgm:t>
    </dgm:pt>
    <dgm:pt modelId="{7EB816C5-CFA4-466C-AE3E-C1DCA7CA644D}" type="pres">
      <dgm:prSet presAssocID="{FC3F2ACF-C1A6-4D4D-83C3-D885A78D2C30}" presName="CompostProcess" presStyleCnt="0">
        <dgm:presLayoutVars>
          <dgm:dir/>
          <dgm:resizeHandles val="exact"/>
        </dgm:presLayoutVars>
      </dgm:prSet>
      <dgm:spPr/>
    </dgm:pt>
    <dgm:pt modelId="{16DF4CC3-C524-4F56-8346-4CD55F0CBA84}" type="pres">
      <dgm:prSet presAssocID="{FC3F2ACF-C1A6-4D4D-83C3-D885A78D2C30}" presName="arrow" presStyleLbl="bgShp" presStyleIdx="0" presStyleCnt="1"/>
      <dgm:spPr/>
    </dgm:pt>
    <dgm:pt modelId="{09E0706E-49D3-4998-A291-952403FC4CB2}" type="pres">
      <dgm:prSet presAssocID="{FC3F2ACF-C1A6-4D4D-83C3-D885A78D2C30}" presName="linearProcess" presStyleCnt="0"/>
      <dgm:spPr/>
    </dgm:pt>
    <dgm:pt modelId="{2120A0C8-13F5-4801-AB7D-136012E335E2}" type="pres">
      <dgm:prSet presAssocID="{31277FE2-895D-47C4-BEFE-B0E163DE218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77346-A439-48C3-9BF3-6BCEB7EF7A43}" type="pres">
      <dgm:prSet presAssocID="{24655EB0-4C17-42D5-94FB-4E9968DC97F7}" presName="sibTrans" presStyleCnt="0"/>
      <dgm:spPr/>
    </dgm:pt>
    <dgm:pt modelId="{8BFFE698-9963-49E3-9A9F-5420722499B2}" type="pres">
      <dgm:prSet presAssocID="{51641C41-B1BA-430F-B108-E15D6A37010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9EC47-89B6-4881-8469-7EF170A55958}" type="pres">
      <dgm:prSet presAssocID="{2FEC6793-5790-4DBA-B4A3-61670FFC18E3}" presName="sibTrans" presStyleCnt="0"/>
      <dgm:spPr/>
    </dgm:pt>
    <dgm:pt modelId="{43A231FA-57DA-401C-8842-4ADD9E6DC2AC}" type="pres">
      <dgm:prSet presAssocID="{4B3459F8-7579-458B-85EC-32A3249E677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BBD20B-1201-40B4-9910-FB9305A4D9DB}" type="presOf" srcId="{FC3F2ACF-C1A6-4D4D-83C3-D885A78D2C30}" destId="{7EB816C5-CFA4-466C-AE3E-C1DCA7CA644D}" srcOrd="0" destOrd="0" presId="urn:microsoft.com/office/officeart/2005/8/layout/hProcess9"/>
    <dgm:cxn modelId="{1418EA3B-041F-42AD-B31E-70E4675785C0}" srcId="{FC3F2ACF-C1A6-4D4D-83C3-D885A78D2C30}" destId="{31277FE2-895D-47C4-BEFE-B0E163DE2187}" srcOrd="0" destOrd="0" parTransId="{229A186D-CD4C-412C-9C1A-9C29D3ECD468}" sibTransId="{24655EB0-4C17-42D5-94FB-4E9968DC97F7}"/>
    <dgm:cxn modelId="{A6F0D512-8909-4638-AAB5-2EEB1FBFDC4A}" type="presOf" srcId="{31277FE2-895D-47C4-BEFE-B0E163DE2187}" destId="{2120A0C8-13F5-4801-AB7D-136012E335E2}" srcOrd="0" destOrd="0" presId="urn:microsoft.com/office/officeart/2005/8/layout/hProcess9"/>
    <dgm:cxn modelId="{F31B596D-04AF-4025-84F6-3BA7F9429874}" type="presOf" srcId="{4B3459F8-7579-458B-85EC-32A3249E6770}" destId="{43A231FA-57DA-401C-8842-4ADD9E6DC2AC}" srcOrd="0" destOrd="0" presId="urn:microsoft.com/office/officeart/2005/8/layout/hProcess9"/>
    <dgm:cxn modelId="{4ABEAC20-65C9-4E0C-8296-D2DCD1E33C3A}" srcId="{FC3F2ACF-C1A6-4D4D-83C3-D885A78D2C30}" destId="{4B3459F8-7579-458B-85EC-32A3249E6770}" srcOrd="2" destOrd="0" parTransId="{6DD1F888-7A90-4FC2-A180-014DBAF56E93}" sibTransId="{18DE83BD-F138-444C-8E05-08A5246FC6D0}"/>
    <dgm:cxn modelId="{CEF3351D-3F96-4552-B02B-33107E221EFA}" srcId="{FC3F2ACF-C1A6-4D4D-83C3-D885A78D2C30}" destId="{51641C41-B1BA-430F-B108-E15D6A37010E}" srcOrd="1" destOrd="0" parTransId="{EB78F503-AC83-4C89-9428-6539C965BB04}" sibTransId="{2FEC6793-5790-4DBA-B4A3-61670FFC18E3}"/>
    <dgm:cxn modelId="{96404B20-9A65-458B-A097-58B2FF8C3396}" type="presOf" srcId="{51641C41-B1BA-430F-B108-E15D6A37010E}" destId="{8BFFE698-9963-49E3-9A9F-5420722499B2}" srcOrd="0" destOrd="0" presId="urn:microsoft.com/office/officeart/2005/8/layout/hProcess9"/>
    <dgm:cxn modelId="{ACD6CD1B-35A1-4988-A361-78E47DE0F6DD}" type="presParOf" srcId="{7EB816C5-CFA4-466C-AE3E-C1DCA7CA644D}" destId="{16DF4CC3-C524-4F56-8346-4CD55F0CBA84}" srcOrd="0" destOrd="0" presId="urn:microsoft.com/office/officeart/2005/8/layout/hProcess9"/>
    <dgm:cxn modelId="{B8F46A47-3C41-4434-AA7F-013D4C0ECE6D}" type="presParOf" srcId="{7EB816C5-CFA4-466C-AE3E-C1DCA7CA644D}" destId="{09E0706E-49D3-4998-A291-952403FC4CB2}" srcOrd="1" destOrd="0" presId="urn:microsoft.com/office/officeart/2005/8/layout/hProcess9"/>
    <dgm:cxn modelId="{0AB3939A-4380-4D4A-BE7E-21B672D833BC}" type="presParOf" srcId="{09E0706E-49D3-4998-A291-952403FC4CB2}" destId="{2120A0C8-13F5-4801-AB7D-136012E335E2}" srcOrd="0" destOrd="0" presId="urn:microsoft.com/office/officeart/2005/8/layout/hProcess9"/>
    <dgm:cxn modelId="{9647E9B3-A960-4587-A161-1D1D6EB424DA}" type="presParOf" srcId="{09E0706E-49D3-4998-A291-952403FC4CB2}" destId="{9B777346-A439-48C3-9BF3-6BCEB7EF7A43}" srcOrd="1" destOrd="0" presId="urn:microsoft.com/office/officeart/2005/8/layout/hProcess9"/>
    <dgm:cxn modelId="{4FAEDA2E-5AB5-4E02-B471-716E4DFEE03E}" type="presParOf" srcId="{09E0706E-49D3-4998-A291-952403FC4CB2}" destId="{8BFFE698-9963-49E3-9A9F-5420722499B2}" srcOrd="2" destOrd="0" presId="urn:microsoft.com/office/officeart/2005/8/layout/hProcess9"/>
    <dgm:cxn modelId="{C7ECB39E-AA32-4D99-A567-981DD940DA2F}" type="presParOf" srcId="{09E0706E-49D3-4998-A291-952403FC4CB2}" destId="{6A29EC47-89B6-4881-8469-7EF170A55958}" srcOrd="3" destOrd="0" presId="urn:microsoft.com/office/officeart/2005/8/layout/hProcess9"/>
    <dgm:cxn modelId="{EC042713-3192-4F2C-B30A-85543184F0F2}" type="presParOf" srcId="{09E0706E-49D3-4998-A291-952403FC4CB2}" destId="{43A231FA-57DA-401C-8842-4ADD9E6DC2A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3CD33-9B50-4258-AD7F-7967180361ED}">
      <dsp:nvSpPr>
        <dsp:cNvPr id="0" name=""/>
        <dsp:cNvSpPr/>
      </dsp:nvSpPr>
      <dsp:spPr>
        <a:xfrm>
          <a:off x="0" y="0"/>
          <a:ext cx="8496944" cy="3240360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shade val="8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shade val="8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5168" tIns="455168" rIns="455168" bIns="455168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kern="1200" dirty="0" smtClean="0"/>
            <a:t>Урок русского языка</a:t>
          </a:r>
        </a:p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i="1" kern="1200" dirty="0" smtClean="0">
              <a:solidFill>
                <a:srgbClr val="002060"/>
              </a:solidFill>
            </a:rPr>
            <a:t>6 апреля</a:t>
          </a:r>
          <a:endParaRPr lang="ru-RU" sz="6400" i="1" kern="1200" dirty="0">
            <a:solidFill>
              <a:srgbClr val="002060"/>
            </a:solidFill>
          </a:endParaRPr>
        </a:p>
      </dsp:txBody>
      <dsp:txXfrm>
        <a:off x="0" y="0"/>
        <a:ext cx="8496944" cy="32403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2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2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2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2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2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1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1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01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5066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7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1435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933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2635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318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0012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7718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52298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5379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59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6747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9005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337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3943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900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3128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088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4259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485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3190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86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37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4650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8394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97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36109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95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36347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8871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5176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36312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581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8051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831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56907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193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80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1304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61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973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90578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56395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18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79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913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7112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7563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01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57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42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64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42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3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78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24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66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02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61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64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6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79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48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435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5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75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451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633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934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9756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5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586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1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9423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466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0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269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226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900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668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583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3240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2547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5702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573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5409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3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723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360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952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8980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472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470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043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371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800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555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819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0055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146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596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3221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895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724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91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88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455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316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7405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417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751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2735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610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33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6504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678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5697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7288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2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4990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25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51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528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4650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134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517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7149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305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7823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283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8657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3694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479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982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319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6145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5399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1289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08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6167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7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836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40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90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895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4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434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3871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73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87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123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101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192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08.06.2020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054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73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4869160"/>
            <a:ext cx="7854696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		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77133421"/>
              </p:ext>
            </p:extLst>
          </p:nvPr>
        </p:nvGraphicFramePr>
        <p:xfrm>
          <a:off x="251520" y="836712"/>
          <a:ext cx="8496944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80112" y="5517232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Составитель: Ильина Л.Ф.,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начальных классов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22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79512" y="260648"/>
          <a:ext cx="864096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613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88" y="1844675"/>
            <a:ext cx="7993062" cy="17235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400" i="1" dirty="0" err="1" smtClean="0">
                <a:solidFill>
                  <a:prstClr val="black"/>
                </a:solidFill>
              </a:rPr>
              <a:t>С_лдат</a:t>
            </a:r>
            <a:r>
              <a:rPr lang="ru-RU" sz="4400" i="1" dirty="0" smtClean="0">
                <a:solidFill>
                  <a:prstClr val="black"/>
                </a:solidFill>
              </a:rPr>
              <a:t>,  </a:t>
            </a:r>
            <a:r>
              <a:rPr lang="ru-RU" sz="4400" i="1" dirty="0" err="1" smtClean="0">
                <a:solidFill>
                  <a:prstClr val="black"/>
                </a:solidFill>
              </a:rPr>
              <a:t>_ней</a:t>
            </a:r>
            <a:r>
              <a:rPr lang="ru-RU" sz="4400" i="1" dirty="0" smtClean="0">
                <a:solidFill>
                  <a:prstClr val="black"/>
                </a:solidFill>
              </a:rPr>
              <a:t>, </a:t>
            </a:r>
            <a:r>
              <a:rPr lang="ru-RU" sz="4400" i="1" dirty="0" err="1" smtClean="0">
                <a:solidFill>
                  <a:prstClr val="black"/>
                </a:solidFill>
              </a:rPr>
              <a:t>н_ябрь</a:t>
            </a:r>
            <a:r>
              <a:rPr lang="ru-RU" sz="4400" i="1" dirty="0" smtClean="0">
                <a:solidFill>
                  <a:prstClr val="black"/>
                </a:solidFill>
              </a:rPr>
              <a:t>, </a:t>
            </a:r>
            <a:r>
              <a:rPr lang="ru-RU" sz="4400" i="1" dirty="0" err="1" smtClean="0">
                <a:solidFill>
                  <a:prstClr val="black"/>
                </a:solidFill>
              </a:rPr>
              <a:t>_вёс</a:t>
            </a:r>
            <a:r>
              <a:rPr lang="ru-RU" sz="4400" i="1" dirty="0" smtClean="0">
                <a:solidFill>
                  <a:prstClr val="black"/>
                </a:solidFill>
              </a:rPr>
              <a:t>,</a:t>
            </a:r>
          </a:p>
          <a:p>
            <a:pPr>
              <a:defRPr/>
            </a:pPr>
            <a:r>
              <a:rPr lang="ru-RU" sz="4400" i="1" dirty="0" err="1" smtClean="0">
                <a:solidFill>
                  <a:prstClr val="black"/>
                </a:solidFill>
              </a:rPr>
              <a:t>н_род</a:t>
            </a:r>
            <a:r>
              <a:rPr lang="ru-RU" sz="4400" i="1" dirty="0" smtClean="0">
                <a:solidFill>
                  <a:prstClr val="black"/>
                </a:solidFill>
              </a:rPr>
              <a:t>, </a:t>
            </a:r>
            <a:r>
              <a:rPr lang="ru-RU" sz="4400" i="1" dirty="0" err="1" smtClean="0">
                <a:solidFill>
                  <a:prstClr val="black"/>
                </a:solidFill>
              </a:rPr>
              <a:t>ин_гда</a:t>
            </a:r>
            <a:r>
              <a:rPr lang="ru-RU" sz="4400" i="1" dirty="0" smtClean="0">
                <a:solidFill>
                  <a:prstClr val="black"/>
                </a:solidFill>
              </a:rPr>
              <a:t>, </a:t>
            </a:r>
            <a:r>
              <a:rPr lang="ru-RU" sz="4400" i="1" dirty="0" err="1" smtClean="0">
                <a:solidFill>
                  <a:prstClr val="black"/>
                </a:solidFill>
              </a:rPr>
              <a:t>м_л_ток</a:t>
            </a:r>
            <a:endParaRPr lang="ru-RU" sz="4400" dirty="0">
              <a:solidFill>
                <a:prstClr val="black"/>
              </a:solidFill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861048"/>
            <a:ext cx="481501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синоним</a:t>
            </a:r>
            <a:endParaRPr lang="ru-RU" sz="54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68407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300" dirty="0">
                <a:solidFill>
                  <a:srgbClr val="7030A0"/>
                </a:solidFill>
                <a:cs typeface="Arial" charset="0"/>
              </a:rPr>
              <a:t>Выдели первую букву, </a:t>
            </a:r>
            <a:endParaRPr lang="ru-RU" sz="3600" b="1" spc="300" dirty="0" smtClean="0">
              <a:solidFill>
                <a:srgbClr val="7030A0"/>
              </a:solidFill>
              <a:cs typeface="Arial" charset="0"/>
            </a:endParaRPr>
          </a:p>
          <a:p>
            <a:pPr algn="ctr">
              <a:defRPr/>
            </a:pPr>
            <a:r>
              <a:rPr lang="ru-RU" sz="3600" b="1" spc="300" dirty="0" smtClean="0">
                <a:solidFill>
                  <a:srgbClr val="7030A0"/>
                </a:solidFill>
                <a:cs typeface="Arial" charset="0"/>
              </a:rPr>
              <a:t>запиши </a:t>
            </a:r>
            <a:r>
              <a:rPr lang="ru-RU" sz="3600" b="1" spc="300" dirty="0">
                <a:solidFill>
                  <a:srgbClr val="7030A0"/>
                </a:solidFill>
                <a:cs typeface="Arial" charset="0"/>
              </a:rPr>
              <a:t>слово: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941168"/>
            <a:ext cx="777686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Синоним  - это …</a:t>
            </a:r>
          </a:p>
          <a:p>
            <a:pPr algn="ctr">
              <a:defRPr/>
            </a:pPr>
            <a:r>
              <a:rPr lang="ru-RU" sz="36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(с.52 учебника)</a:t>
            </a:r>
            <a:endParaRPr lang="ru-RU" sz="24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0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539552" y="1052736"/>
          <a:ext cx="820891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TextBox 10"/>
          <p:cNvSpPr txBox="1">
            <a:spLocks noChangeArrowheads="1"/>
          </p:cNvSpPr>
          <p:nvPr/>
        </p:nvSpPr>
        <p:spPr bwMode="auto">
          <a:xfrm>
            <a:off x="684213" y="549275"/>
            <a:ext cx="655544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cs typeface="Arial" charset="0"/>
              </a:rPr>
              <a:t>Сравни слова в каждой </a:t>
            </a:r>
            <a:r>
              <a:rPr lang="ru-RU" sz="3200" b="1" dirty="0" smtClean="0">
                <a:solidFill>
                  <a:prstClr val="black"/>
                </a:solidFill>
                <a:cs typeface="Arial" charset="0"/>
              </a:rPr>
              <a:t>группе.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cs typeface="Arial" charset="0"/>
              </a:rPr>
              <a:t>Что  можете сказать о них?</a:t>
            </a:r>
            <a:endParaRPr lang="ru-RU" sz="3200" b="1" dirty="0">
              <a:solidFill>
                <a:prstClr val="black"/>
              </a:solidFill>
              <a:cs typeface="Arial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611560" y="2204864"/>
          <a:ext cx="8136904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611560" y="3789040"/>
          <a:ext cx="792088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99592" y="5229200"/>
            <a:ext cx="7992888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Эти слова – синонимы, потому что…. (с. 52). </a:t>
            </a:r>
            <a:r>
              <a:rPr lang="ru-RU" sz="28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Синонимы представляют синонимический ряд</a:t>
            </a:r>
            <a:endParaRPr lang="ru-RU" sz="28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62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2" grpId="0">
        <p:bldAsOne/>
      </p:bldGraphic>
      <p:bldGraphic spid="13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quot;Маугли&quot; - книжка родом из детств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3" y="549275"/>
            <a:ext cx="15113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http://img1.liveinternet.ru/images/attach/c/4/81/625/81625633_large_zay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33997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миш (514x699, 377Kb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59563" y="1844675"/>
            <a:ext cx="167957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 Фотографии животных - &quot;Дети животных&quot; 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413" y="2924175"/>
            <a:ext cx="17287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2636912"/>
            <a:ext cx="2232247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dirty="0" err="1">
                <a:ln w="11430"/>
                <a:solidFill>
                  <a:srgbClr val="DBF5F9">
                    <a:lumMod val="10000"/>
                  </a:srgbClr>
                </a:solidFill>
                <a:cs typeface="Arial" charset="0"/>
              </a:rPr>
              <a:t>трусливыйбоязливый</a:t>
            </a:r>
            <a:endParaRPr lang="ru-RU" sz="2800" b="1" dirty="0">
              <a:ln w="11430"/>
              <a:solidFill>
                <a:srgbClr val="DBF5F9">
                  <a:lumMod val="10000"/>
                </a:srgbClr>
              </a:solidFill>
              <a:cs typeface="Arial" charset="0"/>
            </a:endParaRPr>
          </a:p>
          <a:p>
            <a:pPr>
              <a:defRPr/>
            </a:pPr>
            <a:r>
              <a:rPr lang="ru-RU" sz="2800" b="1" dirty="0">
                <a:ln w="11430"/>
                <a:solidFill>
                  <a:srgbClr val="DBF5F9">
                    <a:lumMod val="10000"/>
                  </a:srgbClr>
                </a:solidFill>
                <a:cs typeface="Arial" charset="0"/>
              </a:rPr>
              <a:t>несмелый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4797152"/>
            <a:ext cx="2304256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charset="0"/>
              </a:rPr>
              <a:t>хитрая</a:t>
            </a:r>
          </a:p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charset="0"/>
              </a:rPr>
              <a:t>лукавая</a:t>
            </a:r>
          </a:p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charset="0"/>
              </a:rPr>
              <a:t>плутоватая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2420889"/>
            <a:ext cx="2088232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cs typeface="Arial" charset="0"/>
              </a:rPr>
              <a:t>злой</a:t>
            </a:r>
          </a:p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cs typeface="Arial" charset="0"/>
              </a:rPr>
              <a:t>сердитый</a:t>
            </a:r>
          </a:p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cs typeface="Arial" charset="0"/>
              </a:rPr>
              <a:t>коварный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4797152"/>
            <a:ext cx="2592288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cs typeface="Arial" charset="0"/>
              </a:rPr>
              <a:t>неуклюжий</a:t>
            </a:r>
          </a:p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cs typeface="Arial" charset="0"/>
              </a:rPr>
              <a:t>неловкий</a:t>
            </a:r>
          </a:p>
          <a:p>
            <a:pPr>
              <a:defRPr/>
            </a:pPr>
            <a:r>
              <a:rPr lang="ru-RU" sz="28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cs typeface="Arial" charset="0"/>
              </a:rPr>
              <a:t>косолапый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388" y="188913"/>
            <a:ext cx="1871662" cy="2087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975" y="1989138"/>
            <a:ext cx="1851025" cy="2663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7538" y="188913"/>
            <a:ext cx="1851025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59563" y="1916113"/>
            <a:ext cx="1851025" cy="2643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4221088"/>
            <a:ext cx="2016224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данных синонимических рядах спрятались герои. Узнай их.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4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77F80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 rot="1020586">
            <a:off x="2841625" y="1252538"/>
            <a:ext cx="1638300" cy="889000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печаль</a:t>
            </a:r>
          </a:p>
          <a:p>
            <a:pPr algn="just">
              <a:defRPr/>
            </a:pPr>
            <a:r>
              <a:rPr lang="ru-RU" sz="2400" b="1" dirty="0" err="1">
                <a:solidFill>
                  <a:prstClr val="white"/>
                </a:solidFill>
                <a:latin typeface="Monotype Corsiva" pitchFamily="66" charset="0"/>
              </a:rPr>
              <a:t>ный</a:t>
            </a:r>
            <a:endParaRPr lang="ru-RU" sz="2400" b="1" dirty="0">
              <a:solidFill>
                <a:prstClr val="white"/>
              </a:solidFill>
              <a:latin typeface="Monotype Corsiva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 rot="2927137">
            <a:off x="1890184" y="1930080"/>
            <a:ext cx="1883193" cy="1056817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Monotype Corsiva" pitchFamily="66" charset="0"/>
              </a:rPr>
              <a:t>унылый</a:t>
            </a:r>
          </a:p>
        </p:txBody>
      </p:sp>
      <p:sp>
        <p:nvSpPr>
          <p:cNvPr id="17" name="Овал 16"/>
          <p:cNvSpPr/>
          <p:nvPr/>
        </p:nvSpPr>
        <p:spPr>
          <a:xfrm rot="18828807">
            <a:off x="344487" y="1938338"/>
            <a:ext cx="1939925" cy="1066800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невесёлый</a:t>
            </a:r>
          </a:p>
        </p:txBody>
      </p:sp>
      <p:sp>
        <p:nvSpPr>
          <p:cNvPr id="15" name="Овал 14"/>
          <p:cNvSpPr/>
          <p:nvPr/>
        </p:nvSpPr>
        <p:spPr>
          <a:xfrm rot="20107433">
            <a:off x="-79375" y="1263650"/>
            <a:ext cx="1706563" cy="728663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>
                <a:solidFill>
                  <a:prstClr val="white"/>
                </a:solidFill>
                <a:latin typeface="Monotype Corsiva" pitchFamily="66" charset="0"/>
              </a:rPr>
              <a:t>тоскли</a:t>
            </a:r>
            <a:endParaRPr lang="ru-RU" sz="2400" b="1" dirty="0">
              <a:solidFill>
                <a:prstClr val="white"/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вый</a:t>
            </a:r>
          </a:p>
        </p:txBody>
      </p:sp>
      <p:sp>
        <p:nvSpPr>
          <p:cNvPr id="28" name="Ромб 27"/>
          <p:cNvSpPr/>
          <p:nvPr/>
        </p:nvSpPr>
        <p:spPr>
          <a:xfrm rot="19754541">
            <a:off x="7045325" y="1836738"/>
            <a:ext cx="2117725" cy="1012825"/>
          </a:xfrm>
          <a:prstGeom prst="diamond">
            <a:avLst/>
          </a:prstGeom>
          <a:solidFill>
            <a:srgbClr val="9812C8"/>
          </a:solidFill>
          <a:ln>
            <a:solidFill>
              <a:srgbClr val="981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проворный</a:t>
            </a:r>
          </a:p>
        </p:txBody>
      </p:sp>
      <p:sp>
        <p:nvSpPr>
          <p:cNvPr id="26" name="Ромб 25"/>
          <p:cNvSpPr/>
          <p:nvPr/>
        </p:nvSpPr>
        <p:spPr>
          <a:xfrm>
            <a:off x="6084888" y="476250"/>
            <a:ext cx="1655762" cy="1944688"/>
          </a:xfrm>
          <a:prstGeom prst="diamond">
            <a:avLst/>
          </a:prstGeom>
          <a:solidFill>
            <a:srgbClr val="9812C8"/>
          </a:solidFill>
          <a:ln>
            <a:solidFill>
              <a:srgbClr val="981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стреми</a:t>
            </a:r>
          </a:p>
          <a:p>
            <a:pPr algn="just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тельный</a:t>
            </a:r>
          </a:p>
        </p:txBody>
      </p:sp>
      <p:sp>
        <p:nvSpPr>
          <p:cNvPr id="29" name="Ромб 28"/>
          <p:cNvSpPr/>
          <p:nvPr/>
        </p:nvSpPr>
        <p:spPr>
          <a:xfrm rot="1400130">
            <a:off x="4567238" y="1973263"/>
            <a:ext cx="2613025" cy="973137"/>
          </a:xfrm>
          <a:prstGeom prst="diamond">
            <a:avLst/>
          </a:prstGeom>
          <a:solidFill>
            <a:srgbClr val="9812C8"/>
          </a:solidFill>
          <a:ln>
            <a:solidFill>
              <a:srgbClr val="9812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быстрый</a:t>
            </a:r>
          </a:p>
        </p:txBody>
      </p:sp>
      <p:sp>
        <p:nvSpPr>
          <p:cNvPr id="2" name="Овал 1"/>
          <p:cNvSpPr/>
          <p:nvPr/>
        </p:nvSpPr>
        <p:spPr>
          <a:xfrm>
            <a:off x="1476375" y="908050"/>
            <a:ext cx="1511300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b="1" dirty="0" err="1">
                <a:solidFill>
                  <a:prstClr val="white"/>
                </a:solidFill>
                <a:latin typeface="Monotype Corsiva" pitchFamily="66" charset="0"/>
              </a:rPr>
              <a:t>Груст</a:t>
            </a:r>
            <a:endParaRPr lang="ru-RU" sz="2400" b="1" dirty="0">
              <a:solidFill>
                <a:prstClr val="white"/>
              </a:solidFill>
              <a:latin typeface="Monotype Corsiva" pitchFamily="66" charset="0"/>
            </a:endParaRPr>
          </a:p>
          <a:p>
            <a:pPr algn="just">
              <a:defRPr/>
            </a:pPr>
            <a:r>
              <a:rPr lang="ru-RU" sz="2400" b="1" dirty="0" err="1">
                <a:solidFill>
                  <a:prstClr val="white"/>
                </a:solidFill>
                <a:latin typeface="Monotype Corsiva" pitchFamily="66" charset="0"/>
              </a:rPr>
              <a:t>ный</a:t>
            </a:r>
            <a:endParaRPr lang="ru-RU" sz="2400" b="1" dirty="0">
              <a:solidFill>
                <a:prstClr val="white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516688" y="2420938"/>
            <a:ext cx="1008062" cy="1008062"/>
          </a:xfrm>
          <a:prstGeom prst="ellipse">
            <a:avLst/>
          </a:prstGeom>
          <a:solidFill>
            <a:srgbClr val="E68AD4"/>
          </a:solidFill>
          <a:ln>
            <a:solidFill>
              <a:srgbClr val="E68A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>
                <a:solidFill>
                  <a:srgbClr val="0F6FC6">
                    <a:lumMod val="50000"/>
                  </a:srgbClr>
                </a:solidFill>
                <a:latin typeface="Monotype Corsiva" pitchFamily="66" charset="0"/>
              </a:rPr>
              <a:t>Ско</a:t>
            </a:r>
            <a:endParaRPr lang="ru-RU" sz="2400" b="1" dirty="0">
              <a:solidFill>
                <a:srgbClr val="0F6FC6">
                  <a:lumMod val="50000"/>
                </a:srgbClr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 err="1">
                <a:solidFill>
                  <a:srgbClr val="0F6FC6">
                    <a:lumMod val="50000"/>
                  </a:srgbClr>
                </a:solidFill>
                <a:latin typeface="Monotype Corsiva" pitchFamily="66" charset="0"/>
              </a:rPr>
              <a:t>рый</a:t>
            </a:r>
            <a:endParaRPr lang="ru-RU" sz="2400" b="1" dirty="0">
              <a:solidFill>
                <a:srgbClr val="0F6FC6">
                  <a:lumMod val="50000"/>
                </a:srgbClr>
              </a:solidFill>
              <a:latin typeface="Monotype Corsiva" pitchFamily="66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 rot="19337304">
            <a:off x="1670050" y="3679825"/>
            <a:ext cx="1931988" cy="1206500"/>
          </a:xfrm>
          <a:prstGeom prst="triangle">
            <a:avLst>
              <a:gd name="adj" fmla="val 51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непрочный</a:t>
            </a:r>
          </a:p>
        </p:txBody>
      </p:sp>
      <p:sp>
        <p:nvSpPr>
          <p:cNvPr id="9" name="Равнобедренный треугольник 8"/>
          <p:cNvSpPr/>
          <p:nvPr/>
        </p:nvSpPr>
        <p:spPr>
          <a:xfrm rot="1723795">
            <a:off x="4706938" y="3709988"/>
            <a:ext cx="2216150" cy="1127125"/>
          </a:xfrm>
          <a:prstGeom prst="triangle">
            <a:avLst>
              <a:gd name="adj" fmla="val 776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b="1" dirty="0" err="1">
                <a:solidFill>
                  <a:prstClr val="white"/>
                </a:solidFill>
                <a:latin typeface="Monotype Corsiva" pitchFamily="66" charset="0"/>
              </a:rPr>
              <a:t>сла</a:t>
            </a:r>
            <a:endParaRPr lang="ru-RU" sz="2400" b="1" dirty="0">
              <a:solidFill>
                <a:prstClr val="white"/>
              </a:solidFill>
              <a:latin typeface="Monotype Corsiva" pitchFamily="66" charset="0"/>
            </a:endParaRPr>
          </a:p>
          <a:p>
            <a:pPr algn="just">
              <a:defRPr/>
            </a:pPr>
            <a:r>
              <a:rPr lang="ru-RU" sz="2400" b="1" dirty="0" err="1">
                <a:solidFill>
                  <a:prstClr val="white"/>
                </a:solidFill>
                <a:latin typeface="Monotype Corsiva" pitchFamily="66" charset="0"/>
              </a:rPr>
              <a:t>бый</a:t>
            </a:r>
            <a:endParaRPr lang="ru-RU" sz="2400" b="1" dirty="0">
              <a:solidFill>
                <a:prstClr val="white"/>
              </a:solidFill>
              <a:latin typeface="Monotype Corsiva" pitchFamily="66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700338" y="4076700"/>
            <a:ext cx="3095625" cy="15128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prstClr val="white"/>
                </a:solidFill>
                <a:latin typeface="Monotype Corsiva" pitchFamily="66" charset="0"/>
              </a:rPr>
              <a:t>ломкий</a:t>
            </a:r>
          </a:p>
        </p:txBody>
      </p:sp>
      <p:sp>
        <p:nvSpPr>
          <p:cNvPr id="14" name="Овал 13"/>
          <p:cNvSpPr/>
          <p:nvPr/>
        </p:nvSpPr>
        <p:spPr>
          <a:xfrm>
            <a:off x="3635375" y="3716338"/>
            <a:ext cx="1419225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9DD9">
                    <a:lumMod val="50000"/>
                  </a:srgbClr>
                </a:solidFill>
                <a:latin typeface="Monotype Corsiva" pitchFamily="66" charset="0"/>
              </a:rPr>
              <a:t>Хруп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9DD9">
                    <a:lumMod val="50000"/>
                  </a:srgbClr>
                </a:solidFill>
                <a:latin typeface="Monotype Corsiva" pitchFamily="66" charset="0"/>
              </a:rPr>
              <a:t>кий</a:t>
            </a:r>
          </a:p>
        </p:txBody>
      </p:sp>
      <p:sp>
        <p:nvSpPr>
          <p:cNvPr id="22" name="Молния 21"/>
          <p:cNvSpPr/>
          <p:nvPr/>
        </p:nvSpPr>
        <p:spPr>
          <a:xfrm rot="1075181">
            <a:off x="1306513" y="3114675"/>
            <a:ext cx="908050" cy="915988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520" name="TextBox 30"/>
          <p:cNvSpPr txBox="1">
            <a:spLocks noChangeArrowheads="1"/>
          </p:cNvSpPr>
          <p:nvPr/>
        </p:nvSpPr>
        <p:spPr bwMode="auto">
          <a:xfrm>
            <a:off x="5076825" y="16287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2" name="Молния 31"/>
          <p:cNvSpPr/>
          <p:nvPr/>
        </p:nvSpPr>
        <p:spPr>
          <a:xfrm flipH="1">
            <a:off x="1835150" y="2852738"/>
            <a:ext cx="1081088" cy="1419225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Молния 32"/>
          <p:cNvSpPr/>
          <p:nvPr/>
        </p:nvSpPr>
        <p:spPr>
          <a:xfrm rot="1075181">
            <a:off x="6275388" y="3475038"/>
            <a:ext cx="908050" cy="915987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Молния 33"/>
          <p:cNvSpPr/>
          <p:nvPr/>
        </p:nvSpPr>
        <p:spPr>
          <a:xfrm rot="1075181">
            <a:off x="3611563" y="5562600"/>
            <a:ext cx="908050" cy="915988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Молния 34"/>
          <p:cNvSpPr/>
          <p:nvPr/>
        </p:nvSpPr>
        <p:spPr>
          <a:xfrm flipH="1">
            <a:off x="4140200" y="5438775"/>
            <a:ext cx="1079500" cy="1419225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Молния 35"/>
          <p:cNvSpPr/>
          <p:nvPr/>
        </p:nvSpPr>
        <p:spPr>
          <a:xfrm flipH="1">
            <a:off x="6875463" y="3357563"/>
            <a:ext cx="1081087" cy="1417637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7584" y="5949280"/>
            <a:ext cx="56148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spc="600" dirty="0">
                <a:solidFill>
                  <a:srgbClr val="002060"/>
                </a:solidFill>
                <a:cs typeface="Arial" charset="0"/>
              </a:rPr>
              <a:t>Подбери </a:t>
            </a:r>
            <a:r>
              <a:rPr lang="ru-RU" sz="3200" b="1" spc="600" dirty="0" smtClean="0">
                <a:solidFill>
                  <a:srgbClr val="002060"/>
                </a:solidFill>
                <a:cs typeface="Arial" charset="0"/>
              </a:rPr>
              <a:t>синонимы</a:t>
            </a:r>
            <a:endParaRPr lang="ru-RU" sz="3200" b="1" spc="600" dirty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07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5" grpId="0" animBg="1"/>
      <p:bldP spid="28" grpId="0" animBg="1"/>
      <p:bldP spid="26" grpId="0" animBg="1"/>
      <p:bldP spid="29" grpId="0" animBg="1"/>
      <p:bldP spid="2" grpId="0" animBg="1"/>
      <p:bldP spid="5" grpId="0" animBg="1"/>
      <p:bldP spid="6" grpId="0" animBg="1"/>
      <p:bldP spid="9" grpId="0" animBg="1"/>
      <p:bldP spid="11" grpId="0" animBg="1"/>
      <p:bldP spid="14" grpId="0" animBg="1"/>
      <p:bldP spid="22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llforchildren.ru/pictures/disney/disney13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525" y="549275"/>
            <a:ext cx="1584325" cy="1943100"/>
          </a:xfrm>
          <a:prstGeom prst="rect">
            <a:avLst/>
          </a:prstGeom>
          <a:noFill/>
          <a:ln w="38100">
            <a:solidFill>
              <a:srgbClr val="2AC01A"/>
            </a:solidFill>
            <a:miter lim="800000"/>
            <a:headEnd/>
            <a:tailEnd/>
          </a:ln>
        </p:spPr>
      </p:pic>
      <p:pic>
        <p:nvPicPr>
          <p:cNvPr id="17412" name="Picture 4" descr="http://dreamworlds.ru/uploads/posts/2011-01/1295431067_the_jungle_book_by_bowiegir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450" y="549275"/>
            <a:ext cx="1638300" cy="1871663"/>
          </a:xfrm>
          <a:prstGeom prst="rect">
            <a:avLst/>
          </a:prstGeom>
          <a:noFill/>
          <a:ln w="38100">
            <a:solidFill>
              <a:srgbClr val="2AC01A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536" y="2564904"/>
            <a:ext cx="8064896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charset="0"/>
              </a:rPr>
              <a:t>      тигр			   котёнок</a:t>
            </a:r>
          </a:p>
          <a:p>
            <a:pPr>
              <a:defRPr/>
            </a:pPr>
            <a:endParaRPr lang="ru-RU" sz="4400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933056"/>
            <a:ext cx="2269026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большой</a:t>
            </a:r>
          </a:p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злой</a:t>
            </a:r>
          </a:p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сильный</a:t>
            </a:r>
          </a:p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дикий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8104" y="3933056"/>
            <a:ext cx="2376264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маленький</a:t>
            </a:r>
          </a:p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добрый</a:t>
            </a:r>
          </a:p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слабый</a:t>
            </a:r>
          </a:p>
          <a:p>
            <a:pPr>
              <a:defRPr/>
            </a:pPr>
            <a:r>
              <a:rPr lang="ru-RU" sz="3200" dirty="0">
                <a:ln>
                  <a:solidFill>
                    <a:srgbClr val="6600FF"/>
                  </a:solidFill>
                </a:ln>
                <a:solidFill>
                  <a:prstClr val="black"/>
                </a:solidFill>
              </a:rPr>
              <a:t>домашний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6237312"/>
            <a:ext cx="6264696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Запиши одно предложение, включив обоих животных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7902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оварь 0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989138"/>
            <a:ext cx="26860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www.wwww4.com/w3022/230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25" y="2060575"/>
            <a:ext cx="231298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http://www.wwww4.com/w3280/665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375" y="2781300"/>
            <a:ext cx="2387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31913" y="260649"/>
            <a:ext cx="756126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Порой бывает трудно подобрать синонимы и антонимы. </a:t>
            </a:r>
          </a:p>
          <a:p>
            <a:pPr algn="ctr">
              <a:defRPr/>
            </a:pPr>
            <a:r>
              <a:rPr lang="ru-RU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Но нас выручат словари. </a:t>
            </a:r>
          </a:p>
          <a:p>
            <a:pPr algn="ctr">
              <a:defRPr/>
            </a:pPr>
            <a:r>
              <a:rPr lang="ru-RU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Они есть в любой библиотеке.</a:t>
            </a:r>
            <a:endParaRPr lang="ru-RU" sz="2800" b="1" spc="3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72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8136904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Что же нового узнали на уроке?</a:t>
            </a:r>
          </a:p>
          <a:p>
            <a:pPr algn="ctr"/>
            <a:r>
              <a:rPr lang="ru-RU" sz="3600" b="1" dirty="0" smtClean="0"/>
              <a:t>Как вы запомнили  материал</a:t>
            </a:r>
          </a:p>
          <a:p>
            <a:pPr algn="ctr"/>
            <a:r>
              <a:rPr lang="ru-RU" sz="3600" b="1" dirty="0" smtClean="0"/>
              <a:t> об антонимах и синонимах?</a:t>
            </a:r>
          </a:p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Вы сможете себя проверить и оценить свои знания!</a:t>
            </a:r>
          </a:p>
          <a:p>
            <a:pPr algn="ctr"/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4213" y="2564904"/>
            <a:ext cx="813593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Смелый, мужественный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Глупый, неумный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Грустный, весёлый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Вечный, временный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Бездушный</a:t>
            </a:r>
            <a:r>
              <a:rPr lang="ru-RU" sz="4400" b="1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, </a:t>
            </a:r>
            <a:r>
              <a:rPr lang="ru-RU" sz="4400" b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отзывчивый</a:t>
            </a:r>
            <a:endParaRPr lang="ru-RU" sz="4400" b="1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60648"/>
            <a:ext cx="8208912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Ребята , прочтите эти прилагательные. Определите  на каждой строчке,  чем они являются по отношению друг к  другу, </a:t>
            </a:r>
            <a:r>
              <a:rPr lang="ru-RU" sz="2800" b="1" dirty="0" smtClean="0">
                <a:solidFill>
                  <a:srgbClr val="FFC000"/>
                </a:solidFill>
              </a:rPr>
              <a:t>синонимами или антонимами.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Исходя из этого, напишите начальную букву 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Например, быстрый, шустрый – </a:t>
            </a:r>
            <a:r>
              <a:rPr lang="ru-RU" sz="2400" b="1" dirty="0" smtClean="0">
                <a:solidFill>
                  <a:srgbClr val="FFC000"/>
                </a:solidFill>
              </a:rPr>
              <a:t>это синонимы</a:t>
            </a:r>
            <a:r>
              <a:rPr lang="ru-RU" sz="2400" b="1" dirty="0" smtClean="0">
                <a:solidFill>
                  <a:schemeClr val="bg1"/>
                </a:solidFill>
              </a:rPr>
              <a:t>, пишем </a:t>
            </a:r>
            <a:r>
              <a:rPr lang="ru-RU" sz="2400" b="1" dirty="0" smtClean="0">
                <a:solidFill>
                  <a:srgbClr val="FFC000"/>
                </a:solidFill>
              </a:rPr>
              <a:t>«с»</a:t>
            </a:r>
          </a:p>
        </p:txBody>
      </p:sp>
    </p:spTree>
    <p:extLst>
      <p:ext uri="{BB962C8B-B14F-4D97-AF65-F5344CB8AC3E}">
        <p14:creationId xmlns:p14="http://schemas.microsoft.com/office/powerpoint/2010/main" val="388838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4213" y="3501008"/>
          <a:ext cx="7560840" cy="287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143985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Monotype Corsiva" pitchFamily="66" charset="0"/>
                        </a:rPr>
                        <a:t>1</a:t>
                      </a:r>
                      <a:endParaRPr lang="ru-RU" sz="480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Monotype Corsiva" pitchFamily="66" charset="0"/>
                        </a:rPr>
                        <a:t>2</a:t>
                      </a:r>
                      <a:endParaRPr lang="ru-RU" sz="480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Monotype Corsiva" pitchFamily="66" charset="0"/>
                        </a:rPr>
                        <a:t>3</a:t>
                      </a:r>
                      <a:endParaRPr lang="ru-RU" sz="480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Monotype Corsiva" pitchFamily="66" charset="0"/>
                        </a:rPr>
                        <a:t>4</a:t>
                      </a:r>
                      <a:endParaRPr lang="ru-RU" sz="480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Monotype Corsiva" pitchFamily="66" charset="0"/>
                        </a:rPr>
                        <a:t>5</a:t>
                      </a:r>
                      <a:endParaRPr lang="ru-RU" sz="480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</a:tr>
              <a:tr h="1439850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С</a:t>
                      </a:r>
                      <a:endParaRPr lang="ru-RU" sz="48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С</a:t>
                      </a:r>
                      <a:endParaRPr lang="ru-RU" sz="48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А</a:t>
                      </a:r>
                      <a:endParaRPr lang="ru-RU" sz="48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С</a:t>
                      </a:r>
                      <a:endParaRPr lang="ru-RU" sz="48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  <a:latin typeface="Monotype Corsiva" pitchFamily="66" charset="0"/>
                        </a:rPr>
                        <a:t>А</a:t>
                      </a:r>
                      <a:endParaRPr lang="ru-RU" sz="4800" b="1" dirty="0">
                        <a:solidFill>
                          <a:srgbClr val="002060"/>
                        </a:solidFill>
                        <a:latin typeface="Monotype Corsiva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520" y="332656"/>
            <a:ext cx="8496944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Проверь себя!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Если все правильно определил, поставь +, есть ошибки – повтори материал урока.</a:t>
            </a:r>
          </a:p>
          <a:p>
            <a:pPr algn="ctr"/>
            <a:endParaRPr lang="ru-RU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38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188640"/>
          <a:ext cx="849694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503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6409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spc="300" dirty="0" smtClean="0">
                <a:solidFill>
                  <a:srgbClr val="C00000"/>
                </a:solidFill>
                <a:cs typeface="Arial" charset="0"/>
              </a:rPr>
              <a:t>Тест «Верно-неверно»</a:t>
            </a:r>
          </a:p>
          <a:p>
            <a:pPr algn="just">
              <a:defRPr/>
            </a:pPr>
            <a:r>
              <a:rPr lang="ru-RU" sz="2000" b="1" spc="300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(Если данное предложение верное, ставь +,     нет -</a:t>
            </a:r>
          </a:p>
          <a:p>
            <a:pPr algn="ctr">
              <a:defRPr/>
            </a:pPr>
            <a:endParaRPr lang="ru-RU" sz="3600" b="1" spc="300" dirty="0">
              <a:solidFill>
                <a:schemeClr val="tx1">
                  <a:lumMod val="85000"/>
                  <a:lumOff val="15000"/>
                </a:schemeClr>
              </a:solidFill>
              <a:cs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0525" y="1412776"/>
            <a:ext cx="8753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1.Синонимы-это слова, близкие по значению и относящиеся 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к одной части речи.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2348880"/>
            <a:ext cx="84248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2.Синонимы-это слова с противоположным значением.</a:t>
            </a:r>
            <a:endParaRPr lang="ru-RU" sz="28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2924944"/>
            <a:ext cx="83391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3.Синонимический ряд могут составлять слова разных частей речи.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3789040"/>
            <a:ext cx="84248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4.К слову можно подобрать только один синоним.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4293097"/>
            <a:ext cx="88201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5.</a:t>
            </a:r>
            <a:endParaRPr lang="ru-RU" sz="28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850" y="5229200"/>
            <a:ext cx="84963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6.Фразеологические обороты не могут иметь синонимов.</a:t>
            </a:r>
            <a:endParaRPr lang="ru-RU" sz="28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3850" y="5733256"/>
            <a:ext cx="86407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prstClr val="black"/>
                </a:solidFill>
                <a:cs typeface="Arial" charset="0"/>
              </a:rPr>
              <a:t> </a:t>
            </a:r>
            <a:endParaRPr lang="ru-RU" dirty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4293096"/>
            <a:ext cx="6390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Monotype Corsiva" pitchFamily="66" charset="0"/>
                <a:cs typeface="Arial" charset="0"/>
              </a:rPr>
              <a:t>Антонимы -это слова с противоположным значением.</a:t>
            </a:r>
            <a:endParaRPr lang="ru-RU" sz="28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25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2528" y="836712"/>
            <a:ext cx="38789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300" dirty="0" smtClean="0">
                <a:solidFill>
                  <a:srgbClr val="002060"/>
                </a:solidFill>
                <a:cs typeface="Arial" charset="0"/>
              </a:rPr>
              <a:t>Проверь себя!</a:t>
            </a:r>
            <a:endParaRPr lang="ru-RU" sz="3600" b="1" spc="300" dirty="0">
              <a:solidFill>
                <a:srgbClr val="002060"/>
              </a:solidFill>
              <a:cs typeface="Arial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751" y="2852935"/>
          <a:ext cx="7776664" cy="2448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0952"/>
                <a:gridCol w="1110952"/>
                <a:gridCol w="1110952"/>
                <a:gridCol w="1110952"/>
                <a:gridCol w="1110952"/>
                <a:gridCol w="1110952"/>
                <a:gridCol w="1110952"/>
              </a:tblGrid>
              <a:tr h="122413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1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2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3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4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5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6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22413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+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+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7452320" y="3212976"/>
            <a:ext cx="864096" cy="648072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Улыбающееся лицо 12"/>
          <p:cNvSpPr/>
          <p:nvPr/>
        </p:nvSpPr>
        <p:spPr>
          <a:xfrm>
            <a:off x="7452320" y="4293096"/>
            <a:ext cx="792088" cy="936005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5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лыбающееся лицо 6"/>
          <p:cNvSpPr/>
          <p:nvPr/>
        </p:nvSpPr>
        <p:spPr>
          <a:xfrm>
            <a:off x="827088" y="1773238"/>
            <a:ext cx="2016125" cy="2016125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3779838" y="1773238"/>
            <a:ext cx="1944687" cy="1943100"/>
          </a:xfrm>
          <a:prstGeom prst="smileyFace">
            <a:avLst>
              <a:gd name="adj" fmla="val 1090"/>
            </a:avLst>
          </a:prstGeom>
          <a:solidFill>
            <a:srgbClr val="77F8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Улыбающееся лицо 9"/>
          <p:cNvSpPr/>
          <p:nvPr/>
        </p:nvSpPr>
        <p:spPr>
          <a:xfrm>
            <a:off x="6659563" y="1773238"/>
            <a:ext cx="1944687" cy="19431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4221088"/>
            <a:ext cx="849694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spc="300" dirty="0">
                <a:solidFill>
                  <a:srgbClr val="0070C0"/>
                </a:solidFill>
                <a:cs typeface="Arial" charset="0"/>
              </a:rPr>
              <a:t>Спасибо за </a:t>
            </a:r>
            <a:r>
              <a:rPr lang="ru-RU" sz="4000" b="1" spc="300" dirty="0" smtClean="0">
                <a:solidFill>
                  <a:srgbClr val="0070C0"/>
                </a:solidFill>
                <a:cs typeface="Arial" charset="0"/>
              </a:rPr>
              <a:t>урок!</a:t>
            </a:r>
          </a:p>
          <a:p>
            <a:pPr algn="ctr">
              <a:defRPr/>
            </a:pPr>
            <a:r>
              <a:rPr lang="ru-RU" sz="3200" b="1" spc="300" dirty="0" err="1" smtClean="0">
                <a:solidFill>
                  <a:srgbClr val="002060"/>
                </a:solidFill>
                <a:cs typeface="Arial" charset="0"/>
              </a:rPr>
              <a:t>Д.з</a:t>
            </a:r>
            <a:r>
              <a:rPr lang="ru-RU" sz="3200" b="1" spc="300" dirty="0" smtClean="0">
                <a:solidFill>
                  <a:srgbClr val="002060"/>
                </a:solidFill>
                <a:cs typeface="Arial" charset="0"/>
              </a:rPr>
              <a:t>. стр.52 упр.478,с.53 упр.483, </a:t>
            </a:r>
            <a:r>
              <a:rPr lang="ru-RU" sz="3200" b="1" u="sng" spc="300" dirty="0" smtClean="0">
                <a:solidFill>
                  <a:srgbClr val="002060"/>
                </a:solidFill>
                <a:cs typeface="Arial" charset="0"/>
              </a:rPr>
              <a:t>правило с.47,48,51,52</a:t>
            </a:r>
          </a:p>
          <a:p>
            <a:pPr algn="ctr">
              <a:defRPr/>
            </a:pPr>
            <a:endParaRPr lang="ru-RU" sz="3200" b="1" spc="300" dirty="0">
              <a:solidFill>
                <a:srgbClr val="FF3399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827584" y="1772816"/>
            <a:ext cx="2016125" cy="2016125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188640"/>
          <a:ext cx="849694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503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188640"/>
          <a:ext cx="849694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503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188640"/>
          <a:ext cx="849694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3275856" y="3284984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88024" y="37890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283968" y="37890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28928" y="40938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92080" y="37890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228184" y="37890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37890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292080" y="3284984"/>
            <a:ext cx="2448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92080" y="3356992"/>
            <a:ext cx="2448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03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188640"/>
          <a:ext cx="849694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503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212976"/>
            <a:ext cx="61206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Доброта нужна всем людям, </a:t>
            </a:r>
          </a:p>
          <a:p>
            <a:r>
              <a:rPr lang="ru-RU" sz="2800" dirty="0" smtClean="0"/>
              <a:t>Пусть побольше добрых будет. Говорят не зря при встрече</a:t>
            </a:r>
          </a:p>
          <a:p>
            <a:r>
              <a:rPr lang="ru-RU" sz="2800" dirty="0" smtClean="0"/>
              <a:t>«Добрый день» и «Добрый вечер». </a:t>
            </a:r>
          </a:p>
          <a:p>
            <a:r>
              <a:rPr lang="ru-RU" sz="2800" dirty="0" smtClean="0"/>
              <a:t>И не зря ведь есть у нас </a:t>
            </a:r>
          </a:p>
          <a:p>
            <a:r>
              <a:rPr lang="ru-RU" sz="2800" dirty="0" smtClean="0"/>
              <a:t>Пожелание «В добрый час». Доброта — она от </a:t>
            </a:r>
            <a:r>
              <a:rPr lang="ru-RU" sz="2800" smtClean="0"/>
              <a:t>века </a:t>
            </a:r>
          </a:p>
          <a:p>
            <a:r>
              <a:rPr lang="ru-RU" sz="2800" smtClean="0"/>
              <a:t>Украшенье </a:t>
            </a:r>
            <a:r>
              <a:rPr lang="ru-RU" sz="2800" dirty="0" smtClean="0"/>
              <a:t>человека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1026" name="Picture 2" descr="Добро в ми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6036" y="0"/>
            <a:ext cx="4997963" cy="32129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5085184"/>
            <a:ext cx="3888432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Вставьте пропущенное слово в предложение 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«Доброта и добрый это …. слова.».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92080" y="3429000"/>
            <a:ext cx="360040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Выполните разбор по составу  слова </a:t>
            </a:r>
            <a:r>
              <a:rPr lang="ru-RU" sz="2400" b="1" dirty="0" smtClean="0">
                <a:solidFill>
                  <a:srgbClr val="FFC000"/>
                </a:solidFill>
              </a:rPr>
              <a:t>«добрый»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88" y="548680"/>
            <a:ext cx="7993062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6000" b="1" dirty="0" smtClean="0"/>
              <a:t>Значит, </a:t>
            </a:r>
          </a:p>
          <a:p>
            <a:pPr lvl="0" algn="ctr"/>
            <a:r>
              <a:rPr lang="ru-RU" sz="6000" b="1" i="1" dirty="0" smtClean="0">
                <a:solidFill>
                  <a:srgbClr val="0070C0"/>
                </a:solidFill>
              </a:rPr>
              <a:t>добрый и злой </a:t>
            </a:r>
            <a:r>
              <a:rPr lang="ru-RU" sz="6000" b="1" dirty="0" smtClean="0"/>
              <a:t>– </a:t>
            </a:r>
          </a:p>
          <a:p>
            <a:pPr lvl="0" algn="ctr"/>
            <a:r>
              <a:rPr lang="ru-RU" sz="6000" b="1" dirty="0" smtClean="0"/>
              <a:t>слова…..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717032"/>
            <a:ext cx="604867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антонимы</a:t>
            </a:r>
            <a:endParaRPr lang="ru-RU" sz="54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869160"/>
            <a:ext cx="849694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Антонимы –слова, </a:t>
            </a:r>
            <a:r>
              <a:rPr lang="ru-RU" sz="32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противоположные</a:t>
            </a:r>
            <a:r>
              <a:rPr lang="ru-RU" sz="32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>
              <a:defRPr/>
            </a:pPr>
            <a:r>
              <a:rPr lang="ru-RU" sz="32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смыслу</a:t>
            </a:r>
            <a:endParaRPr lang="ru-RU" sz="32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740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9FF99"/>
            </a:gs>
            <a:gs pos="100000">
              <a:srgbClr val="99FF99"/>
            </a:gs>
            <a:gs pos="10000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424936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Трусливый 		      грубый 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здоровый		      дешёвый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правый			      больной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дорогой			      старый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молодой			      виновный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правдивый		      лживый</a:t>
            </a:r>
          </a:p>
          <a:p>
            <a:pPr>
              <a:defRPr/>
            </a:pPr>
            <a:r>
              <a:rPr lang="ru-RU" sz="3600" b="1" cap="all" dirty="0">
                <a:ln w="0"/>
                <a:solidFill>
                  <a:srgbClr val="0F6FC6">
                    <a:lumMod val="50000"/>
                  </a:srgbClr>
                </a:solidFill>
              </a:rPr>
              <a:t>вежливый		      храбрый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348038" y="1628775"/>
            <a:ext cx="2232025" cy="3313113"/>
          </a:xfrm>
          <a:prstGeom prst="straightConnector1">
            <a:avLst/>
          </a:prstGeom>
          <a:ln>
            <a:solidFill>
              <a:srgbClr val="FF3399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203575" y="2205038"/>
            <a:ext cx="2376488" cy="5032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484438" y="2708275"/>
            <a:ext cx="3024187" cy="1152525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843213" y="2133600"/>
            <a:ext cx="2808287" cy="115093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916238" y="3213100"/>
            <a:ext cx="2735262" cy="647700"/>
          </a:xfrm>
          <a:prstGeom prst="straightConnector1">
            <a:avLst/>
          </a:prstGeom>
          <a:ln>
            <a:solidFill>
              <a:srgbClr val="2AC01A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492500" y="4365625"/>
            <a:ext cx="2087563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348038" y="1628775"/>
            <a:ext cx="2232025" cy="3384550"/>
          </a:xfrm>
          <a:prstGeom prst="straightConnector1">
            <a:avLst/>
          </a:prstGeom>
          <a:ln>
            <a:solidFill>
              <a:srgbClr val="19C1C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3850" y="188641"/>
            <a:ext cx="82805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spc="300" dirty="0" smtClean="0">
                <a:solidFill>
                  <a:schemeClr val="bg2">
                    <a:lumMod val="10000"/>
                  </a:schemeClr>
                </a:solidFill>
                <a:cs typeface="Arial" charset="0"/>
              </a:rPr>
              <a:t>Давайте поиграем  в игру</a:t>
            </a:r>
          </a:p>
          <a:p>
            <a:pPr algn="ctr">
              <a:defRPr/>
            </a:pPr>
            <a:r>
              <a:rPr lang="ru-RU" sz="3600" b="1" spc="300" dirty="0" smtClean="0">
                <a:solidFill>
                  <a:schemeClr val="bg2">
                    <a:lumMod val="10000"/>
                  </a:schemeClr>
                </a:solidFill>
                <a:cs typeface="Arial" charset="0"/>
              </a:rPr>
              <a:t>«Найди пару». </a:t>
            </a:r>
            <a:endParaRPr lang="ru-RU" sz="3600" b="1" spc="300" dirty="0">
              <a:solidFill>
                <a:schemeClr val="bg2">
                  <a:lumMod val="10000"/>
                </a:schemeClr>
              </a:solidFill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5517232"/>
            <a:ext cx="763284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Запишите  те  пары  слов в тетрадь</a:t>
            </a:r>
            <a:r>
              <a:rPr lang="ru-RU" b="1" dirty="0" smtClean="0">
                <a:solidFill>
                  <a:srgbClr val="FFC000"/>
                </a:solidFill>
              </a:rPr>
              <a:t>, </a:t>
            </a:r>
            <a:r>
              <a:rPr lang="ru-RU" sz="2800" b="1" dirty="0" smtClean="0">
                <a:solidFill>
                  <a:srgbClr val="FFC000"/>
                </a:solidFill>
              </a:rPr>
              <a:t>в  словах которых два безударных гласных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9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6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7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9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0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2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4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5_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5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6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7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8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19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0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1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2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3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4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5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6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672</Words>
  <Application>Microsoft Office PowerPoint</Application>
  <PresentationFormat>Экран (4:3)</PresentationFormat>
  <Paragraphs>177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22</vt:i4>
      </vt:variant>
    </vt:vector>
  </HeadingPairs>
  <TitlesOfParts>
    <vt:vector size="41" baseType="lpstr">
      <vt:lpstr>Arial</vt:lpstr>
      <vt:lpstr>Calibri</vt:lpstr>
      <vt:lpstr>Constantia</vt:lpstr>
      <vt:lpstr>Monotype Corsiva</vt:lpstr>
      <vt:lpstr>Times New Roman</vt:lpstr>
      <vt:lpstr>Wingdings 2</vt:lpstr>
      <vt:lpstr>Поток</vt:lpstr>
      <vt:lpstr>1_Поток</vt:lpstr>
      <vt:lpstr>2_Поток</vt:lpstr>
      <vt:lpstr>4_Поток</vt:lpstr>
      <vt:lpstr>5_Поток</vt:lpstr>
      <vt:lpstr>6_Поток</vt:lpstr>
      <vt:lpstr>12_Поток</vt:lpstr>
      <vt:lpstr>14_Поток</vt:lpstr>
      <vt:lpstr>15_Поток</vt:lpstr>
      <vt:lpstr>16_Поток</vt:lpstr>
      <vt:lpstr>17_Поток</vt:lpstr>
      <vt:lpstr>19_Поток</vt:lpstr>
      <vt:lpstr>20_Поток</vt:lpstr>
      <vt:lpstr>         </vt:lpstr>
      <vt:lpstr>         </vt:lpstr>
      <vt:lpstr>         </vt:lpstr>
      <vt:lpstr>         </vt:lpstr>
      <vt:lpstr>         </vt:lpstr>
      <vt:lpstr>         </vt:lpstr>
      <vt:lpstr>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Медведева</dc:creator>
  <cp:lastModifiedBy>User</cp:lastModifiedBy>
  <cp:revision>26</cp:revision>
  <dcterms:created xsi:type="dcterms:W3CDTF">2014-12-12T17:40:34Z</dcterms:created>
  <dcterms:modified xsi:type="dcterms:W3CDTF">2020-06-08T09:08:06Z</dcterms:modified>
</cp:coreProperties>
</file>