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195" autoAdjust="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46038" y="2484797"/>
            <a:ext cx="643833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dirty="0" err="1">
                <a:solidFill>
                  <a:srgbClr val="444444"/>
                </a:solidFill>
                <a:latin typeface="Times New Roman"/>
                <a:ea typeface="Calibri"/>
              </a:rPr>
              <a:t>Harrogate</a:t>
            </a:r>
            <a:r>
              <a:rPr lang="ru-RU" sz="6000" dirty="0">
                <a:solidFill>
                  <a:srgbClr val="444444"/>
                </a:solidFill>
                <a:latin typeface="Times New Roman"/>
                <a:ea typeface="Calibri"/>
              </a:rPr>
              <a:t>  </a:t>
            </a:r>
            <a:r>
              <a:rPr lang="ru-RU" sz="6000" dirty="0" err="1">
                <a:solidFill>
                  <a:srgbClr val="444444"/>
                </a:solidFill>
                <a:latin typeface="Times New Roman"/>
                <a:ea typeface="Calibri"/>
              </a:rPr>
              <a:t>Flower</a:t>
            </a:r>
            <a:r>
              <a:rPr lang="ru-RU" sz="6000" dirty="0">
                <a:solidFill>
                  <a:srgbClr val="444444"/>
                </a:solidFill>
                <a:latin typeface="Times New Roman"/>
                <a:ea typeface="Calibri"/>
              </a:rPr>
              <a:t>  </a:t>
            </a:r>
            <a:endParaRPr lang="ru-RU" sz="6000" dirty="0" smtClean="0">
              <a:solidFill>
                <a:srgbClr val="444444"/>
              </a:solidFill>
              <a:latin typeface="Times New Roman"/>
              <a:ea typeface="Calibri"/>
            </a:endParaRPr>
          </a:p>
          <a:p>
            <a:pPr algn="ctr"/>
            <a:r>
              <a:rPr lang="ru-RU" sz="6000" dirty="0" err="1" smtClean="0">
                <a:solidFill>
                  <a:srgbClr val="444444"/>
                </a:solidFill>
                <a:latin typeface="Times New Roman"/>
                <a:ea typeface="Calibri"/>
              </a:rPr>
              <a:t>Show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243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408"/>
            <a:ext cx="9144000" cy="710140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764704"/>
            <a:ext cx="806489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base"/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13 сентября в городке </a:t>
            </a:r>
            <a:r>
              <a:rPr lang="ru-RU" sz="16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Харрогейт</a:t>
            </a: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графство Северный Йоркшир, стартовал ежегодный фестиваль урожая </a:t>
            </a: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Harrogate</a:t>
            </a: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Flower</a:t>
            </a: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Show</a:t>
            </a: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За три дня английские фермеры покажут свои огородные шедевры </a:t>
            </a: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поделятся секретами </a:t>
            </a: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гостями фестиваля. В рамках мероприятия пройдут конференции </a:t>
            </a: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специализированные </a:t>
            </a: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 программы для всех желающих. Ожидается, что выставка привлечет </a:t>
            </a: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40 000 посетителей. Так же на фестивале проводится конкурс на самые большие овощи.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073028"/>
            <a:ext cx="5688632" cy="3755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4108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89040"/>
            <a:ext cx="4196876" cy="2799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674" y="554349"/>
            <a:ext cx="4409027" cy="3095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057" y="3649785"/>
            <a:ext cx="4208643" cy="3106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54350"/>
            <a:ext cx="4145802" cy="3095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5996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72" y="170614"/>
            <a:ext cx="3861048" cy="2890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51544"/>
            <a:ext cx="4251136" cy="2831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906864"/>
            <a:ext cx="5280112" cy="2640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72" y="3789040"/>
            <a:ext cx="410445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887535"/>
            <a:ext cx="4290814" cy="2844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7635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499" y="313229"/>
            <a:ext cx="4676095" cy="3115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06" y="3140968"/>
            <a:ext cx="5020831" cy="3327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610" y="3455487"/>
            <a:ext cx="3933056" cy="2906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78" y="404662"/>
            <a:ext cx="4070020" cy="2736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9497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71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ь</dc:creator>
  <cp:lastModifiedBy>ь</cp:lastModifiedBy>
  <cp:revision>3</cp:revision>
  <dcterms:created xsi:type="dcterms:W3CDTF">2020-01-15T08:27:06Z</dcterms:created>
  <dcterms:modified xsi:type="dcterms:W3CDTF">2020-01-15T08:44:23Z</dcterms:modified>
</cp:coreProperties>
</file>