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FE0D24-5676-427D-A58E-FADED73E99D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4713B0-647C-4502-B10C-0331B98242B5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общешкольный динамичный проект</a:t>
          </a:r>
          <a:endParaRPr lang="ru-RU" sz="3200" b="1" dirty="0">
            <a:solidFill>
              <a:schemeClr val="bg1"/>
            </a:solidFill>
          </a:endParaRPr>
        </a:p>
      </dgm:t>
    </dgm:pt>
    <dgm:pt modelId="{B5BE5499-79B8-443A-AB6A-F0961C759D10}" type="parTrans" cxnId="{4488C292-AD0D-4E17-A7CB-B6554C1C88A5}">
      <dgm:prSet/>
      <dgm:spPr/>
      <dgm:t>
        <a:bodyPr/>
        <a:lstStyle/>
        <a:p>
          <a:endParaRPr lang="ru-RU"/>
        </a:p>
      </dgm:t>
    </dgm:pt>
    <dgm:pt modelId="{97000445-303B-41E4-887D-AF0FE4FF9EFD}" type="sibTrans" cxnId="{4488C292-AD0D-4E17-A7CB-B6554C1C88A5}">
      <dgm:prSet/>
      <dgm:spPr/>
      <dgm:t>
        <a:bodyPr/>
        <a:lstStyle/>
        <a:p>
          <a:endParaRPr lang="ru-RU"/>
        </a:p>
      </dgm:t>
    </dgm:pt>
    <dgm:pt modelId="{C48FF7A2-DC6C-43D8-9FF9-5919714053C0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предметно-пространственная среда </a:t>
          </a:r>
        </a:p>
        <a:p>
          <a:r>
            <a:rPr lang="ru-RU" sz="32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школьника</a:t>
          </a:r>
          <a:endParaRPr lang="ru-RU" sz="3200" b="1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B2A7D511-1D9E-4242-8025-35F349410338}" type="parTrans" cxnId="{B80E8B21-5205-4E3C-8727-7C55A2EEA508}">
      <dgm:prSet/>
      <dgm:spPr/>
      <dgm:t>
        <a:bodyPr/>
        <a:lstStyle/>
        <a:p>
          <a:endParaRPr lang="ru-RU"/>
        </a:p>
      </dgm:t>
    </dgm:pt>
    <dgm:pt modelId="{8391607F-337F-46D9-BC1F-4A9A5AA65674}" type="sibTrans" cxnId="{B80E8B21-5205-4E3C-8727-7C55A2EEA508}">
      <dgm:prSet/>
      <dgm:spPr/>
      <dgm:t>
        <a:bodyPr/>
        <a:lstStyle/>
        <a:p>
          <a:endParaRPr lang="ru-RU"/>
        </a:p>
      </dgm:t>
    </dgm:pt>
    <dgm:pt modelId="{2731BD37-430D-418F-BAF9-A1868A1846B7}">
      <dgm:prSet phldrT="[Текст]" custT="1"/>
      <dgm:spPr/>
      <dgm:t>
        <a:bodyPr/>
        <a:lstStyle/>
        <a:p>
          <a:r>
            <a:rPr lang="ru-RU" sz="3600" b="1" dirty="0" err="1" smtClean="0">
              <a:solidFill>
                <a:srgbClr val="FF0000"/>
              </a:solidFill>
            </a:rPr>
            <a:t>социо-культурный</a:t>
          </a:r>
          <a:r>
            <a:rPr lang="ru-RU" sz="3600" b="1" dirty="0" smtClean="0">
              <a:solidFill>
                <a:srgbClr val="FF0000"/>
              </a:solidFill>
            </a:rPr>
            <a:t> </a:t>
          </a:r>
        </a:p>
        <a:p>
          <a:r>
            <a:rPr lang="ru-RU" sz="3600" b="1" dirty="0" smtClean="0">
              <a:solidFill>
                <a:srgbClr val="FF0000"/>
              </a:solidFill>
            </a:rPr>
            <a:t>опыт общества </a:t>
          </a:r>
          <a:endParaRPr lang="ru-RU" sz="3600" b="1" dirty="0">
            <a:solidFill>
              <a:srgbClr val="FF0000"/>
            </a:solidFill>
          </a:endParaRPr>
        </a:p>
      </dgm:t>
    </dgm:pt>
    <dgm:pt modelId="{6F586380-5F5B-4F7C-BF88-6258D80A68CF}" type="parTrans" cxnId="{A9C24AC6-058A-4830-8C1F-27CBAA6315E3}">
      <dgm:prSet/>
      <dgm:spPr/>
      <dgm:t>
        <a:bodyPr/>
        <a:lstStyle/>
        <a:p>
          <a:endParaRPr lang="ru-RU"/>
        </a:p>
      </dgm:t>
    </dgm:pt>
    <dgm:pt modelId="{CB5E57FA-F761-481B-9264-719A75EB4B9C}" type="sibTrans" cxnId="{A9C24AC6-058A-4830-8C1F-27CBAA6315E3}">
      <dgm:prSet/>
      <dgm:spPr/>
      <dgm:t>
        <a:bodyPr/>
        <a:lstStyle/>
        <a:p>
          <a:endParaRPr lang="ru-RU"/>
        </a:p>
      </dgm:t>
    </dgm:pt>
    <dgm:pt modelId="{90A836D6-8E20-4F31-B5C4-CDD055BCEC4D}">
      <dgm:prSet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внеурочная деятельность педагога</a:t>
          </a:r>
          <a:endParaRPr lang="ru-RU" b="1" dirty="0">
            <a:solidFill>
              <a:srgbClr val="FFFF00"/>
            </a:solidFill>
          </a:endParaRPr>
        </a:p>
      </dgm:t>
    </dgm:pt>
    <dgm:pt modelId="{CFA8569C-88F7-4EB6-BB17-BE014011ACAA}" type="parTrans" cxnId="{3C1C3F0E-926F-4BC7-A628-DCFDEF9FD96C}">
      <dgm:prSet/>
      <dgm:spPr/>
      <dgm:t>
        <a:bodyPr/>
        <a:lstStyle/>
        <a:p>
          <a:endParaRPr lang="ru-RU"/>
        </a:p>
      </dgm:t>
    </dgm:pt>
    <dgm:pt modelId="{D738076A-748E-483F-8FE4-4BAD7D53B647}" type="sibTrans" cxnId="{3C1C3F0E-926F-4BC7-A628-DCFDEF9FD96C}">
      <dgm:prSet/>
      <dgm:spPr/>
      <dgm:t>
        <a:bodyPr/>
        <a:lstStyle/>
        <a:p>
          <a:endParaRPr lang="ru-RU"/>
        </a:p>
      </dgm:t>
    </dgm:pt>
    <dgm:pt modelId="{7FD6008A-D17A-4755-BE1B-45D7F6132A56}" type="pres">
      <dgm:prSet presAssocID="{53FE0D24-5676-427D-A58E-FADED73E99D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8768A2-EFA5-4276-AD7B-4FEF567F3BD3}" type="pres">
      <dgm:prSet presAssocID="{4F4713B0-647C-4502-B10C-0331B98242B5}" presName="centerShape" presStyleLbl="node0" presStyleIdx="0" presStyleCnt="1" custScaleX="161325" custLinFactNeighborX="-10" custLinFactNeighborY="4060"/>
      <dgm:spPr/>
      <dgm:t>
        <a:bodyPr/>
        <a:lstStyle/>
        <a:p>
          <a:endParaRPr lang="ru-RU"/>
        </a:p>
      </dgm:t>
    </dgm:pt>
    <dgm:pt modelId="{214AE314-7341-46A3-BD97-4A951431EFE7}" type="pres">
      <dgm:prSet presAssocID="{B2A7D511-1D9E-4242-8025-35F349410338}" presName="parTrans" presStyleLbl="bgSibTrans2D1" presStyleIdx="0" presStyleCnt="3" custLinFactY="24838" custLinFactNeighborX="-7836" custLinFactNeighborY="100000"/>
      <dgm:spPr/>
      <dgm:t>
        <a:bodyPr/>
        <a:lstStyle/>
        <a:p>
          <a:endParaRPr lang="ru-RU"/>
        </a:p>
      </dgm:t>
    </dgm:pt>
    <dgm:pt modelId="{40560A3F-CCD9-4D6B-A548-638FBDCAE759}" type="pres">
      <dgm:prSet presAssocID="{C48FF7A2-DC6C-43D8-9FF9-5919714053C0}" presName="node" presStyleLbl="node1" presStyleIdx="0" presStyleCnt="3" custScaleX="142921" custScaleY="109229" custRadScaleRad="97244" custRadScaleInc="-8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C1E6F-9A29-4B1F-AAF2-CFC1120A6CA9}" type="pres">
      <dgm:prSet presAssocID="{CFA8569C-88F7-4EB6-BB17-BE014011ACAA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77CB3128-3856-426C-B262-884E42581F96}" type="pres">
      <dgm:prSet presAssocID="{90A836D6-8E20-4F31-B5C4-CDD055BCEC4D}" presName="node" presStyleLbl="node1" presStyleIdx="1" presStyleCnt="3" custScaleX="186066" custRadScaleRad="108125" custRadScaleInc="10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02076-5B6F-4E63-BE65-A032B84CD746}" type="pres">
      <dgm:prSet presAssocID="{6F586380-5F5B-4F7C-BF88-6258D80A68CF}" presName="parTrans" presStyleLbl="bgSibTrans2D1" presStyleIdx="2" presStyleCnt="3" custLinFactY="22960" custLinFactNeighborX="799" custLinFactNeighborY="100000"/>
      <dgm:spPr/>
      <dgm:t>
        <a:bodyPr/>
        <a:lstStyle/>
        <a:p>
          <a:endParaRPr lang="ru-RU"/>
        </a:p>
      </dgm:t>
    </dgm:pt>
    <dgm:pt modelId="{B2DCB767-D1A5-4B7C-82F6-5F1784E334C6}" type="pres">
      <dgm:prSet presAssocID="{2731BD37-430D-418F-BAF9-A1868A1846B7}" presName="node" presStyleLbl="node1" presStyleIdx="2" presStyleCnt="3" custScaleX="136682" custScaleY="115168" custRadScaleRad="90499" custRadScaleInc="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0E8B21-5205-4E3C-8727-7C55A2EEA508}" srcId="{4F4713B0-647C-4502-B10C-0331B98242B5}" destId="{C48FF7A2-DC6C-43D8-9FF9-5919714053C0}" srcOrd="0" destOrd="0" parTransId="{B2A7D511-1D9E-4242-8025-35F349410338}" sibTransId="{8391607F-337F-46D9-BC1F-4A9A5AA65674}"/>
    <dgm:cxn modelId="{7BD88570-FFD2-439E-80B5-1EEBB5CA7E28}" type="presOf" srcId="{6F586380-5F5B-4F7C-BF88-6258D80A68CF}" destId="{3F402076-5B6F-4E63-BE65-A032B84CD746}" srcOrd="0" destOrd="0" presId="urn:microsoft.com/office/officeart/2005/8/layout/radial4"/>
    <dgm:cxn modelId="{3C1C3F0E-926F-4BC7-A628-DCFDEF9FD96C}" srcId="{4F4713B0-647C-4502-B10C-0331B98242B5}" destId="{90A836D6-8E20-4F31-B5C4-CDD055BCEC4D}" srcOrd="1" destOrd="0" parTransId="{CFA8569C-88F7-4EB6-BB17-BE014011ACAA}" sibTransId="{D738076A-748E-483F-8FE4-4BAD7D53B647}"/>
    <dgm:cxn modelId="{B1C85984-1D05-4D05-8180-853D9C48F391}" type="presOf" srcId="{B2A7D511-1D9E-4242-8025-35F349410338}" destId="{214AE314-7341-46A3-BD97-4A951431EFE7}" srcOrd="0" destOrd="0" presId="urn:microsoft.com/office/officeart/2005/8/layout/radial4"/>
    <dgm:cxn modelId="{44077D99-253B-41E8-A477-DD24E2E78A51}" type="presOf" srcId="{4F4713B0-647C-4502-B10C-0331B98242B5}" destId="{EE8768A2-EFA5-4276-AD7B-4FEF567F3BD3}" srcOrd="0" destOrd="0" presId="urn:microsoft.com/office/officeart/2005/8/layout/radial4"/>
    <dgm:cxn modelId="{D3BB9A81-310E-44AA-8201-4450B0EC4BE1}" type="presOf" srcId="{CFA8569C-88F7-4EB6-BB17-BE014011ACAA}" destId="{C5DC1E6F-9A29-4B1F-AAF2-CFC1120A6CA9}" srcOrd="0" destOrd="0" presId="urn:microsoft.com/office/officeart/2005/8/layout/radial4"/>
    <dgm:cxn modelId="{FBFC5716-12FE-4C73-8D06-F8626D76E787}" type="presOf" srcId="{2731BD37-430D-418F-BAF9-A1868A1846B7}" destId="{B2DCB767-D1A5-4B7C-82F6-5F1784E334C6}" srcOrd="0" destOrd="0" presId="urn:microsoft.com/office/officeart/2005/8/layout/radial4"/>
    <dgm:cxn modelId="{A9C24AC6-058A-4830-8C1F-27CBAA6315E3}" srcId="{4F4713B0-647C-4502-B10C-0331B98242B5}" destId="{2731BD37-430D-418F-BAF9-A1868A1846B7}" srcOrd="2" destOrd="0" parTransId="{6F586380-5F5B-4F7C-BF88-6258D80A68CF}" sibTransId="{CB5E57FA-F761-481B-9264-719A75EB4B9C}"/>
    <dgm:cxn modelId="{9A75054F-3FE6-4F9D-A63D-CED2F12E1D02}" type="presOf" srcId="{90A836D6-8E20-4F31-B5C4-CDD055BCEC4D}" destId="{77CB3128-3856-426C-B262-884E42581F96}" srcOrd="0" destOrd="0" presId="urn:microsoft.com/office/officeart/2005/8/layout/radial4"/>
    <dgm:cxn modelId="{4488C292-AD0D-4E17-A7CB-B6554C1C88A5}" srcId="{53FE0D24-5676-427D-A58E-FADED73E99DE}" destId="{4F4713B0-647C-4502-B10C-0331B98242B5}" srcOrd="0" destOrd="0" parTransId="{B5BE5499-79B8-443A-AB6A-F0961C759D10}" sibTransId="{97000445-303B-41E4-887D-AF0FE4FF9EFD}"/>
    <dgm:cxn modelId="{B7D80AFF-28FE-4619-84A9-4DF1555E8BFB}" type="presOf" srcId="{C48FF7A2-DC6C-43D8-9FF9-5919714053C0}" destId="{40560A3F-CCD9-4D6B-A548-638FBDCAE759}" srcOrd="0" destOrd="0" presId="urn:microsoft.com/office/officeart/2005/8/layout/radial4"/>
    <dgm:cxn modelId="{07D0EFFE-C234-401A-81EF-DA59BC5430F7}" type="presOf" srcId="{53FE0D24-5676-427D-A58E-FADED73E99DE}" destId="{7FD6008A-D17A-4755-BE1B-45D7F6132A56}" srcOrd="0" destOrd="0" presId="urn:microsoft.com/office/officeart/2005/8/layout/radial4"/>
    <dgm:cxn modelId="{CAE43367-0A27-4396-A8EB-FEFF676FE476}" type="presParOf" srcId="{7FD6008A-D17A-4755-BE1B-45D7F6132A56}" destId="{EE8768A2-EFA5-4276-AD7B-4FEF567F3BD3}" srcOrd="0" destOrd="0" presId="urn:microsoft.com/office/officeart/2005/8/layout/radial4"/>
    <dgm:cxn modelId="{93D09867-5113-4E31-B70B-A25486ECB17F}" type="presParOf" srcId="{7FD6008A-D17A-4755-BE1B-45D7F6132A56}" destId="{214AE314-7341-46A3-BD97-4A951431EFE7}" srcOrd="1" destOrd="0" presId="urn:microsoft.com/office/officeart/2005/8/layout/radial4"/>
    <dgm:cxn modelId="{7BFC8A3B-264E-4DB3-97AF-E7701B4BBE44}" type="presParOf" srcId="{7FD6008A-D17A-4755-BE1B-45D7F6132A56}" destId="{40560A3F-CCD9-4D6B-A548-638FBDCAE759}" srcOrd="2" destOrd="0" presId="urn:microsoft.com/office/officeart/2005/8/layout/radial4"/>
    <dgm:cxn modelId="{82C5E24E-FA05-421C-B6E9-92D6C36673CB}" type="presParOf" srcId="{7FD6008A-D17A-4755-BE1B-45D7F6132A56}" destId="{C5DC1E6F-9A29-4B1F-AAF2-CFC1120A6CA9}" srcOrd="3" destOrd="0" presId="urn:microsoft.com/office/officeart/2005/8/layout/radial4"/>
    <dgm:cxn modelId="{8970AFB5-8077-476B-8F0D-3E365FC0CF36}" type="presParOf" srcId="{7FD6008A-D17A-4755-BE1B-45D7F6132A56}" destId="{77CB3128-3856-426C-B262-884E42581F96}" srcOrd="4" destOrd="0" presId="urn:microsoft.com/office/officeart/2005/8/layout/radial4"/>
    <dgm:cxn modelId="{E0B9FCC6-DAFE-4685-A653-16A741160338}" type="presParOf" srcId="{7FD6008A-D17A-4755-BE1B-45D7F6132A56}" destId="{3F402076-5B6F-4E63-BE65-A032B84CD746}" srcOrd="5" destOrd="0" presId="urn:microsoft.com/office/officeart/2005/8/layout/radial4"/>
    <dgm:cxn modelId="{EB39184C-C1E9-4435-856F-573EC3FD9EB4}" type="presParOf" srcId="{7FD6008A-D17A-4755-BE1B-45D7F6132A56}" destId="{B2DCB767-D1A5-4B7C-82F6-5F1784E334C6}" srcOrd="6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640185-D44F-4FF1-9448-E07F9F7C25C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15A77B-F4A1-441E-AC41-C230F67F14D1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ИГРА</a:t>
          </a:r>
          <a:endParaRPr lang="ru-RU" b="1" dirty="0">
            <a:solidFill>
              <a:srgbClr val="FFFF00"/>
            </a:solidFill>
          </a:endParaRPr>
        </a:p>
      </dgm:t>
    </dgm:pt>
    <dgm:pt modelId="{A933A318-A925-403D-B7C8-28962B962A78}" type="parTrans" cxnId="{BC50D03B-78A7-4B02-8D75-68EB2BA075AC}">
      <dgm:prSet/>
      <dgm:spPr/>
      <dgm:t>
        <a:bodyPr/>
        <a:lstStyle/>
        <a:p>
          <a:endParaRPr lang="ru-RU"/>
        </a:p>
      </dgm:t>
    </dgm:pt>
    <dgm:pt modelId="{9E1F49B7-45EE-42F5-892D-A86902AD1319}" type="sibTrans" cxnId="{BC50D03B-78A7-4B02-8D75-68EB2BA075AC}">
      <dgm:prSet/>
      <dgm:spPr/>
      <dgm:t>
        <a:bodyPr/>
        <a:lstStyle/>
        <a:p>
          <a:endParaRPr lang="ru-RU"/>
        </a:p>
      </dgm:t>
    </dgm:pt>
    <dgm:pt modelId="{4958378D-7025-4CB5-8C05-DFF79A30A7E5}">
      <dgm:prSet phldrT="[Текст]" custT="1"/>
      <dgm:spPr/>
      <dgm:t>
        <a:bodyPr/>
        <a:lstStyle/>
        <a:p>
          <a:r>
            <a:rPr lang="ru-RU" sz="3200" b="1" dirty="0" smtClean="0"/>
            <a:t>выставка</a:t>
          </a:r>
          <a:r>
            <a:rPr lang="ru-RU" sz="3200" dirty="0" smtClean="0"/>
            <a:t> </a:t>
          </a:r>
          <a:endParaRPr lang="ru-RU" sz="3200" dirty="0"/>
        </a:p>
      </dgm:t>
    </dgm:pt>
    <dgm:pt modelId="{296D8EB6-0357-4CAA-BC48-18EB25921965}" type="parTrans" cxnId="{A6EFC9AB-73C2-4265-91B8-D1DDF9E8348B}">
      <dgm:prSet/>
      <dgm:spPr/>
      <dgm:t>
        <a:bodyPr/>
        <a:lstStyle/>
        <a:p>
          <a:endParaRPr lang="ru-RU"/>
        </a:p>
      </dgm:t>
    </dgm:pt>
    <dgm:pt modelId="{2464ED90-3B4B-404C-A8CD-74ACE92066EE}" type="sibTrans" cxnId="{A6EFC9AB-73C2-4265-91B8-D1DDF9E8348B}">
      <dgm:prSet/>
      <dgm:spPr/>
      <dgm:t>
        <a:bodyPr/>
        <a:lstStyle/>
        <a:p>
          <a:endParaRPr lang="ru-RU"/>
        </a:p>
      </dgm:t>
    </dgm:pt>
    <dgm:pt modelId="{05A3084E-1C42-4C1C-9158-E4EF3DFC55B0}">
      <dgm:prSet phldrT="[Текст]"/>
      <dgm:spPr/>
      <dgm:t>
        <a:bodyPr/>
        <a:lstStyle/>
        <a:p>
          <a:r>
            <a:rPr lang="ru-RU" b="1" dirty="0" smtClean="0"/>
            <a:t>полезные переменки</a:t>
          </a:r>
          <a:endParaRPr lang="ru-RU" b="1" dirty="0"/>
        </a:p>
      </dgm:t>
    </dgm:pt>
    <dgm:pt modelId="{5575C744-BA88-4775-82F8-E84E5400AF78}" type="parTrans" cxnId="{C589857F-9926-4888-BB4A-E1C42D22BEF2}">
      <dgm:prSet/>
      <dgm:spPr/>
      <dgm:t>
        <a:bodyPr/>
        <a:lstStyle/>
        <a:p>
          <a:endParaRPr lang="ru-RU"/>
        </a:p>
      </dgm:t>
    </dgm:pt>
    <dgm:pt modelId="{2DA6C6CF-DCA3-4385-AE52-B0F56F651692}" type="sibTrans" cxnId="{C589857F-9926-4888-BB4A-E1C42D22BEF2}">
      <dgm:prSet/>
      <dgm:spPr/>
      <dgm:t>
        <a:bodyPr/>
        <a:lstStyle/>
        <a:p>
          <a:endParaRPr lang="ru-RU"/>
        </a:p>
      </dgm:t>
    </dgm:pt>
    <dgm:pt modelId="{F2DE598B-FF77-416B-87FE-7D702FBAA958}">
      <dgm:prSet phldrT="[Текст]"/>
      <dgm:spPr/>
      <dgm:t>
        <a:bodyPr/>
        <a:lstStyle/>
        <a:p>
          <a:r>
            <a:rPr lang="ru-RU" b="1" dirty="0" smtClean="0"/>
            <a:t>праздник</a:t>
          </a:r>
          <a:endParaRPr lang="ru-RU" b="1" dirty="0"/>
        </a:p>
      </dgm:t>
    </dgm:pt>
    <dgm:pt modelId="{9EEF7C0A-CB19-48F7-881B-0F4BAEA6125B}" type="parTrans" cxnId="{5F650D95-D74F-4EF2-81F0-E84089126048}">
      <dgm:prSet/>
      <dgm:spPr/>
      <dgm:t>
        <a:bodyPr/>
        <a:lstStyle/>
        <a:p>
          <a:endParaRPr lang="ru-RU"/>
        </a:p>
      </dgm:t>
    </dgm:pt>
    <dgm:pt modelId="{ED49E8F7-C7F6-4E78-9BD0-96B3AF8AE02C}" type="sibTrans" cxnId="{5F650D95-D74F-4EF2-81F0-E84089126048}">
      <dgm:prSet/>
      <dgm:spPr/>
      <dgm:t>
        <a:bodyPr/>
        <a:lstStyle/>
        <a:p>
          <a:endParaRPr lang="ru-RU"/>
        </a:p>
      </dgm:t>
    </dgm:pt>
    <dgm:pt modelId="{5384CD11-C109-40F5-8BD4-E3F6E33A31C0}">
      <dgm:prSet phldrT="[Текст]"/>
      <dgm:spPr/>
      <dgm:t>
        <a:bodyPr/>
        <a:lstStyle/>
        <a:p>
          <a:r>
            <a:rPr lang="ru-RU" b="1" dirty="0" smtClean="0"/>
            <a:t>классные часы</a:t>
          </a:r>
          <a:endParaRPr lang="ru-RU" b="1" dirty="0"/>
        </a:p>
      </dgm:t>
    </dgm:pt>
    <dgm:pt modelId="{11D126C2-DE01-409B-80BF-0C0123472448}" type="parTrans" cxnId="{E7562F1A-81BD-4ABC-B3BD-F287731ED835}">
      <dgm:prSet/>
      <dgm:spPr/>
      <dgm:t>
        <a:bodyPr/>
        <a:lstStyle/>
        <a:p>
          <a:endParaRPr lang="ru-RU"/>
        </a:p>
      </dgm:t>
    </dgm:pt>
    <dgm:pt modelId="{AE013FA9-E5ED-494D-9878-81936ACDC428}" type="sibTrans" cxnId="{E7562F1A-81BD-4ABC-B3BD-F287731ED835}">
      <dgm:prSet/>
      <dgm:spPr/>
      <dgm:t>
        <a:bodyPr/>
        <a:lstStyle/>
        <a:p>
          <a:endParaRPr lang="ru-RU"/>
        </a:p>
      </dgm:t>
    </dgm:pt>
    <dgm:pt modelId="{C76084AF-DEFA-4157-B7BE-908D6F609B72}" type="pres">
      <dgm:prSet presAssocID="{43640185-D44F-4FF1-9448-E07F9F7C25C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15327D-A346-43A8-A63B-98E904465713}" type="pres">
      <dgm:prSet presAssocID="{AB15A77B-F4A1-441E-AC41-C230F67F14D1}" presName="centerShape" presStyleLbl="node0" presStyleIdx="0" presStyleCnt="1" custScaleX="135295"/>
      <dgm:spPr/>
      <dgm:t>
        <a:bodyPr/>
        <a:lstStyle/>
        <a:p>
          <a:endParaRPr lang="ru-RU"/>
        </a:p>
      </dgm:t>
    </dgm:pt>
    <dgm:pt modelId="{46777608-EA52-43A9-B580-DC6B7B978432}" type="pres">
      <dgm:prSet presAssocID="{4958378D-7025-4CB5-8C05-DFF79A30A7E5}" presName="node" presStyleLbl="node1" presStyleIdx="0" presStyleCnt="4" custScaleX="142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71F6EB-D6E5-4574-867A-E2584B01D061}" type="pres">
      <dgm:prSet presAssocID="{4958378D-7025-4CB5-8C05-DFF79A30A7E5}" presName="dummy" presStyleCnt="0"/>
      <dgm:spPr/>
    </dgm:pt>
    <dgm:pt modelId="{ABCADCF2-86EA-480C-9037-76128F02AB33}" type="pres">
      <dgm:prSet presAssocID="{2464ED90-3B4B-404C-A8CD-74ACE92066E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28C5FBC-99D3-4905-8D9A-18C23B2E1B54}" type="pres">
      <dgm:prSet presAssocID="{05A3084E-1C42-4C1C-9158-E4EF3DFC55B0}" presName="node" presStyleLbl="node1" presStyleIdx="1" presStyleCnt="4" custScaleX="179926" custRadScaleRad="124379" custRadScaleInc="8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11FB10-E989-47D0-A8C5-EAB3C582BC75}" type="pres">
      <dgm:prSet presAssocID="{05A3084E-1C42-4C1C-9158-E4EF3DFC55B0}" presName="dummy" presStyleCnt="0"/>
      <dgm:spPr/>
    </dgm:pt>
    <dgm:pt modelId="{91329B27-91BD-4822-A084-46A812566751}" type="pres">
      <dgm:prSet presAssocID="{2DA6C6CF-DCA3-4385-AE52-B0F56F651692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C5D4A66-605D-40AE-9296-6F3732594A70}" type="pres">
      <dgm:prSet presAssocID="{F2DE598B-FF77-416B-87FE-7D702FBAA958}" presName="node" presStyleLbl="node1" presStyleIdx="2" presStyleCnt="4" custScaleX="194119" custRadScaleRad="93964" custRadScaleInc="-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7BBD6-33D1-40F6-B92E-A0FC3D3C6E22}" type="pres">
      <dgm:prSet presAssocID="{F2DE598B-FF77-416B-87FE-7D702FBAA958}" presName="dummy" presStyleCnt="0"/>
      <dgm:spPr/>
    </dgm:pt>
    <dgm:pt modelId="{C031B027-D7C4-4EF8-A755-C1024B0858BD}" type="pres">
      <dgm:prSet presAssocID="{ED49E8F7-C7F6-4E78-9BD0-96B3AF8AE02C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D68D515-0E1B-4EF4-AC7D-AC59B970F9B7}" type="pres">
      <dgm:prSet presAssocID="{5384CD11-C109-40F5-8BD4-E3F6E33A31C0}" presName="node" presStyleLbl="node1" presStyleIdx="3" presStyleCnt="4" custScaleX="142203" custRadScaleRad="131930" custRadScaleInc="-3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2FF02-5FE2-44F2-829B-71AF65FD64A0}" type="pres">
      <dgm:prSet presAssocID="{5384CD11-C109-40F5-8BD4-E3F6E33A31C0}" presName="dummy" presStyleCnt="0"/>
      <dgm:spPr/>
    </dgm:pt>
    <dgm:pt modelId="{32B4069A-4B9F-4468-B344-25C0468E8E82}" type="pres">
      <dgm:prSet presAssocID="{AE013FA9-E5ED-494D-9878-81936ACDC428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E7562F1A-81BD-4ABC-B3BD-F287731ED835}" srcId="{AB15A77B-F4A1-441E-AC41-C230F67F14D1}" destId="{5384CD11-C109-40F5-8BD4-E3F6E33A31C0}" srcOrd="3" destOrd="0" parTransId="{11D126C2-DE01-409B-80BF-0C0123472448}" sibTransId="{AE013FA9-E5ED-494D-9878-81936ACDC428}"/>
    <dgm:cxn modelId="{0E3C525D-EB9D-43BD-A751-9FC0B90CD89C}" type="presOf" srcId="{5384CD11-C109-40F5-8BD4-E3F6E33A31C0}" destId="{9D68D515-0E1B-4EF4-AC7D-AC59B970F9B7}" srcOrd="0" destOrd="0" presId="urn:microsoft.com/office/officeart/2005/8/layout/radial6"/>
    <dgm:cxn modelId="{369BFD86-C7F3-4053-8738-AAC5103CE211}" type="presOf" srcId="{F2DE598B-FF77-416B-87FE-7D702FBAA958}" destId="{AC5D4A66-605D-40AE-9296-6F3732594A70}" srcOrd="0" destOrd="0" presId="urn:microsoft.com/office/officeart/2005/8/layout/radial6"/>
    <dgm:cxn modelId="{FED94F8E-18CA-46AF-B5DF-F8C625475D17}" type="presOf" srcId="{05A3084E-1C42-4C1C-9158-E4EF3DFC55B0}" destId="{E28C5FBC-99D3-4905-8D9A-18C23B2E1B54}" srcOrd="0" destOrd="0" presId="urn:microsoft.com/office/officeart/2005/8/layout/radial6"/>
    <dgm:cxn modelId="{60841CCB-860F-4123-8690-BE1480945511}" type="presOf" srcId="{AE013FA9-E5ED-494D-9878-81936ACDC428}" destId="{32B4069A-4B9F-4468-B344-25C0468E8E82}" srcOrd="0" destOrd="0" presId="urn:microsoft.com/office/officeart/2005/8/layout/radial6"/>
    <dgm:cxn modelId="{5F650D95-D74F-4EF2-81F0-E84089126048}" srcId="{AB15A77B-F4A1-441E-AC41-C230F67F14D1}" destId="{F2DE598B-FF77-416B-87FE-7D702FBAA958}" srcOrd="2" destOrd="0" parTransId="{9EEF7C0A-CB19-48F7-881B-0F4BAEA6125B}" sibTransId="{ED49E8F7-C7F6-4E78-9BD0-96B3AF8AE02C}"/>
    <dgm:cxn modelId="{E4082D9F-06EC-45FE-9E52-6FF71A274BEF}" type="presOf" srcId="{2DA6C6CF-DCA3-4385-AE52-B0F56F651692}" destId="{91329B27-91BD-4822-A084-46A812566751}" srcOrd="0" destOrd="0" presId="urn:microsoft.com/office/officeart/2005/8/layout/radial6"/>
    <dgm:cxn modelId="{5FF2D8B4-F1B2-438F-B5A8-EDA0940ECD45}" type="presOf" srcId="{43640185-D44F-4FF1-9448-E07F9F7C25C8}" destId="{C76084AF-DEFA-4157-B7BE-908D6F609B72}" srcOrd="0" destOrd="0" presId="urn:microsoft.com/office/officeart/2005/8/layout/radial6"/>
    <dgm:cxn modelId="{C589857F-9926-4888-BB4A-E1C42D22BEF2}" srcId="{AB15A77B-F4A1-441E-AC41-C230F67F14D1}" destId="{05A3084E-1C42-4C1C-9158-E4EF3DFC55B0}" srcOrd="1" destOrd="0" parTransId="{5575C744-BA88-4775-82F8-E84E5400AF78}" sibTransId="{2DA6C6CF-DCA3-4385-AE52-B0F56F651692}"/>
    <dgm:cxn modelId="{BC50D03B-78A7-4B02-8D75-68EB2BA075AC}" srcId="{43640185-D44F-4FF1-9448-E07F9F7C25C8}" destId="{AB15A77B-F4A1-441E-AC41-C230F67F14D1}" srcOrd="0" destOrd="0" parTransId="{A933A318-A925-403D-B7C8-28962B962A78}" sibTransId="{9E1F49B7-45EE-42F5-892D-A86902AD1319}"/>
    <dgm:cxn modelId="{0807DF06-7499-4FB6-82D7-5941B773B24E}" type="presOf" srcId="{4958378D-7025-4CB5-8C05-DFF79A30A7E5}" destId="{46777608-EA52-43A9-B580-DC6B7B978432}" srcOrd="0" destOrd="0" presId="urn:microsoft.com/office/officeart/2005/8/layout/radial6"/>
    <dgm:cxn modelId="{E1B0FBB7-020A-4FBF-B5F1-BF45E3B8766B}" type="presOf" srcId="{AB15A77B-F4A1-441E-AC41-C230F67F14D1}" destId="{D915327D-A346-43A8-A63B-98E904465713}" srcOrd="0" destOrd="0" presId="urn:microsoft.com/office/officeart/2005/8/layout/radial6"/>
    <dgm:cxn modelId="{25AD1A04-3315-467B-9F91-E1E1DB7D3C39}" type="presOf" srcId="{2464ED90-3B4B-404C-A8CD-74ACE92066EE}" destId="{ABCADCF2-86EA-480C-9037-76128F02AB33}" srcOrd="0" destOrd="0" presId="urn:microsoft.com/office/officeart/2005/8/layout/radial6"/>
    <dgm:cxn modelId="{A6EFC9AB-73C2-4265-91B8-D1DDF9E8348B}" srcId="{AB15A77B-F4A1-441E-AC41-C230F67F14D1}" destId="{4958378D-7025-4CB5-8C05-DFF79A30A7E5}" srcOrd="0" destOrd="0" parTransId="{296D8EB6-0357-4CAA-BC48-18EB25921965}" sibTransId="{2464ED90-3B4B-404C-A8CD-74ACE92066EE}"/>
    <dgm:cxn modelId="{76C157A3-A0B9-451F-8033-F9DB0AC9A2F7}" type="presOf" srcId="{ED49E8F7-C7F6-4E78-9BD0-96B3AF8AE02C}" destId="{C031B027-D7C4-4EF8-A755-C1024B0858BD}" srcOrd="0" destOrd="0" presId="urn:microsoft.com/office/officeart/2005/8/layout/radial6"/>
    <dgm:cxn modelId="{C00A4D7C-B939-43AE-850A-67639E46E211}" type="presParOf" srcId="{C76084AF-DEFA-4157-B7BE-908D6F609B72}" destId="{D915327D-A346-43A8-A63B-98E904465713}" srcOrd="0" destOrd="0" presId="urn:microsoft.com/office/officeart/2005/8/layout/radial6"/>
    <dgm:cxn modelId="{9AFB42AC-7922-477F-8C17-3486E7F2A154}" type="presParOf" srcId="{C76084AF-DEFA-4157-B7BE-908D6F609B72}" destId="{46777608-EA52-43A9-B580-DC6B7B978432}" srcOrd="1" destOrd="0" presId="urn:microsoft.com/office/officeart/2005/8/layout/radial6"/>
    <dgm:cxn modelId="{F2D5251D-C586-4A8A-9A00-B883B86654DD}" type="presParOf" srcId="{C76084AF-DEFA-4157-B7BE-908D6F609B72}" destId="{5371F6EB-D6E5-4574-867A-E2584B01D061}" srcOrd="2" destOrd="0" presId="urn:microsoft.com/office/officeart/2005/8/layout/radial6"/>
    <dgm:cxn modelId="{52443298-B067-41D0-B910-C35A354622B2}" type="presParOf" srcId="{C76084AF-DEFA-4157-B7BE-908D6F609B72}" destId="{ABCADCF2-86EA-480C-9037-76128F02AB33}" srcOrd="3" destOrd="0" presId="urn:microsoft.com/office/officeart/2005/8/layout/radial6"/>
    <dgm:cxn modelId="{69996BC7-079F-4B11-8B29-A5A5A8E9946F}" type="presParOf" srcId="{C76084AF-DEFA-4157-B7BE-908D6F609B72}" destId="{E28C5FBC-99D3-4905-8D9A-18C23B2E1B54}" srcOrd="4" destOrd="0" presId="urn:microsoft.com/office/officeart/2005/8/layout/radial6"/>
    <dgm:cxn modelId="{326EB045-FAF3-4110-A5E7-D729BFFF8956}" type="presParOf" srcId="{C76084AF-DEFA-4157-B7BE-908D6F609B72}" destId="{6A11FB10-E989-47D0-A8C5-EAB3C582BC75}" srcOrd="5" destOrd="0" presId="urn:microsoft.com/office/officeart/2005/8/layout/radial6"/>
    <dgm:cxn modelId="{5750C831-48CD-4E37-A1D7-844949D92703}" type="presParOf" srcId="{C76084AF-DEFA-4157-B7BE-908D6F609B72}" destId="{91329B27-91BD-4822-A084-46A812566751}" srcOrd="6" destOrd="0" presId="urn:microsoft.com/office/officeart/2005/8/layout/radial6"/>
    <dgm:cxn modelId="{C60B0608-352F-417D-82B8-35245CEDCC0A}" type="presParOf" srcId="{C76084AF-DEFA-4157-B7BE-908D6F609B72}" destId="{AC5D4A66-605D-40AE-9296-6F3732594A70}" srcOrd="7" destOrd="0" presId="urn:microsoft.com/office/officeart/2005/8/layout/radial6"/>
    <dgm:cxn modelId="{4BC88814-C328-41CB-BEE0-654650A59D1C}" type="presParOf" srcId="{C76084AF-DEFA-4157-B7BE-908D6F609B72}" destId="{4277BBD6-33D1-40F6-B92E-A0FC3D3C6E22}" srcOrd="8" destOrd="0" presId="urn:microsoft.com/office/officeart/2005/8/layout/radial6"/>
    <dgm:cxn modelId="{F5E004FE-9D11-49A3-98FC-3B5501299533}" type="presParOf" srcId="{C76084AF-DEFA-4157-B7BE-908D6F609B72}" destId="{C031B027-D7C4-4EF8-A755-C1024B0858BD}" srcOrd="9" destOrd="0" presId="urn:microsoft.com/office/officeart/2005/8/layout/radial6"/>
    <dgm:cxn modelId="{01F71EA8-D225-4117-81FC-60115F9612BE}" type="presParOf" srcId="{C76084AF-DEFA-4157-B7BE-908D6F609B72}" destId="{9D68D515-0E1B-4EF4-AC7D-AC59B970F9B7}" srcOrd="10" destOrd="0" presId="urn:microsoft.com/office/officeart/2005/8/layout/radial6"/>
    <dgm:cxn modelId="{BDCC9B36-2325-408A-8E7B-55F1ED06A5A2}" type="presParOf" srcId="{C76084AF-DEFA-4157-B7BE-908D6F609B72}" destId="{65B2FF02-5FE2-44F2-829B-71AF65FD64A0}" srcOrd="11" destOrd="0" presId="urn:microsoft.com/office/officeart/2005/8/layout/radial6"/>
    <dgm:cxn modelId="{5E360D66-9809-4E49-BBB7-62B5B09A87B0}" type="presParOf" srcId="{C76084AF-DEFA-4157-B7BE-908D6F609B72}" destId="{32B4069A-4B9F-4468-B344-25C0468E8E82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B565-BB29-4961-A6A3-3F0C0F9C45B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71121-D7F7-4ECE-8A40-03B428A40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6000" b="1" dirty="0"/>
              <a:t>Технология организации </a:t>
            </a:r>
            <a:r>
              <a:rPr lang="ru-RU" sz="6000" b="1" dirty="0" err="1"/>
              <a:t>социокультурной</a:t>
            </a:r>
            <a:r>
              <a:rPr lang="ru-RU" sz="6000" b="1" dirty="0"/>
              <a:t>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практики </a:t>
            </a:r>
            <a:r>
              <a:rPr lang="ru-RU" sz="6000" b="1" dirty="0"/>
              <a:t>школьников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8000" b="1" dirty="0" smtClean="0">
                <a:solidFill>
                  <a:srgbClr val="FF0000"/>
                </a:solidFill>
              </a:rPr>
              <a:t>«</a:t>
            </a:r>
            <a:r>
              <a:rPr lang="ru-RU" sz="8000" b="1" dirty="0" err="1">
                <a:solidFill>
                  <a:srgbClr val="FF0000"/>
                </a:solidFill>
              </a:rPr>
              <a:t>ИгроМир</a:t>
            </a:r>
            <a:r>
              <a:rPr lang="ru-RU" sz="8000" b="1" dirty="0">
                <a:solidFill>
                  <a:srgbClr val="FF0000"/>
                </a:solidFill>
              </a:rPr>
              <a:t>»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400" b="1" u="sng" dirty="0"/>
              <a:t>Задание № 2. (вторая перемена</a:t>
            </a:r>
            <a:r>
              <a:rPr lang="ru-RU" sz="2400" b="1" u="sng" dirty="0" smtClean="0"/>
              <a:t>)</a:t>
            </a:r>
            <a:br>
              <a:rPr lang="ru-RU" sz="2400" b="1" u="sng" dirty="0" smtClean="0"/>
            </a:br>
            <a:r>
              <a:rPr lang="ru-RU" sz="2400" b="1" u="sng" dirty="0"/>
              <a:t/>
            </a:r>
            <a:br>
              <a:rPr lang="ru-RU" sz="2400" b="1" u="sng" dirty="0"/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Буква, как раскаты грома,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Львиный рык в пустыне словно.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Изучаю эту букву,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Но сказать её мне трудно.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Я учился у вороны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«Кар!!!» кричать сегодня дома.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А потом, когда писал,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«???» всё время повторял.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Целый день в квартире рык,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Карканье стоит и крик.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К вечеру «???» смог сказать,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Спеть, а также прочитать.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i="1" u="sng" dirty="0"/>
              <a:t>Запишите или запомните эту букву.</a:t>
            </a:r>
            <a:br>
              <a:rPr lang="ru-RU" sz="2800" b="1" i="1" u="sng" dirty="0"/>
            </a:br>
            <a:endParaRPr lang="ru-RU" sz="2800" b="1" i="1" u="sng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6715148"/>
          </a:xfrm>
        </p:spPr>
        <p:txBody>
          <a:bodyPr>
            <a:normAutofit/>
          </a:bodyPr>
          <a:lstStyle/>
          <a:p>
            <a:pPr algn="l"/>
            <a:r>
              <a:rPr lang="ru-RU" b="1" i="1" u="sng" dirty="0" smtClean="0"/>
              <a:t>Действия учеников</a:t>
            </a:r>
            <a:r>
              <a:rPr lang="ru-RU" b="1" dirty="0" smtClean="0"/>
              <a:t>: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- складывают ключевое </a:t>
            </a:r>
            <a:r>
              <a:rPr lang="ru-RU" b="1" dirty="0"/>
              <a:t>слово, которое и будет </a:t>
            </a:r>
            <a:r>
              <a:rPr lang="ru-RU" b="1" dirty="0" smtClean="0"/>
              <a:t>темой;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-  размещают  отгаданное слово </a:t>
            </a:r>
            <a:r>
              <a:rPr lang="ru-RU" b="1" dirty="0"/>
              <a:t>- </a:t>
            </a:r>
            <a:r>
              <a:rPr lang="ru-RU" b="1" dirty="0" smtClean="0"/>
              <a:t>объект </a:t>
            </a:r>
            <a:r>
              <a:rPr lang="ru-RU" b="1" dirty="0"/>
              <a:t>в зону визуализации (слово ИГРА).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Фото рекреации со словом «игра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122" name="Picture 2" descr="C:\Users\x\AppData\Local\Temp\Rar$DIa0.081\IMG_97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70" y="785794"/>
            <a:ext cx="8536809" cy="5691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2.Этап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Проведение классных часов на тему «Что такое игра и зачем люди играют в игры?»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Роль игры для детей блокадного Ленинграда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x\Documents\игры блокад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876"/>
            <a:ext cx="4714908" cy="3111840"/>
          </a:xfrm>
          <a:prstGeom prst="rect">
            <a:avLst/>
          </a:prstGeom>
          <a:noFill/>
        </p:spPr>
      </p:pic>
      <p:pic>
        <p:nvPicPr>
          <p:cNvPr id="1027" name="Picture 3" descr="C:\Users\x\Documents\игрушки войн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0"/>
            <a:ext cx="8072494" cy="2507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3. Этап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 «Полезные перемены»</a:t>
            </a:r>
            <a:endParaRPr lang="ru-RU" b="1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неделя  интеллектуальных игр - </a:t>
            </a:r>
            <a:r>
              <a:rPr lang="ru-RU" b="1" i="1" dirty="0" smtClean="0">
                <a:solidFill>
                  <a:srgbClr val="C00000"/>
                </a:solidFill>
              </a:rPr>
              <a:t>«Тихие игры»;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x\Downloads\IMG_20200212_1052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2000240"/>
            <a:ext cx="5334005" cy="4000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/>
          <a:lstStyle/>
          <a:p>
            <a:r>
              <a:rPr lang="ru-RU" b="1" i="1" dirty="0" smtClean="0"/>
              <a:t>неделя подвижных игр – </a:t>
            </a:r>
            <a:r>
              <a:rPr lang="ru-RU" b="1" i="1" dirty="0" smtClean="0">
                <a:solidFill>
                  <a:srgbClr val="C00000"/>
                </a:solidFill>
              </a:rPr>
              <a:t>«Шумные игры» 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076" name="Picture 4" descr="C:\Users\x\AppData\Local\Temp\Rar$DIa0.844\IMG_97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96" y="2214554"/>
            <a:ext cx="4857784" cy="3238523"/>
          </a:xfrm>
          <a:prstGeom prst="rect">
            <a:avLst/>
          </a:prstGeom>
          <a:noFill/>
        </p:spPr>
      </p:pic>
      <p:pic>
        <p:nvPicPr>
          <p:cNvPr id="3077" name="Picture 5" descr="C:\Users\x\Documents\резиночка фот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785926"/>
            <a:ext cx="3643320" cy="485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неделя национальных игр </a:t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C00000"/>
                </a:solidFill>
              </a:rPr>
              <a:t>«Игры народов мира»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3" name="Picture 2" descr="C:\Users\x\Downloads\IMG_20200219_1357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90966" y="2000240"/>
            <a:ext cx="4953034" cy="3714776"/>
          </a:xfrm>
          <a:prstGeom prst="rect">
            <a:avLst/>
          </a:prstGeom>
          <a:noFill/>
        </p:spPr>
      </p:pic>
      <p:pic>
        <p:nvPicPr>
          <p:cNvPr id="4098" name="Picture 2" descr="C:\Users\x\AppData\Local\Temp\Rar$DIa0.007\IMG_97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785926"/>
            <a:ext cx="3571900" cy="4048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421484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Этап 3. </a:t>
            </a:r>
            <a:br>
              <a:rPr lang="ru-RU" b="1" i="1" dirty="0" smtClean="0"/>
            </a:br>
            <a:r>
              <a:rPr lang="ru-RU" b="1" i="1" dirty="0" smtClean="0"/>
              <a:t>Итоговое игровое мероприятие праздник </a:t>
            </a:r>
            <a:r>
              <a:rPr lang="ru-RU" b="1" i="1" dirty="0" smtClean="0">
                <a:solidFill>
                  <a:srgbClr val="C00000"/>
                </a:solidFill>
              </a:rPr>
              <a:t>«Масленица»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фото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ИГРА – универсальный инструмент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x\Documents\котята иг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0"/>
            <a:ext cx="4286248" cy="2678905"/>
          </a:xfrm>
          <a:prstGeom prst="rect">
            <a:avLst/>
          </a:prstGeom>
          <a:noFill/>
        </p:spPr>
      </p:pic>
      <p:pic>
        <p:nvPicPr>
          <p:cNvPr id="1028" name="Picture 4" descr="C:\Users\x\Documents\дети играю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57628"/>
            <a:ext cx="4786346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394015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Этап 4.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Подведение итогов проекта.</a:t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6146" name="Picture 2" descr="C:\Users\x\AppData\Local\Temp\Rar$DIa0.814\IMG_97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2786058"/>
            <a:ext cx="4286248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14818"/>
            <a:ext cx="8229600" cy="221457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понятие «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игра»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у современного ребенка сужается до пределов возможностей его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гаджета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x\Documents\дети и гаджет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0"/>
            <a:ext cx="7715272" cy="4339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Основная идея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технологии  «</a:t>
            </a:r>
            <a:r>
              <a:rPr lang="ru-RU" b="1" i="1" dirty="0" err="1">
                <a:solidFill>
                  <a:schemeClr val="accent3">
                    <a:lumMod val="50000"/>
                  </a:schemeClr>
                </a:solidFill>
              </a:rPr>
              <a:t>Игромир</a:t>
            </a:r>
            <a:r>
              <a:rPr lang="ru-RU" dirty="0"/>
              <a:t>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</a:t>
            </a:r>
            <a:r>
              <a:rPr lang="ru-RU" b="1" dirty="0"/>
              <a:t>расширение представлений учащихся об </a:t>
            </a:r>
            <a:r>
              <a:rPr lang="ru-RU" b="1" dirty="0" smtClean="0">
                <a:solidFill>
                  <a:srgbClr val="FF0000"/>
                </a:solidFill>
              </a:rPr>
              <a:t>ИГРЕ</a:t>
            </a:r>
            <a:r>
              <a:rPr lang="ru-RU" b="1" dirty="0" smtClean="0"/>
              <a:t> </a:t>
            </a:r>
            <a:r>
              <a:rPr lang="ru-RU" b="1" dirty="0"/>
              <a:t>как о явлении в человеческом сообществе, как об инструменте для самоопределения и саморазвития человека.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0"/>
          <a:ext cx="885828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pPr algn="l" fontAlgn="t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4000" b="1" u="sng" dirty="0" smtClean="0"/>
              <a:t>ключевые принципы  проекта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*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>
                <a:solidFill>
                  <a:srgbClr val="0070C0"/>
                </a:solidFill>
              </a:rPr>
              <a:t>не играя – не научишься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;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 smtClean="0">
                <a:solidFill>
                  <a:srgbClr val="C00000"/>
                </a:solidFill>
              </a:rPr>
              <a:t>* </a:t>
            </a:r>
            <a:r>
              <a:rPr lang="ru-RU" sz="4000" b="1" dirty="0">
                <a:solidFill>
                  <a:srgbClr val="C00000"/>
                </a:solidFill>
              </a:rPr>
              <a:t>научился играть сам - научи другого</a:t>
            </a:r>
            <a:r>
              <a:rPr lang="ru-RU" sz="4000" dirty="0"/>
              <a:t>;</a:t>
            </a:r>
            <a:br>
              <a:rPr lang="ru-RU" sz="4000" dirty="0"/>
            </a:br>
            <a:r>
              <a:rPr lang="ru-RU" sz="4000" dirty="0" smtClean="0"/>
              <a:t>*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играя, соревнуемся</a:t>
            </a:r>
            <a:r>
              <a:rPr lang="ru-RU" sz="4000" dirty="0" smtClean="0"/>
              <a:t>;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* </a:t>
            </a:r>
            <a:r>
              <a:rPr lang="ru-RU" sz="4000" b="1" dirty="0">
                <a:solidFill>
                  <a:srgbClr val="00B050"/>
                </a:solidFill>
              </a:rPr>
              <a:t>визуализация информации</a:t>
            </a:r>
            <a:r>
              <a:rPr lang="ru-RU" sz="4000" dirty="0"/>
              <a:t>;</a:t>
            </a:r>
            <a:br>
              <a:rPr lang="ru-RU" sz="4000" dirty="0"/>
            </a:br>
            <a:r>
              <a:rPr lang="ru-RU" sz="4000" dirty="0" smtClean="0"/>
              <a:t>* </a:t>
            </a:r>
            <a:r>
              <a:rPr lang="ru-RU" sz="4000" b="1" dirty="0">
                <a:solidFill>
                  <a:srgbClr val="FF0000"/>
                </a:solidFill>
              </a:rPr>
              <a:t>небольшой временной диапазон подготовки</a:t>
            </a:r>
            <a:r>
              <a:rPr lang="ru-RU" sz="4000" dirty="0"/>
              <a:t>;</a:t>
            </a:r>
            <a:br>
              <a:rPr lang="ru-RU" sz="4000" dirty="0"/>
            </a:br>
            <a:r>
              <a:rPr lang="ru-RU" sz="4000" dirty="0" smtClean="0"/>
              <a:t>* </a:t>
            </a:r>
            <a:r>
              <a:rPr lang="ru-RU" sz="4000" b="1" dirty="0">
                <a:solidFill>
                  <a:srgbClr val="7030A0"/>
                </a:solidFill>
              </a:rPr>
              <a:t>нестандартность способов представления игр или продукта проекта.</a:t>
            </a:r>
            <a:br>
              <a:rPr lang="ru-RU" sz="4000" b="1" dirty="0">
                <a:solidFill>
                  <a:srgbClr val="7030A0"/>
                </a:solidFill>
              </a:rPr>
            </a:b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                    Этапы проекта</a:t>
            </a:r>
            <a:br>
              <a:rPr lang="ru-RU" b="1" dirty="0" smtClean="0"/>
            </a:br>
            <a:r>
              <a:rPr lang="ru-RU" sz="3600" b="1" dirty="0" smtClean="0"/>
              <a:t>                               </a:t>
            </a:r>
            <a:r>
              <a:rPr lang="ru-RU" sz="5400" b="1" dirty="0" smtClean="0">
                <a:solidFill>
                  <a:srgbClr val="C00000"/>
                </a:solidFill>
              </a:rPr>
              <a:t>1. Старт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</a:t>
            </a:r>
            <a:r>
              <a:rPr lang="ru-RU" b="1" i="1" u="sng" dirty="0" smtClean="0">
                <a:solidFill>
                  <a:srgbClr val="C00000"/>
                </a:solidFill>
              </a:rPr>
              <a:t/>
            </a:r>
            <a:br>
              <a:rPr lang="ru-RU" b="1" i="1" u="sng" dirty="0" smtClean="0">
                <a:solidFill>
                  <a:srgbClr val="C00000"/>
                </a:solidFill>
              </a:rPr>
            </a:br>
            <a:r>
              <a:rPr lang="ru-RU" b="1" i="1" u="sng" dirty="0" smtClean="0">
                <a:solidFill>
                  <a:srgbClr val="C00000"/>
                </a:solidFill>
              </a:rPr>
              <a:t> Расшифровка </a:t>
            </a:r>
            <a:r>
              <a:rPr lang="ru-RU" b="1" i="1" u="sng" dirty="0">
                <a:solidFill>
                  <a:srgbClr val="C00000"/>
                </a:solidFill>
              </a:rPr>
              <a:t>учащимися темы </a:t>
            </a:r>
            <a:r>
              <a:rPr lang="ru-RU" b="1" i="1" u="sng" dirty="0" smtClean="0">
                <a:solidFill>
                  <a:srgbClr val="C00000"/>
                </a:solidFill>
              </a:rPr>
              <a:t>            выставки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- оповещение </a:t>
            </a:r>
            <a:r>
              <a:rPr lang="ru-RU" b="1" i="1" dirty="0"/>
              <a:t>детей о начале «проекта</a:t>
            </a:r>
            <a:r>
              <a:rPr lang="ru-RU" b="1" i="1" dirty="0" smtClean="0"/>
              <a:t>»,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- появляются </a:t>
            </a:r>
            <a:r>
              <a:rPr lang="ru-RU" b="1" i="1" dirty="0"/>
              <a:t>логические задачки (ребусы, головоломки), </a:t>
            </a:r>
            <a:r>
              <a:rPr lang="ru-RU" b="1" i="1" dirty="0" smtClean="0"/>
              <a:t>в зоне визуализации.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https://www.metod-kopilka.ru/images/doc/78/81593/hello_html_m7ce8bd70.png"/>
          <p:cNvPicPr>
            <a:picLocks noChangeAspect="1" noChangeArrowheads="1"/>
          </p:cNvPicPr>
          <p:nvPr/>
        </p:nvPicPr>
        <p:blipFill>
          <a:blip r:embed="rId2"/>
          <a:srcRect l="6343" r="52390" b="58122"/>
          <a:stretch>
            <a:fillRect/>
          </a:stretch>
        </p:blipFill>
        <p:spPr bwMode="auto">
          <a:xfrm>
            <a:off x="714348" y="1785926"/>
            <a:ext cx="7658864" cy="247491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42976" y="357166"/>
            <a:ext cx="80010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 1. (первая перемена)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Отгадайте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ребус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572008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Запишите или запомните четвертую букву этого слова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118</Words>
  <Application>Microsoft Office PowerPoint</Application>
  <PresentationFormat>Экран (4:3)</PresentationFormat>
  <Paragraphs>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Технология организации социокультурной  практики школьников  «ИгроМир» </vt:lpstr>
      <vt:lpstr>ИГРА – универсальный инструмент</vt:lpstr>
      <vt:lpstr>понятие «игра» у современного ребенка сужается до пределов возможностей его гаджета</vt:lpstr>
      <vt:lpstr>Основная идея технологии  «Игромир»    расширение представлений учащихся об ИГРЕ как о явлении в человеческом сообществе, как об инструменте для самоопределения и саморазвития человека. </vt:lpstr>
      <vt:lpstr>Слайд 5</vt:lpstr>
      <vt:lpstr>Слайд 6</vt:lpstr>
      <vt:lpstr> ключевые принципы  проекта * не играя – не научишься; * научился играть сам - научи другого; * играя, соревнуемся;  * визуализация информации; * небольшой временной диапазон подготовки; * нестандартность способов представления игр или продукта проекта. </vt:lpstr>
      <vt:lpstr>                     Этапы проекта                                1. Старт        Расшифровка учащимися темы             выставки - оповещение детей о начале «проекта», - появляются логические задачки (ребусы, головоломки), в зоне визуализации. </vt:lpstr>
      <vt:lpstr>Слайд 9</vt:lpstr>
      <vt:lpstr>Задание № 2. (вторая перемена)  Буква, как раскаты грома, Львиный рык в пустыне словно. Изучаю эту букву, Но сказать её мне трудно. Я учился у вороны «Кар!!!» кричать сегодня дома. А потом, когда писал, «???» всё время повторял. Целый день в квартире рык, Карканье стоит и крик. К вечеру «???» смог сказать, Спеть, а также прочитать. Запишите или запомните эту букву. </vt:lpstr>
      <vt:lpstr>Действия учеников:  - складывают ключевое слово, которое и будет темой;  -  размещают  отгаданное слово - объект в зону визуализации (слово ИГРА).  </vt:lpstr>
      <vt:lpstr>Фото рекреации со словом «игра»</vt:lpstr>
      <vt:lpstr>2.Этап  Проведение классных часов на тему «Что такое игра и зачем люди играют в игры?» </vt:lpstr>
      <vt:lpstr>Роль игры для детей блокадного Ленинграда</vt:lpstr>
      <vt:lpstr>3. Этап  «Полезные перемены»</vt:lpstr>
      <vt:lpstr>неделя  интеллектуальных игр - «Тихие игры»; </vt:lpstr>
      <vt:lpstr>неделя подвижных игр – «Шумные игры»  </vt:lpstr>
      <vt:lpstr>неделя национальных игр  «Игры народов мира» </vt:lpstr>
      <vt:lpstr>Этап 3.  Итоговое игровое мероприятие праздник «Масленица» фото </vt:lpstr>
      <vt:lpstr>Этап 4.  Подведение итогов проекта.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организации социокультурной  практики школьников  «ИгроМир»</dc:title>
  <dc:creator>x</dc:creator>
  <cp:lastModifiedBy>x</cp:lastModifiedBy>
  <cp:revision>2</cp:revision>
  <dcterms:created xsi:type="dcterms:W3CDTF">2020-05-18T19:29:58Z</dcterms:created>
  <dcterms:modified xsi:type="dcterms:W3CDTF">2020-06-08T19:22:08Z</dcterms:modified>
</cp:coreProperties>
</file>