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569E2FC-8758-402E-8C9B-8A1C650715C9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C6450-C75D-4082-BDF3-CBC5CF7B91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среднего дошкольного возраста.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 аппликация из бумаги «Флаг России»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557214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Воспитатель: Долганова А.А.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000108"/>
            <a:ext cx="70009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Предлагаем Вам вырезать из цветной бумаги вместе с ребенком флаг России.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понадобится 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Картон, цветная бумага, ножницы,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клей-карандаш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настя\Desktop\мастер-класс\IMG_20200607_1709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82153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картоне нарисуйте заготовку для флага.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настя\Desktop\мастер-класс\IMG_20200607_1706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764386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7358114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цветной бумаги вырежьте полосы длинной 6-7 см шириной примерно 1,5 см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настя\Desktop\мастер-класс\IMG_20200607_1707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77153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7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Каждую полоску нужно будет соединить за свободные концы, сформировав петлю и склеить концы.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настя\Desktop\мастер-класс\IMG_20200607_1717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735811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9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Приклеить деталь к заготовке на картоне. Начинайте со свободного края, двигайтесь к ручке флага. Полностью повторите процесс для двух цветов.</a:t>
            </a:r>
          </a:p>
          <a:p>
            <a:endParaRPr lang="ru-RU" dirty="0"/>
          </a:p>
        </p:txBody>
      </p:sp>
      <p:pic>
        <p:nvPicPr>
          <p:cNvPr id="3" name="Рисунок 2" descr="C:\Users\настя\Desktop\мастер-класс\IMG_20200607_174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74295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3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такой красивый флаг у нас получился.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настя\Desktop\мастер-класс\IMG_20200607_1800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850112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643182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347</TotalTime>
  <Words>116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Мастер-класс аппликация из бумаги «Флаг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настя</dc:creator>
  <cp:lastModifiedBy>настя</cp:lastModifiedBy>
  <cp:revision>39</cp:revision>
  <dcterms:created xsi:type="dcterms:W3CDTF">2020-06-07T12:47:10Z</dcterms:created>
  <dcterms:modified xsi:type="dcterms:W3CDTF">2020-06-08T11:38:44Z</dcterms:modified>
</cp:coreProperties>
</file>