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3" r:id="rId3"/>
    <p:sldId id="265" r:id="rId4"/>
    <p:sldId id="258" r:id="rId5"/>
    <p:sldId id="262" r:id="rId6"/>
    <p:sldId id="264" r:id="rId7"/>
    <p:sldId id="267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64" autoAdjust="0"/>
    <p:restoredTop sz="94660"/>
  </p:normalViewPr>
  <p:slideViewPr>
    <p:cSldViewPr>
      <p:cViewPr>
        <p:scale>
          <a:sx n="94" d="100"/>
          <a:sy n="94" d="100"/>
        </p:scale>
        <p:origin x="-124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45FF-2E41-4AE7-A41E-BFD80A3325D5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555D8-ADA4-40B3-83C6-4E8BFB4F58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45FF-2E41-4AE7-A41E-BFD80A3325D5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55D8-ADA4-40B3-83C6-4E8BFB4F5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45FF-2E41-4AE7-A41E-BFD80A3325D5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555D8-ADA4-40B3-83C6-4E8BFB4F5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45FF-2E41-4AE7-A41E-BFD80A3325D5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555D8-ADA4-40B3-83C6-4E8BFB4F58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45FF-2E41-4AE7-A41E-BFD80A3325D5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555D8-ADA4-40B3-83C6-4E8BFB4F58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45FF-2E41-4AE7-A41E-BFD80A3325D5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555D8-ADA4-40B3-83C6-4E8BFB4F58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45FF-2E41-4AE7-A41E-BFD80A3325D5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555D8-ADA4-40B3-83C6-4E8BFB4F58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45FF-2E41-4AE7-A41E-BFD80A3325D5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555D8-ADA4-40B3-83C6-4E8BFB4F58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45FF-2E41-4AE7-A41E-BFD80A3325D5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555D8-ADA4-40B3-83C6-4E8BFB4F58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45FF-2E41-4AE7-A41E-BFD80A3325D5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555D8-ADA4-40B3-83C6-4E8BFB4F58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45FF-2E41-4AE7-A41E-BFD80A3325D5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555D8-ADA4-40B3-83C6-4E8BFB4F58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00">
              <a:srgbClr val="FF3300"/>
            </a:gs>
            <a:gs pos="100000">
              <a:schemeClr val="bg1">
                <a:shade val="40000"/>
                <a:satMod val="180000"/>
              </a:schemeClr>
            </a:gs>
          </a:gsLst>
          <a:lin ang="2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58245FF-2E41-4AE7-A41E-BFD80A3325D5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4555D8-ADA4-40B3-83C6-4E8BFB4F5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9мая, день победы, звезда, пилотка, пули, 1941-1945 для рабочего стола - картинка #17095, скачать бесплатно на WallBox.ru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1484784"/>
            <a:ext cx="4976794" cy="37325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3720" y="548679"/>
            <a:ext cx="8568951" cy="1200329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Мастер – класс по изготовлению  военной пилотки  в технике оригами </a:t>
            </a:r>
            <a:endParaRPr lang="ru-RU" sz="36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5072074"/>
            <a:ext cx="7887820" cy="1200329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Выполнили </a:t>
            </a:r>
            <a:r>
              <a:rPr lang="ru-RU" sz="2400" b="1" i="1" dirty="0">
                <a:solidFill>
                  <a:schemeClr val="bg1"/>
                </a:solidFill>
              </a:rPr>
              <a:t>в</a:t>
            </a:r>
            <a:r>
              <a:rPr lang="ru-RU" sz="2400" b="1" i="1" dirty="0" smtClean="0">
                <a:solidFill>
                  <a:schemeClr val="bg1"/>
                </a:solidFill>
              </a:rPr>
              <a:t>оспитатели группы № 4 Кулик М.Н. и Яковлева Т.Н.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71546"/>
            <a:ext cx="82153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i="1" dirty="0" smtClean="0">
                <a:solidFill>
                  <a:schemeClr val="bg1"/>
                </a:solidFill>
              </a:rPr>
              <a:t>  Совсем скоро наша страна отметит Великий праздник – 75 </a:t>
            </a:r>
            <a:r>
              <a:rPr lang="ru-RU" sz="2400" b="1" i="1" dirty="0" err="1" smtClean="0">
                <a:solidFill>
                  <a:schemeClr val="bg1"/>
                </a:solidFill>
              </a:rPr>
              <a:t>летие</a:t>
            </a:r>
            <a:r>
              <a:rPr lang="ru-RU" sz="2400" b="1" i="1" dirty="0" smtClean="0">
                <a:solidFill>
                  <a:schemeClr val="bg1"/>
                </a:solidFill>
              </a:rPr>
              <a:t> Победы!!! К этой памятной дате мы с нашими воспитанниками  решили сделать военные пилотки в технике оригами. </a:t>
            </a:r>
          </a:p>
          <a:p>
            <a:pPr fontAlgn="base"/>
            <a:r>
              <a:rPr lang="ru-RU" sz="2400" b="1" i="1" dirty="0" smtClean="0">
                <a:solidFill>
                  <a:schemeClr val="bg1"/>
                </a:solidFill>
              </a:rPr>
              <a:t>  В </a:t>
            </a:r>
            <a:r>
              <a:rPr lang="ru-RU" sz="2400" b="1" i="1" dirty="0">
                <a:solidFill>
                  <a:schemeClr val="bg1"/>
                </a:solidFill>
              </a:rPr>
              <a:t>Красной Армии пилотка была введена как головной убор курсантов военных курсов с 1919 года. </a:t>
            </a:r>
            <a:r>
              <a:rPr lang="ru-RU" sz="2400" b="1" i="1" dirty="0" smtClean="0">
                <a:solidFill>
                  <a:schemeClr val="bg1"/>
                </a:solidFill>
              </a:rPr>
              <a:t> </a:t>
            </a:r>
            <a:endParaRPr lang="ru-RU" sz="2400" b="1" i="1" dirty="0">
              <a:solidFill>
                <a:schemeClr val="bg1"/>
              </a:solidFill>
            </a:endParaRPr>
          </a:p>
          <a:p>
            <a:pPr fontAlgn="base"/>
            <a:endParaRPr lang="ru-RU" sz="2400" dirty="0"/>
          </a:p>
        </p:txBody>
      </p:sp>
      <p:pic>
        <p:nvPicPr>
          <p:cNvPr id="4" name="Рисунок 3" descr="C:\Users\AsusPC\Downloads\102738625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911" y="3771240"/>
            <a:ext cx="4128492" cy="294512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92696"/>
            <a:ext cx="82153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Цель: способствовать проявлению чувств патриотизма у воспитанников, воспитывать </a:t>
            </a:r>
            <a:r>
              <a:rPr lang="ru-RU" sz="2800" b="1" i="1" dirty="0">
                <a:solidFill>
                  <a:schemeClr val="bg1"/>
                </a:solidFill>
              </a:rPr>
              <a:t>любовь к </a:t>
            </a:r>
            <a:r>
              <a:rPr lang="ru-RU" sz="2800" b="1" i="1" dirty="0" smtClean="0">
                <a:solidFill>
                  <a:schemeClr val="bg1"/>
                </a:solidFill>
              </a:rPr>
              <a:t>Родине и </a:t>
            </a:r>
            <a:r>
              <a:rPr lang="ru-RU" sz="2800" b="1" i="1" dirty="0">
                <a:solidFill>
                  <a:schemeClr val="bg1"/>
                </a:solidFill>
              </a:rPr>
              <a:t>чувство гордости за </a:t>
            </a:r>
            <a:r>
              <a:rPr lang="ru-RU" sz="2800" b="1" i="1" dirty="0" smtClean="0">
                <a:solidFill>
                  <a:schemeClr val="bg1"/>
                </a:solidFill>
              </a:rPr>
              <a:t>Российскую армию.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3" name="AutoShape 2" descr="C:\Users\AsusPC\Desktop\scale_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C:\Users\AsusPC\Desktop\scale_1200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C:\Users\AsusPC\Desktop\scale_1200.web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C:\Users\AsusPC\Desktop\maxresdefaul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772792"/>
            <a:ext cx="4410075" cy="333438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7408" y="901744"/>
            <a:ext cx="792088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dirty="0" smtClean="0">
                <a:solidFill>
                  <a:schemeClr val="bg1"/>
                </a:solidFill>
              </a:rPr>
              <a:t>Ход работы</a:t>
            </a:r>
          </a:p>
          <a:p>
            <a:pPr algn="ctr" fontAlgn="base"/>
            <a:endParaRPr lang="ru-RU" sz="1600" b="1" dirty="0" smtClean="0"/>
          </a:p>
          <a:p>
            <a:pPr algn="ctr" fontAlgn="base"/>
            <a:r>
              <a:rPr lang="ru-RU" sz="1600" b="1" dirty="0" smtClean="0"/>
              <a:t>Для начала </a:t>
            </a:r>
            <a:r>
              <a:rPr lang="ru-RU" sz="1400" b="1" dirty="0"/>
              <a:t>с</a:t>
            </a:r>
            <a:r>
              <a:rPr lang="ru-RU" sz="1400" b="1" dirty="0" smtClean="0"/>
              <a:t>кладываем  квадрат  пополам по горизонтали. Одну сторону </a:t>
            </a:r>
            <a:r>
              <a:rPr lang="ru-RU" sz="1400" b="1" dirty="0" smtClean="0"/>
              <a:t> сгибаем </a:t>
            </a:r>
            <a:r>
              <a:rPr lang="ru-RU" sz="1400" b="1" dirty="0" smtClean="0"/>
              <a:t>пополам, разворачиваем и </a:t>
            </a:r>
            <a:r>
              <a:rPr lang="ru-RU" sz="1400" b="1" dirty="0" smtClean="0"/>
              <a:t> снова сгибаем </a:t>
            </a:r>
            <a:r>
              <a:rPr lang="ru-RU" sz="1400" b="1" dirty="0" smtClean="0"/>
              <a:t>сторону к середине полученной линии. Затем не разворачивая сгибаем  эту полоску к середине.</a:t>
            </a:r>
          </a:p>
          <a:p>
            <a:pPr fontAlgn="base"/>
            <a:endParaRPr lang="ru-RU" sz="2400" b="1" dirty="0" smtClean="0"/>
          </a:p>
          <a:p>
            <a:pPr marL="457200" indent="-457200" fontAlgn="base">
              <a:buAutoNum type="arabicPeriod"/>
            </a:pPr>
            <a:endParaRPr lang="ru-RU" sz="2400" b="1" dirty="0"/>
          </a:p>
          <a:p>
            <a:pPr fontAlgn="base"/>
            <a:endParaRPr lang="ru-RU" sz="2400" b="1" dirty="0" smtClean="0"/>
          </a:p>
          <a:p>
            <a:pPr marL="457200" indent="-457200" fontAlgn="base">
              <a:buAutoNum type="arabicPeriod"/>
            </a:pPr>
            <a:endParaRPr lang="ru-RU" sz="2400" b="1" dirty="0" smtClean="0"/>
          </a:p>
          <a:p>
            <a:pPr fontAlgn="base"/>
            <a:endParaRPr lang="ru-RU" sz="2400" b="1" dirty="0"/>
          </a:p>
          <a:p>
            <a:pPr fontAlgn="base"/>
            <a:r>
              <a:rPr lang="ru-RU" sz="1400" b="1" dirty="0" smtClean="0"/>
              <a:t>Разворачиваем  нашу заготовку на другую  сторону.  Сгибаем верхние углы  листа так, чтобы </a:t>
            </a:r>
            <a:r>
              <a:rPr lang="ru-RU" sz="1400" b="1" dirty="0" smtClean="0"/>
              <a:t>внешние </a:t>
            </a:r>
            <a:r>
              <a:rPr lang="ru-RU" sz="1400" b="1" dirty="0" smtClean="0"/>
              <a:t>уголки треугольника, начинались от средней линии, которая находится с другой стороны. </a:t>
            </a:r>
          </a:p>
          <a:p>
            <a:pPr fontAlgn="base"/>
            <a:r>
              <a:rPr lang="ru-RU" sz="1400" b="1" dirty="0" smtClean="0"/>
              <a:t>Боковые стороны загибаем в центр на расстоянии , равном выступающим треугольникам.</a:t>
            </a:r>
          </a:p>
          <a:p>
            <a:pPr marL="457200" indent="-457200" fontAlgn="base">
              <a:buAutoNum type="arabicPeriod"/>
            </a:pPr>
            <a:endParaRPr lang="ru-RU" sz="1600" b="1" dirty="0"/>
          </a:p>
          <a:p>
            <a:pPr fontAlgn="base"/>
            <a:endParaRPr lang="ru-RU" sz="2400" b="1" dirty="0" smtClean="0"/>
          </a:p>
          <a:p>
            <a:pPr marL="457200" indent="-457200" fontAlgn="base">
              <a:buAutoNum type="arabicPeriod"/>
            </a:pPr>
            <a:endParaRPr lang="ru-RU" sz="2400" b="1" dirty="0"/>
          </a:p>
        </p:txBody>
      </p:sp>
      <p:pic>
        <p:nvPicPr>
          <p:cNvPr id="4" name="Рисунок 3" descr="C:\Users\AsusPC\Desktop\IMG_20200430_18581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285609"/>
            <a:ext cx="2376264" cy="1564934"/>
          </a:xfrm>
          <a:prstGeom prst="rect">
            <a:avLst/>
          </a:prstGeom>
          <a:noFill/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threePt" dir="t"/>
          </a:scene3d>
        </p:spPr>
      </p:pic>
      <p:pic>
        <p:nvPicPr>
          <p:cNvPr id="5" name="Рисунок 4" descr="C:\Users\AsusPC\Desktop\IMG_20200430_19061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848" y="2298916"/>
            <a:ext cx="2160240" cy="1564934"/>
          </a:xfrm>
          <a:prstGeom prst="rect">
            <a:avLst/>
          </a:prstGeom>
          <a:noFill/>
          <a:ln>
            <a:noFill/>
          </a:ln>
          <a:scene3d>
            <a:camera prst="perspectiveLeft"/>
            <a:lightRig rig="threePt" dir="t"/>
          </a:scene3d>
          <a:sp3d>
            <a:bevelT prst="convex"/>
          </a:sp3d>
        </p:spPr>
      </p:pic>
      <p:pic>
        <p:nvPicPr>
          <p:cNvPr id="6" name="Рисунок 5" descr="C:\Users\AsusPC\Desktop\IMG_20200430_19085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157192"/>
            <a:ext cx="2232248" cy="158417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</p:pic>
      <p:pic>
        <p:nvPicPr>
          <p:cNvPr id="7" name="Рисунок 6" descr="C:\Users\AsusPC\Desktop\IMG_20200430_19152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065156"/>
            <a:ext cx="2297232" cy="163109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scene3d>
            <a:camera prst="isometricOffAxis2Left"/>
            <a:lightRig rig="threePt" dir="t"/>
          </a:scene3d>
        </p:spPr>
      </p:pic>
      <p:pic>
        <p:nvPicPr>
          <p:cNvPr id="9" name="Рисунок 8" descr="C:\Users\AsusPC\Desktop\IMG_20200430_190756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40" y="2285609"/>
            <a:ext cx="1872208" cy="175303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isometricOffAxis2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857232"/>
            <a:ext cx="75009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sz="2400" b="1" dirty="0" smtClean="0"/>
          </a:p>
          <a:p>
            <a:pPr fontAlgn="base"/>
            <a:r>
              <a:rPr lang="ru-RU" sz="1600" b="1" dirty="0" smtClean="0"/>
              <a:t> Сгибаем деталь пополам, а нижнюю сторону сгибаем к середине линии. </a:t>
            </a:r>
            <a:endParaRPr lang="ru-RU" sz="1600" b="1" dirty="0"/>
          </a:p>
          <a:p>
            <a:pPr fontAlgn="base"/>
            <a:r>
              <a:rPr lang="ru-RU" sz="1600" b="1" dirty="0" smtClean="0"/>
              <a:t> </a:t>
            </a:r>
            <a:r>
              <a:rPr lang="ru-RU" sz="1600" b="1" dirty="0"/>
              <a:t>П</a:t>
            </a:r>
            <a:r>
              <a:rPr lang="ru-RU" sz="1600" b="1" dirty="0" smtClean="0"/>
              <a:t>рячем </a:t>
            </a:r>
            <a:r>
              <a:rPr lang="ru-RU" sz="1600" b="1" dirty="0" smtClean="0"/>
              <a:t>правый и левый уголки </a:t>
            </a:r>
            <a:r>
              <a:rPr lang="ru-RU" sz="1600" b="1" dirty="0" smtClean="0"/>
              <a:t> нижней части в </a:t>
            </a:r>
            <a:r>
              <a:rPr lang="ru-RU" sz="1600" b="1" dirty="0" smtClean="0"/>
              <a:t>образовавшийся карман. Раскрываем пилотку, и слегка сверху приминаем серединку. </a:t>
            </a:r>
          </a:p>
          <a:p>
            <a:pPr fontAlgn="base"/>
            <a:endParaRPr lang="ru-RU" sz="1600" b="1" dirty="0" smtClean="0"/>
          </a:p>
          <a:p>
            <a:pPr algn="ctr" fontAlgn="base"/>
            <a:r>
              <a:rPr lang="ru-RU" sz="1600" b="1" i="1" dirty="0" smtClean="0">
                <a:solidFill>
                  <a:schemeClr val="bg1">
                    <a:lumMod val="85000"/>
                  </a:schemeClr>
                </a:solidFill>
              </a:rPr>
              <a:t>НАША ПИЛОТОЧКА ГОТОВА!</a:t>
            </a:r>
            <a:endParaRPr lang="ru-RU" sz="1600" b="1" i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4" name="Рисунок 3" descr="C:\Users\AsusPC\Desktop\IMG_20200430_19173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92" y="3212976"/>
            <a:ext cx="4176464" cy="299109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ContrastingRightFacing"/>
            <a:lightRig rig="threePt" dir="t"/>
          </a:scene3d>
        </p:spPr>
      </p:pic>
      <p:pic>
        <p:nvPicPr>
          <p:cNvPr id="5" name="Рисунок 4" descr="C:\Users\AsusPC\Desktop\IMG_20200430_19222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780928"/>
            <a:ext cx="3502615" cy="321345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scene3d>
            <a:camera prst="isometricOffAxis2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AsusPC\Desktop\IMG-20200430-WA004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861048"/>
            <a:ext cx="3312368" cy="2448272"/>
          </a:xfrm>
          <a:prstGeom prst="rect">
            <a:avLst/>
          </a:prstGeom>
          <a:noFill/>
          <a:ln>
            <a:noFill/>
          </a:ln>
          <a:scene3d>
            <a:camera prst="perspectiveContrastingRightFacing"/>
            <a:lightRig rig="threePt" dir="t"/>
          </a:scene3d>
          <a:sp3d>
            <a:bevelT w="139700" prst="cross"/>
          </a:sp3d>
        </p:spPr>
      </p:pic>
      <p:pic>
        <p:nvPicPr>
          <p:cNvPr id="5" name="Рисунок 4" descr="C:\Users\AsusPC\Desktop\IMG-20200430-WA004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989846"/>
            <a:ext cx="2448272" cy="259228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isometricOffAxis2Left"/>
            <a:lightRig rig="threePt" dir="t"/>
          </a:scene3d>
        </p:spPr>
      </p:pic>
      <p:pic>
        <p:nvPicPr>
          <p:cNvPr id="6" name="Рисунок 5" descr="C:\Users\AsusPC\Desktop\IMG-20200430-WA004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2736304" cy="242213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ContrastingRightFacing"/>
            <a:lightRig rig="threePt" dir="t"/>
          </a:scene3d>
        </p:spPr>
      </p:pic>
      <p:pic>
        <p:nvPicPr>
          <p:cNvPr id="8" name="Рисунок 7" descr="C:\Users\AsusPC\Desktop\IMG-20200430-WA004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060848"/>
            <a:ext cx="2680454" cy="2658596"/>
          </a:xfrm>
          <a:prstGeom prst="rect">
            <a:avLst/>
          </a:prstGeom>
          <a:noFill/>
          <a:ln>
            <a:noFill/>
          </a:ln>
          <a:scene3d>
            <a:camera prst="perspectiveContrastingRightFacing"/>
            <a:lightRig rig="threePt" dir="t"/>
          </a:scene3d>
          <a:sp3d>
            <a:bevelT prst="relaxedInset"/>
          </a:sp3d>
        </p:spPr>
      </p:pic>
      <p:pic>
        <p:nvPicPr>
          <p:cNvPr id="9" name="Рисунок 8" descr="C:\Users\AsusPC\Desktop\IMG-20200430-WA004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05064"/>
            <a:ext cx="2695625" cy="2537956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  <a:softEdge rad="63500"/>
          </a:effectLst>
          <a:scene3d>
            <a:camera prst="isometricOffAxis2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AsusPC\Desktop\IMG-20200501-WA001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325" y="2185398"/>
            <a:ext cx="2476872" cy="216024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  <a:softEdge rad="6350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Рисунок 3" descr="C:\Users\AsusPC\Desktop\IMG-20200501-WA002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5064"/>
            <a:ext cx="2814757" cy="2428806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5" name="Рисунок 4" descr="C:\Users\AsusPC\Desktop\IMG-20200501-WA001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6672"/>
            <a:ext cx="2576761" cy="252189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  <a:scene3d>
            <a:camera prst="isometricOffAxis2Left"/>
            <a:lightRig rig="threePt" dir="t"/>
          </a:scene3d>
        </p:spPr>
      </p:pic>
      <p:pic>
        <p:nvPicPr>
          <p:cNvPr id="6" name="Рисунок 5" descr="C:\Users\AsusPC\Desktop\IMG-20200501-WA001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55562"/>
            <a:ext cx="2664296" cy="2442334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scene3d>
            <a:camera prst="perspectiveLeft"/>
            <a:lightRig rig="threePt" dir="t"/>
          </a:scene3d>
        </p:spPr>
      </p:pic>
      <p:pic>
        <p:nvPicPr>
          <p:cNvPr id="7" name="Рисунок 6" descr="C:\Users\AsusPC\Desktop\IMG-20200501-WA0016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82335"/>
            <a:ext cx="2689850" cy="2270601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24996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14356"/>
            <a:ext cx="73581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9600" b="1" i="1" dirty="0" smtClean="0"/>
              <a:t>Спасибо</a:t>
            </a:r>
          </a:p>
          <a:p>
            <a:pPr algn="ctr" fontAlgn="base"/>
            <a:r>
              <a:rPr lang="ru-RU" sz="9600" b="1" i="1" dirty="0" smtClean="0"/>
              <a:t> за внимание!!!</a:t>
            </a:r>
            <a:endParaRPr lang="ru-RU" sz="9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Акцент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E36C09"/>
      </a:accent6>
      <a:hlink>
        <a:srgbClr val="0000FF"/>
      </a:hlink>
      <a:folHlink>
        <a:srgbClr val="80008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459</TotalTime>
  <Words>207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AsusPC</cp:lastModifiedBy>
  <cp:revision>36</cp:revision>
  <dcterms:created xsi:type="dcterms:W3CDTF">2015-04-20T19:14:33Z</dcterms:created>
  <dcterms:modified xsi:type="dcterms:W3CDTF">2020-04-30T15:33:40Z</dcterms:modified>
</cp:coreProperties>
</file>