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2" r:id="rId1"/>
  </p:sldMasterIdLst>
  <p:sldIdLst>
    <p:sldId id="257" r:id="rId2"/>
    <p:sldId id="261" r:id="rId3"/>
    <p:sldId id="259" r:id="rId4"/>
    <p:sldId id="258" r:id="rId5"/>
    <p:sldId id="262" r:id="rId6"/>
    <p:sldId id="263" r:id="rId7"/>
    <p:sldId id="266" r:id="rId8"/>
    <p:sldId id="267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99"/>
    <a:srgbClr val="66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975" autoAdjust="0"/>
    <p:restoredTop sz="94660"/>
  </p:normalViewPr>
  <p:slideViewPr>
    <p:cSldViewPr snapToGrid="0">
      <p:cViewPr varScale="1">
        <p:scale>
          <a:sx n="52" d="100"/>
          <a:sy n="52" d="100"/>
        </p:scale>
        <p:origin x="90" y="7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3504" y="770467"/>
            <a:ext cx="10782300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800" spc="-120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7512" y="4206876"/>
            <a:ext cx="9228201" cy="1645920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2EA5CD85-3001-4C2E-896F-CD6817416A2C}" type="datetimeFigureOut">
              <a:rPr lang="ru-RU" smtClean="0"/>
              <a:t>08.06.2020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FB89C21C-415A-4CEF-A4E3-AFD666F330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05164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5CD85-3001-4C2E-896F-CD6817416A2C}" type="datetimeFigureOut">
              <a:rPr lang="ru-RU" smtClean="0"/>
              <a:t>08.06.2020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9C21C-415A-4CEF-A4E3-AFD666F330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03688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43950" y="695325"/>
            <a:ext cx="2628900" cy="4800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714375"/>
            <a:ext cx="7734300" cy="54006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5CD85-3001-4C2E-896F-CD6817416A2C}" type="datetimeFigureOut">
              <a:rPr lang="ru-RU" smtClean="0"/>
              <a:t>08.06.2020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9C21C-415A-4CEF-A4E3-AFD666F330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16959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5CD85-3001-4C2E-896F-CD6817416A2C}" type="datetimeFigureOut">
              <a:rPr lang="ru-RU" smtClean="0"/>
              <a:t>08.06.2020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9C21C-415A-4CEF-A4E3-AFD666F330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7823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504" y="767419"/>
            <a:ext cx="10780776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800" b="0" baseline="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7512" y="4204209"/>
            <a:ext cx="9226296" cy="1645920"/>
          </a:xfrm>
        </p:spPr>
        <p:txBody>
          <a:bodyPr anchor="t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5CD85-3001-4C2E-896F-CD6817416A2C}" type="datetimeFigureOut">
              <a:rPr lang="ru-RU" smtClean="0"/>
              <a:t>08.06.2020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9C21C-415A-4CEF-A4E3-AFD666F330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4255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6656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1330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5CD85-3001-4C2E-896F-CD6817416A2C}" type="datetimeFigureOut">
              <a:rPr lang="ru-RU" smtClean="0"/>
              <a:t>08.06.2020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9C21C-415A-4CEF-A4E3-AFD666F330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12522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40467"/>
            <a:ext cx="4663440" cy="723400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6656" y="2753084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07608" y="2038435"/>
            <a:ext cx="4663440" cy="722376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07608" y="2750990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5CD85-3001-4C2E-896F-CD6817416A2C}" type="datetimeFigureOut">
              <a:rPr lang="ru-RU" smtClean="0"/>
              <a:t>08.06.2020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9C21C-415A-4CEF-A4E3-AFD666F330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6259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5CD85-3001-4C2E-896F-CD6817416A2C}" type="datetimeFigureOut">
              <a:rPr lang="ru-RU" smtClean="0"/>
              <a:t>08.06.2020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9C21C-415A-4CEF-A4E3-AFD666F330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06343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5CD85-3001-4C2E-896F-CD6817416A2C}" type="datetimeFigureOut">
              <a:rPr lang="ru-RU" smtClean="0"/>
              <a:t>08.06.2020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9C21C-415A-4CEF-A4E3-AFD666F330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6916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0" y="0"/>
            <a:ext cx="457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261404" y="542282"/>
            <a:ext cx="338328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40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762000"/>
            <a:ext cx="60960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75982" y="2511813"/>
            <a:ext cx="339852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5CD85-3001-4C2E-896F-CD6817416A2C}" type="datetimeFigureOut">
              <a:rPr lang="ru-RU" smtClean="0"/>
              <a:t>08.06.2020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FB89C21C-415A-4CEF-A4E3-AFD666F330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00435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224" y="5418667"/>
            <a:ext cx="10780776" cy="613283"/>
          </a:xfrm>
        </p:spPr>
        <p:txBody>
          <a:bodyPr anchor="b">
            <a:normAutofit/>
          </a:bodyPr>
          <a:lstStyle>
            <a:lvl1pPr>
              <a:defRPr sz="32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2192000" cy="5330952"/>
          </a:xfr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656" y="5909735"/>
            <a:ext cx="9229344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2EA5CD85-3001-4C2E-896F-CD6817416A2C}" type="datetimeFigureOut">
              <a:rPr lang="ru-RU" smtClean="0"/>
              <a:t>08.06.2020</a:t>
            </a:fld>
            <a:endParaRPr lang="ru-R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FB89C21C-415A-4CEF-A4E3-AFD666F330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269439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11680"/>
            <a:ext cx="10753725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" y="6412447"/>
            <a:ext cx="411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2EA5CD85-3001-4C2E-896F-CD6817416A2C}" type="datetimeFigureOut">
              <a:rPr lang="ru-RU" smtClean="0"/>
              <a:t>08.06.2020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554697"/>
            <a:ext cx="50292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 cap="all"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926" y="5876412"/>
            <a:ext cx="2926080" cy="1397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300" b="0">
                <a:ln>
                  <a:noFill/>
                </a:ln>
                <a:solidFill>
                  <a:schemeClr val="accent1">
                    <a:alpha val="25000"/>
                  </a:schemeClr>
                </a:solidFill>
                <a:latin typeface="+mj-lt"/>
              </a:defRPr>
            </a:lvl1pPr>
          </a:lstStyle>
          <a:p>
            <a:fld id="{FB89C21C-415A-4CEF-A4E3-AFD666F330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80597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  <p:sldLayoutId id="2147483832" r:id="rId10"/>
    <p:sldLayoutId id="214748383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5400" kern="1200" spc="-12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85000"/>
        </a:lnSpc>
        <a:spcBef>
          <a:spcPts val="13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347472" indent="-3429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48640" indent="-54864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0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822960" indent="-82296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097280" indent="-109728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297754" y="156118"/>
            <a:ext cx="7565469" cy="923330"/>
          </a:xfrm>
          <a:prstGeom prst="rect">
            <a:avLst/>
          </a:prstGeom>
          <a:solidFill>
            <a:srgbClr val="00B0F0">
              <a:alpha val="44000"/>
            </a:srgbClr>
          </a:solidFill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дошкольное образовательное учреждение </a:t>
            </a:r>
          </a:p>
          <a:p>
            <a:pPr algn="ctr"/>
            <a:r>
              <a:rPr lang="ru-RU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сад № 7 комбинированного вида </a:t>
            </a:r>
          </a:p>
          <a:p>
            <a:pPr algn="ctr"/>
            <a:r>
              <a:rPr lang="ru-RU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Выборгского района Санкт – Петербурга.</a:t>
            </a:r>
            <a:endParaRPr lang="ru-RU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046705" y="2598003"/>
            <a:ext cx="4416359" cy="830997"/>
          </a:xfrm>
          <a:prstGeom prst="rect">
            <a:avLst/>
          </a:prstGeom>
          <a:solidFill>
            <a:srgbClr val="0070C0">
              <a:alpha val="35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 А Ш    Л Е С </a:t>
            </a:r>
            <a:endParaRPr lang="ru-RU" sz="48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70617" y="5152986"/>
            <a:ext cx="4011483" cy="646331"/>
          </a:xfrm>
          <a:prstGeom prst="rect">
            <a:avLst/>
          </a:prstGeom>
          <a:solidFill>
            <a:srgbClr val="0070C0">
              <a:alpha val="45000"/>
            </a:srgbClr>
          </a:solidFill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– дефектолог:</a:t>
            </a:r>
          </a:p>
          <a:p>
            <a:r>
              <a:rPr lang="ru-RU" b="1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Володенкова</a:t>
            </a:r>
            <a:r>
              <a:rPr lang="ru-RU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Людмила Геннадьевна.</a:t>
            </a:r>
            <a:endParaRPr lang="ru-RU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87287" y="6104655"/>
            <a:ext cx="1386405" cy="461665"/>
          </a:xfrm>
          <a:prstGeom prst="rect">
            <a:avLst/>
          </a:prstGeom>
          <a:solidFill>
            <a:srgbClr val="0070C0">
              <a:alpha val="46000"/>
            </a:srgbClr>
          </a:solidFill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2020 год.</a:t>
            </a:r>
            <a:endParaRPr lang="ru-RU" sz="24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92245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11100" y="346083"/>
            <a:ext cx="4953986" cy="707886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Смешанный лес</a:t>
            </a:r>
            <a:endParaRPr lang="ru-RU" sz="40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888" y="346083"/>
            <a:ext cx="2737231" cy="618298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8335" y="346083"/>
            <a:ext cx="3688227" cy="618298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117733" y="1481719"/>
            <a:ext cx="5140720" cy="49539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871217" y="515360"/>
            <a:ext cx="942887" cy="369332"/>
          </a:xfrm>
          <a:prstGeom prst="rect">
            <a:avLst/>
          </a:prstGeom>
          <a:solidFill>
            <a:srgbClr val="0070C0"/>
          </a:solidFill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Березы</a:t>
            </a:r>
            <a:endParaRPr lang="ru-RU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202448" y="515360"/>
            <a:ext cx="1547218" cy="369332"/>
          </a:xfrm>
          <a:prstGeom prst="rect">
            <a:avLst/>
          </a:prstGeom>
          <a:solidFill>
            <a:srgbClr val="0070C0"/>
          </a:solidFill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Сосны и Ели</a:t>
            </a:r>
            <a:endParaRPr lang="ru-RU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04208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17648" y="367515"/>
            <a:ext cx="4589218" cy="707886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Смешанный лес</a:t>
            </a:r>
            <a:endParaRPr lang="ru-RU" sz="40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2621" y="211873"/>
            <a:ext cx="3858639" cy="289397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2545" y="1225685"/>
            <a:ext cx="7667037" cy="525887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2621" y="3364133"/>
            <a:ext cx="3869757" cy="312042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984303" y="352126"/>
            <a:ext cx="941733" cy="369332"/>
          </a:xfrm>
          <a:prstGeom prst="rect">
            <a:avLst/>
          </a:prstGeom>
          <a:solidFill>
            <a:srgbClr val="0070C0"/>
          </a:solidFill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Рябина</a:t>
            </a:r>
            <a:endParaRPr lang="ru-RU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859100" y="1474196"/>
            <a:ext cx="912429" cy="369332"/>
          </a:xfrm>
          <a:prstGeom prst="rect">
            <a:avLst/>
          </a:prstGeom>
          <a:solidFill>
            <a:srgbClr val="0070C0"/>
          </a:solidFill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Осины</a:t>
            </a:r>
            <a:endParaRPr lang="ru-RU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984303" y="3670456"/>
            <a:ext cx="1188339" cy="369332"/>
          </a:xfrm>
          <a:prstGeom prst="rect">
            <a:avLst/>
          </a:prstGeom>
          <a:solidFill>
            <a:srgbClr val="0070C0"/>
          </a:solidFill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Черемуха</a:t>
            </a:r>
            <a:endParaRPr lang="ru-RU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36389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70958" y="1319868"/>
            <a:ext cx="4589218" cy="521711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370958" y="211873"/>
            <a:ext cx="4589218" cy="707886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Смешанный лес</a:t>
            </a:r>
            <a:endParaRPr lang="ru-RU" sz="40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8860" y="369651"/>
            <a:ext cx="6874214" cy="616733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489924" y="1630038"/>
            <a:ext cx="1133644" cy="584775"/>
          </a:xfrm>
          <a:prstGeom prst="rect">
            <a:avLst/>
          </a:prstGeom>
          <a:solidFill>
            <a:srgbClr val="0070C0"/>
          </a:solidFill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Клён</a:t>
            </a:r>
            <a:endParaRPr lang="ru-RU" sz="32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39807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34498" y="3550006"/>
            <a:ext cx="1411970" cy="146138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8934500" y="203094"/>
            <a:ext cx="3058851" cy="584775"/>
          </a:xfrm>
          <a:prstGeom prst="rect">
            <a:avLst/>
          </a:prstGeom>
          <a:solidFill>
            <a:srgbClr val="0070C0"/>
          </a:solidFill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Части деревьев</a:t>
            </a:r>
            <a:endParaRPr lang="ru-RU" sz="32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8860" y="203094"/>
            <a:ext cx="4429326" cy="307394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589030" y="1569115"/>
            <a:ext cx="6464625" cy="373258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34500" y="1088311"/>
            <a:ext cx="3058851" cy="218872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9185" y="3550004"/>
            <a:ext cx="2060578" cy="311771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9108596" y="2734758"/>
            <a:ext cx="1208985" cy="461665"/>
          </a:xfrm>
          <a:prstGeom prst="rect">
            <a:avLst/>
          </a:prstGeom>
          <a:solidFill>
            <a:srgbClr val="0070C0"/>
          </a:solidFill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Листья</a:t>
            </a:r>
            <a:endParaRPr lang="ru-RU" sz="24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562912" y="3868546"/>
            <a:ext cx="1400020" cy="646331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шишки </a:t>
            </a:r>
          </a:p>
          <a:p>
            <a:r>
              <a:rPr lang="ru-RU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(Побеги)</a:t>
            </a:r>
            <a:endParaRPr lang="ru-RU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194781" y="368391"/>
            <a:ext cx="1326838" cy="584775"/>
          </a:xfrm>
          <a:prstGeom prst="rect">
            <a:avLst/>
          </a:prstGeom>
          <a:solidFill>
            <a:srgbClr val="0070C0"/>
          </a:solidFill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Ствол</a:t>
            </a:r>
            <a:endParaRPr lang="ru-RU" sz="32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19073" y="368392"/>
            <a:ext cx="1531573" cy="584775"/>
          </a:xfrm>
          <a:prstGeom prst="rect">
            <a:avLst/>
          </a:prstGeom>
          <a:solidFill>
            <a:srgbClr val="0070C0"/>
          </a:solidFill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Корень</a:t>
            </a:r>
            <a:endParaRPr lang="ru-RU" sz="32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271606" y="3640877"/>
            <a:ext cx="821059" cy="369332"/>
          </a:xfrm>
          <a:prstGeom prst="rect">
            <a:avLst/>
          </a:prstGeom>
          <a:solidFill>
            <a:srgbClr val="0070C0"/>
          </a:solidFill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Ветки</a:t>
            </a:r>
            <a:endParaRPr lang="ru-RU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22566" y="3550005"/>
            <a:ext cx="2285619" cy="3117715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3618005" y="3634095"/>
            <a:ext cx="970971" cy="369332"/>
          </a:xfrm>
          <a:prstGeom prst="rect">
            <a:avLst/>
          </a:prstGeom>
          <a:solidFill>
            <a:srgbClr val="0070C0"/>
          </a:solidFill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Иголки</a:t>
            </a:r>
            <a:endParaRPr lang="ru-RU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34498" y="5106389"/>
            <a:ext cx="3058853" cy="1521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82509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972" y="3945575"/>
            <a:ext cx="3499262" cy="268679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971" y="285750"/>
            <a:ext cx="3499263" cy="341341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02826" y="3945575"/>
            <a:ext cx="3309257" cy="268679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02826" y="285750"/>
            <a:ext cx="3309257" cy="341341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86066" y="1280160"/>
            <a:ext cx="4226864" cy="535220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786066" y="285750"/>
            <a:ext cx="4226864" cy="830997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нашем лесу</a:t>
            </a:r>
          </a:p>
          <a:p>
            <a:r>
              <a:rPr lang="ru-RU" sz="2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много растений и цветов</a:t>
            </a:r>
            <a:endParaRPr lang="ru-RU" sz="24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58993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48726" y="194553"/>
            <a:ext cx="2047096" cy="321013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41267" y="687469"/>
            <a:ext cx="4362665" cy="271721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237153" y="576775"/>
            <a:ext cx="3210129" cy="244568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449045" y="750449"/>
            <a:ext cx="3210130" cy="209834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069" y="3715966"/>
            <a:ext cx="3398193" cy="287938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34761" y="3715966"/>
            <a:ext cx="3398193" cy="287938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5822" y="3715966"/>
            <a:ext cx="4608110" cy="287938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835243" y="194553"/>
            <a:ext cx="3623813" cy="369332"/>
          </a:xfrm>
          <a:prstGeom prst="rect">
            <a:avLst/>
          </a:prstGeom>
          <a:solidFill>
            <a:srgbClr val="0070C0"/>
          </a:solidFill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нашем лесу много интересного</a:t>
            </a:r>
            <a:endParaRPr lang="ru-RU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75849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249610" y="3754401"/>
            <a:ext cx="3264712" cy="221507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9933" y="3229580"/>
            <a:ext cx="2516861" cy="326471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719471" y="438550"/>
            <a:ext cx="2797784" cy="251686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022782" y="3793312"/>
            <a:ext cx="3264712" cy="213724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453279" y="2099285"/>
            <a:ext cx="4937865" cy="385215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46950" y="558644"/>
            <a:ext cx="2797786" cy="227667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212161" y="584276"/>
            <a:ext cx="2797785" cy="222541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8323218" y="549731"/>
            <a:ext cx="3525070" cy="584775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Красив наш лес !</a:t>
            </a:r>
            <a:endParaRPr lang="ru-RU" sz="32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3631262"/>
      </p:ext>
    </p:extLst>
  </p:cSld>
  <p:clrMapOvr>
    <a:masterClrMapping/>
  </p:clrMapOvr>
</p:sld>
</file>

<file path=ppt/theme/theme1.xml><?xml version="1.0" encoding="utf-8"?>
<a:theme xmlns:a="http://schemas.openxmlformats.org/drawingml/2006/main" name="Метрополия">
  <a:themeElements>
    <a:clrScheme name="Метрополия">
      <a:dk1>
        <a:sysClr val="windowText" lastClr="000000"/>
      </a:dk1>
      <a:lt1>
        <a:sysClr val="window" lastClr="FFFFFF"/>
      </a:lt1>
      <a:dk2>
        <a:srgbClr val="162F33"/>
      </a:dk2>
      <a:lt2>
        <a:srgbClr val="EAF0E0"/>
      </a:lt2>
      <a:accent1>
        <a:srgbClr val="50B4C8"/>
      </a:accent1>
      <a:accent2>
        <a:srgbClr val="A8B97F"/>
      </a:accent2>
      <a:accent3>
        <a:srgbClr val="9B9256"/>
      </a:accent3>
      <a:accent4>
        <a:srgbClr val="657689"/>
      </a:accent4>
      <a:accent5>
        <a:srgbClr val="7A855D"/>
      </a:accent5>
      <a:accent6>
        <a:srgbClr val="84AC9D"/>
      </a:accent6>
      <a:hlink>
        <a:srgbClr val="2370CD"/>
      </a:hlink>
      <a:folHlink>
        <a:srgbClr val="877589"/>
      </a:folHlink>
    </a:clrScheme>
    <a:fontScheme name="Метрополи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Метрополи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tropolitan" id="{4C5440D6-04D2-4954-96CF-F251137069B2}" vid="{79CFCA13-9412-4290-BB4B-85112F88857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Метрополия</Template>
  <TotalTime>138</TotalTime>
  <Words>76</Words>
  <Application>Microsoft Office PowerPoint</Application>
  <PresentationFormat>Широкоэкранный</PresentationFormat>
  <Paragraphs>28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 Light</vt:lpstr>
      <vt:lpstr>Times New Roman</vt:lpstr>
      <vt:lpstr>Метрополия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OLEG</dc:creator>
  <cp:lastModifiedBy>OLEG</cp:lastModifiedBy>
  <cp:revision>25</cp:revision>
  <dcterms:created xsi:type="dcterms:W3CDTF">2020-05-30T19:05:02Z</dcterms:created>
  <dcterms:modified xsi:type="dcterms:W3CDTF">2020-06-08T20:26:41Z</dcterms:modified>
</cp:coreProperties>
</file>