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1" r:id="rId4"/>
    <p:sldId id="274" r:id="rId5"/>
    <p:sldId id="263" r:id="rId6"/>
    <p:sldId id="275" r:id="rId7"/>
    <p:sldId id="267" r:id="rId8"/>
    <p:sldId id="273" r:id="rId9"/>
    <p:sldId id="258" r:id="rId10"/>
    <p:sldId id="272" r:id="rId11"/>
    <p:sldId id="279" r:id="rId12"/>
    <p:sldId id="265" r:id="rId13"/>
    <p:sldId id="282" r:id="rId14"/>
    <p:sldId id="280" r:id="rId15"/>
    <p:sldId id="270" r:id="rId16"/>
    <p:sldId id="276" r:id="rId17"/>
    <p:sldId id="283" r:id="rId18"/>
    <p:sldId id="260" r:id="rId19"/>
    <p:sldId id="268" r:id="rId20"/>
    <p:sldId id="269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FD87"/>
    <a:srgbClr val="A9FE54"/>
    <a:srgbClr val="6FFAFD"/>
    <a:srgbClr val="FA60E4"/>
    <a:srgbClr val="F2FD5F"/>
    <a:srgbClr val="080808"/>
    <a:srgbClr val="FCBC4A"/>
    <a:srgbClr val="29613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660"/>
  </p:normalViewPr>
  <p:slideViewPr>
    <p:cSldViewPr>
      <p:cViewPr>
        <p:scale>
          <a:sx n="80" d="100"/>
          <a:sy n="80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2016-17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предметно-практические действия</c:v>
                </c:pt>
                <c:pt idx="1">
                  <c:v>сенсорное развитие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2017-18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предметно-практические действия</c:v>
                </c:pt>
                <c:pt idx="1">
                  <c:v>сенсорное развитие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40</c:v>
                </c:pt>
                <c:pt idx="1">
                  <c:v>40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2018-19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предметно-практические действия</c:v>
                </c:pt>
                <c:pt idx="1">
                  <c:v>сенсорное развитие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56</c:v>
                </c:pt>
                <c:pt idx="1">
                  <c:v>56</c:v>
                </c:pt>
              </c:numCache>
            </c:numRef>
          </c:val>
        </c:ser>
        <c:shape val="cylinder"/>
        <c:axId val="109204992"/>
        <c:axId val="109206528"/>
        <c:axId val="0"/>
      </c:bar3DChart>
      <c:catAx>
        <c:axId val="109204992"/>
        <c:scaling>
          <c:orientation val="minMax"/>
        </c:scaling>
        <c:axPos val="b"/>
        <c:tickLblPos val="nextTo"/>
        <c:crossAx val="109206528"/>
        <c:crosses val="autoZero"/>
        <c:auto val="1"/>
        <c:lblAlgn val="ctr"/>
        <c:lblOffset val="100"/>
      </c:catAx>
      <c:valAx>
        <c:axId val="109206528"/>
        <c:scaling>
          <c:orientation val="minMax"/>
        </c:scaling>
        <c:axPos val="l"/>
        <c:majorGridlines/>
        <c:numFmt formatCode="General" sourceLinked="1"/>
        <c:tickLblPos val="nextTo"/>
        <c:crossAx val="1092049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0514AF-735D-4C2F-8EE9-01C77767A9EF}" type="doc">
      <dgm:prSet loTypeId="urn:microsoft.com/office/officeart/2005/8/layout/radial4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839EE40-2E15-4DF5-8F7D-E73BD9496B92}">
      <dgm:prSet phldrT="[Текст]"/>
      <dgm:spPr>
        <a:solidFill>
          <a:srgbClr val="76F1FE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ПРАВИЛА</a:t>
          </a:r>
          <a:endParaRPr lang="ru-RU" b="1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3CAB963E-EF0E-4F70-87A4-2B69E1029E00}" type="parTrans" cxnId="{C77ECC86-9752-4789-8F36-DBDBA7088FB5}">
      <dgm:prSet/>
      <dgm:spPr/>
      <dgm:t>
        <a:bodyPr/>
        <a:lstStyle/>
        <a:p>
          <a:endParaRPr lang="ru-RU"/>
        </a:p>
      </dgm:t>
    </dgm:pt>
    <dgm:pt modelId="{054525DB-C7D8-45B0-81F8-DDE050C9AF03}" type="sibTrans" cxnId="{C77ECC86-9752-4789-8F36-DBDBA7088FB5}">
      <dgm:prSet/>
      <dgm:spPr/>
      <dgm:t>
        <a:bodyPr/>
        <a:lstStyle/>
        <a:p>
          <a:endParaRPr lang="ru-RU"/>
        </a:p>
      </dgm:t>
    </dgm:pt>
    <dgm:pt modelId="{BE72E91B-F8B1-494E-B9A9-B8BC20A1F743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индивидуальный подход </a:t>
          </a:r>
          <a:endParaRPr lang="ru-RU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3E030B5F-AA12-478F-B237-BFA08EBFBB3C}" type="parTrans" cxnId="{4CEABA3E-0C95-4AA3-BAE4-3A8CA0BE2BC9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AA2D2E73-1DCD-4759-AA57-39510D247F98}" type="sibTrans" cxnId="{4CEABA3E-0C95-4AA3-BAE4-3A8CA0BE2BC9}">
      <dgm:prSet/>
      <dgm:spPr/>
      <dgm:t>
        <a:bodyPr/>
        <a:lstStyle/>
        <a:p>
          <a:endParaRPr lang="ru-RU"/>
        </a:p>
      </dgm:t>
    </dgm:pt>
    <dgm:pt modelId="{514B5965-E82B-425C-9DFD-C62BDBE2D0B7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предотвращение наступления утомления</a:t>
          </a:r>
          <a:endParaRPr lang="ru-RU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A3C93A36-2A4F-467B-9AF4-E9BE1E966C1D}" type="parTrans" cxnId="{020FC06D-6674-49FD-AA19-B0AD291D3A03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4EDF23D4-A79C-4281-957E-57B1584F3D5E}" type="sibTrans" cxnId="{020FC06D-6674-49FD-AA19-B0AD291D3A03}">
      <dgm:prSet/>
      <dgm:spPr/>
      <dgm:t>
        <a:bodyPr/>
        <a:lstStyle/>
        <a:p>
          <a:endParaRPr lang="ru-RU"/>
        </a:p>
      </dgm:t>
    </dgm:pt>
    <dgm:pt modelId="{300648B6-F2DE-4948-8874-84F7CD94FD60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методы, активизирующие познавательную деятельность </a:t>
          </a:r>
          <a:endParaRPr lang="ru-RU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8A2E0B0C-55C4-448E-8A5B-BD0B1B5DED7B}" type="parTrans" cxnId="{C7BBAB19-65FA-4588-A10B-2244AD11B60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41196D7C-5CC6-4E93-8035-EA4CCA70E230}" type="sibTrans" cxnId="{C7BBAB19-65FA-4588-A10B-2244AD11B60F}">
      <dgm:prSet/>
      <dgm:spPr/>
      <dgm:t>
        <a:bodyPr/>
        <a:lstStyle/>
        <a:p>
          <a:endParaRPr lang="ru-RU"/>
        </a:p>
      </dgm:t>
    </dgm:pt>
    <dgm:pt modelId="{C1407B83-8397-4000-B3CE-602AB7EFE354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педагогический такт</a:t>
          </a:r>
          <a:endParaRPr lang="ru-RU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C6870A16-CF20-4DEA-919D-C92E1699546D}" type="parTrans" cxnId="{EECD34F8-6D31-4AC0-96CF-D3D8AE3B357C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2D84A1A3-8DD5-4B6C-96B5-7353C33D258D}" type="sibTrans" cxnId="{EECD34F8-6D31-4AC0-96CF-D3D8AE3B357C}">
      <dgm:prSet/>
      <dgm:spPr/>
      <dgm:t>
        <a:bodyPr/>
        <a:lstStyle/>
        <a:p>
          <a:endParaRPr lang="ru-RU"/>
        </a:p>
      </dgm:t>
    </dgm:pt>
    <dgm:pt modelId="{2B987261-4BCB-4186-AF1B-00D6C74F1F41}" type="pres">
      <dgm:prSet presAssocID="{F20514AF-735D-4C2F-8EE9-01C77767A9E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4F7872-B71E-4FFD-80A8-65BAC57B3EBD}" type="pres">
      <dgm:prSet presAssocID="{4839EE40-2E15-4DF5-8F7D-E73BD9496B92}" presName="centerShape" presStyleLbl="node0" presStyleIdx="0" presStyleCnt="1"/>
      <dgm:spPr/>
      <dgm:t>
        <a:bodyPr/>
        <a:lstStyle/>
        <a:p>
          <a:endParaRPr lang="ru-RU"/>
        </a:p>
      </dgm:t>
    </dgm:pt>
    <dgm:pt modelId="{AE150709-8076-4D1A-B440-08C5AACA0265}" type="pres">
      <dgm:prSet presAssocID="{3E030B5F-AA12-478F-B237-BFA08EBFBB3C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591CF851-92CF-41A4-AC39-2D5F628EE2B1}" type="pres">
      <dgm:prSet presAssocID="{BE72E91B-F8B1-494E-B9A9-B8BC20A1F74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BB93F-9EA0-4B35-A119-18E442877C0B}" type="pres">
      <dgm:prSet presAssocID="{A3C93A36-2A4F-467B-9AF4-E9BE1E966C1D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584F8BB6-46BC-46DD-93EC-157E9DC31D13}" type="pres">
      <dgm:prSet presAssocID="{514B5965-E82B-425C-9DFD-C62BDBE2D0B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FAC30-5022-41E4-9599-BD08C0497559}" type="pres">
      <dgm:prSet presAssocID="{8A2E0B0C-55C4-448E-8A5B-BD0B1B5DED7B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D1E5C3E6-0276-4967-AB29-B8A491214CD8}" type="pres">
      <dgm:prSet presAssocID="{300648B6-F2DE-4948-8874-84F7CD94FD6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2E913-CC9A-4D2B-A358-FDE5F2B445D1}" type="pres">
      <dgm:prSet presAssocID="{C6870A16-CF20-4DEA-919D-C92E1699546D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CA043FD0-E50C-422A-A05A-D1A043FCE661}" type="pres">
      <dgm:prSet presAssocID="{C1407B83-8397-4000-B3CE-602AB7EFE35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FC06D-6674-49FD-AA19-B0AD291D3A03}" srcId="{4839EE40-2E15-4DF5-8F7D-E73BD9496B92}" destId="{514B5965-E82B-425C-9DFD-C62BDBE2D0B7}" srcOrd="1" destOrd="0" parTransId="{A3C93A36-2A4F-467B-9AF4-E9BE1E966C1D}" sibTransId="{4EDF23D4-A79C-4281-957E-57B1584F3D5E}"/>
    <dgm:cxn modelId="{2D292352-79A6-4E2F-BB81-7A4B5E709FF0}" type="presOf" srcId="{A3C93A36-2A4F-467B-9AF4-E9BE1E966C1D}" destId="{3EBBB93F-9EA0-4B35-A119-18E442877C0B}" srcOrd="0" destOrd="0" presId="urn:microsoft.com/office/officeart/2005/8/layout/radial4"/>
    <dgm:cxn modelId="{C7BBAB19-65FA-4588-A10B-2244AD11B60F}" srcId="{4839EE40-2E15-4DF5-8F7D-E73BD9496B92}" destId="{300648B6-F2DE-4948-8874-84F7CD94FD60}" srcOrd="2" destOrd="0" parTransId="{8A2E0B0C-55C4-448E-8A5B-BD0B1B5DED7B}" sibTransId="{41196D7C-5CC6-4E93-8035-EA4CCA70E230}"/>
    <dgm:cxn modelId="{EECD34F8-6D31-4AC0-96CF-D3D8AE3B357C}" srcId="{4839EE40-2E15-4DF5-8F7D-E73BD9496B92}" destId="{C1407B83-8397-4000-B3CE-602AB7EFE354}" srcOrd="3" destOrd="0" parTransId="{C6870A16-CF20-4DEA-919D-C92E1699546D}" sibTransId="{2D84A1A3-8DD5-4B6C-96B5-7353C33D258D}"/>
    <dgm:cxn modelId="{71871BD3-9EC1-47AF-9F40-3AD7D68943BB}" type="presOf" srcId="{BE72E91B-F8B1-494E-B9A9-B8BC20A1F743}" destId="{591CF851-92CF-41A4-AC39-2D5F628EE2B1}" srcOrd="0" destOrd="0" presId="urn:microsoft.com/office/officeart/2005/8/layout/radial4"/>
    <dgm:cxn modelId="{BD62EEA0-025B-4D39-BD63-B0C994C91F8C}" type="presOf" srcId="{8A2E0B0C-55C4-448E-8A5B-BD0B1B5DED7B}" destId="{580FAC30-5022-41E4-9599-BD08C0497559}" srcOrd="0" destOrd="0" presId="urn:microsoft.com/office/officeart/2005/8/layout/radial4"/>
    <dgm:cxn modelId="{63C0C09F-21C9-4277-AF45-7DFF18D2CB7B}" type="presOf" srcId="{4839EE40-2E15-4DF5-8F7D-E73BD9496B92}" destId="{954F7872-B71E-4FFD-80A8-65BAC57B3EBD}" srcOrd="0" destOrd="0" presId="urn:microsoft.com/office/officeart/2005/8/layout/radial4"/>
    <dgm:cxn modelId="{459E5817-38F9-412E-A1DB-CE25FC723A49}" type="presOf" srcId="{300648B6-F2DE-4948-8874-84F7CD94FD60}" destId="{D1E5C3E6-0276-4967-AB29-B8A491214CD8}" srcOrd="0" destOrd="0" presId="urn:microsoft.com/office/officeart/2005/8/layout/radial4"/>
    <dgm:cxn modelId="{C77ECC86-9752-4789-8F36-DBDBA7088FB5}" srcId="{F20514AF-735D-4C2F-8EE9-01C77767A9EF}" destId="{4839EE40-2E15-4DF5-8F7D-E73BD9496B92}" srcOrd="0" destOrd="0" parTransId="{3CAB963E-EF0E-4F70-87A4-2B69E1029E00}" sibTransId="{054525DB-C7D8-45B0-81F8-DDE050C9AF03}"/>
    <dgm:cxn modelId="{831FFEEF-D29B-4E26-B9F2-66248B02C2ED}" type="presOf" srcId="{3E030B5F-AA12-478F-B237-BFA08EBFBB3C}" destId="{AE150709-8076-4D1A-B440-08C5AACA0265}" srcOrd="0" destOrd="0" presId="urn:microsoft.com/office/officeart/2005/8/layout/radial4"/>
    <dgm:cxn modelId="{E31706A9-DD15-400A-B452-7066B824836D}" type="presOf" srcId="{514B5965-E82B-425C-9DFD-C62BDBE2D0B7}" destId="{584F8BB6-46BC-46DD-93EC-157E9DC31D13}" srcOrd="0" destOrd="0" presId="urn:microsoft.com/office/officeart/2005/8/layout/radial4"/>
    <dgm:cxn modelId="{2BDE2BE0-DD5E-4D8A-8CED-C55DB2E75D01}" type="presOf" srcId="{F20514AF-735D-4C2F-8EE9-01C77767A9EF}" destId="{2B987261-4BCB-4186-AF1B-00D6C74F1F41}" srcOrd="0" destOrd="0" presId="urn:microsoft.com/office/officeart/2005/8/layout/radial4"/>
    <dgm:cxn modelId="{4CEABA3E-0C95-4AA3-BAE4-3A8CA0BE2BC9}" srcId="{4839EE40-2E15-4DF5-8F7D-E73BD9496B92}" destId="{BE72E91B-F8B1-494E-B9A9-B8BC20A1F743}" srcOrd="0" destOrd="0" parTransId="{3E030B5F-AA12-478F-B237-BFA08EBFBB3C}" sibTransId="{AA2D2E73-1DCD-4759-AA57-39510D247F98}"/>
    <dgm:cxn modelId="{4A49FE1F-D5DE-4860-ACCC-518801F66B2A}" type="presOf" srcId="{C1407B83-8397-4000-B3CE-602AB7EFE354}" destId="{CA043FD0-E50C-422A-A05A-D1A043FCE661}" srcOrd="0" destOrd="0" presId="urn:microsoft.com/office/officeart/2005/8/layout/radial4"/>
    <dgm:cxn modelId="{D0929789-BDC6-4E44-9CD2-5D8C6D6E1681}" type="presOf" srcId="{C6870A16-CF20-4DEA-919D-C92E1699546D}" destId="{D822E913-CC9A-4D2B-A358-FDE5F2B445D1}" srcOrd="0" destOrd="0" presId="urn:microsoft.com/office/officeart/2005/8/layout/radial4"/>
    <dgm:cxn modelId="{8430A71D-FB6F-4C8D-AA6E-C7B03A030599}" type="presParOf" srcId="{2B987261-4BCB-4186-AF1B-00D6C74F1F41}" destId="{954F7872-B71E-4FFD-80A8-65BAC57B3EBD}" srcOrd="0" destOrd="0" presId="urn:microsoft.com/office/officeart/2005/8/layout/radial4"/>
    <dgm:cxn modelId="{388446FF-8A3B-4F66-B3E4-D1C8572BFD95}" type="presParOf" srcId="{2B987261-4BCB-4186-AF1B-00D6C74F1F41}" destId="{AE150709-8076-4D1A-B440-08C5AACA0265}" srcOrd="1" destOrd="0" presId="urn:microsoft.com/office/officeart/2005/8/layout/radial4"/>
    <dgm:cxn modelId="{998F58D7-E399-4CC3-8A79-5F46598364B4}" type="presParOf" srcId="{2B987261-4BCB-4186-AF1B-00D6C74F1F41}" destId="{591CF851-92CF-41A4-AC39-2D5F628EE2B1}" srcOrd="2" destOrd="0" presId="urn:microsoft.com/office/officeart/2005/8/layout/radial4"/>
    <dgm:cxn modelId="{EA0EBE68-A248-446C-AAAE-5F46A9D23D46}" type="presParOf" srcId="{2B987261-4BCB-4186-AF1B-00D6C74F1F41}" destId="{3EBBB93F-9EA0-4B35-A119-18E442877C0B}" srcOrd="3" destOrd="0" presId="urn:microsoft.com/office/officeart/2005/8/layout/radial4"/>
    <dgm:cxn modelId="{0F6D4175-C714-4301-862C-9FAB671318BF}" type="presParOf" srcId="{2B987261-4BCB-4186-AF1B-00D6C74F1F41}" destId="{584F8BB6-46BC-46DD-93EC-157E9DC31D13}" srcOrd="4" destOrd="0" presId="urn:microsoft.com/office/officeart/2005/8/layout/radial4"/>
    <dgm:cxn modelId="{5547E90C-374E-4C9F-8E3B-DA1467354747}" type="presParOf" srcId="{2B987261-4BCB-4186-AF1B-00D6C74F1F41}" destId="{580FAC30-5022-41E4-9599-BD08C0497559}" srcOrd="5" destOrd="0" presId="urn:microsoft.com/office/officeart/2005/8/layout/radial4"/>
    <dgm:cxn modelId="{F5812993-5FE9-4DBF-98B9-B17538273824}" type="presParOf" srcId="{2B987261-4BCB-4186-AF1B-00D6C74F1F41}" destId="{D1E5C3E6-0276-4967-AB29-B8A491214CD8}" srcOrd="6" destOrd="0" presId="urn:microsoft.com/office/officeart/2005/8/layout/radial4"/>
    <dgm:cxn modelId="{3AD8E085-EFA3-4208-BAB9-D37322B1C3DE}" type="presParOf" srcId="{2B987261-4BCB-4186-AF1B-00D6C74F1F41}" destId="{D822E913-CC9A-4D2B-A358-FDE5F2B445D1}" srcOrd="7" destOrd="0" presId="urn:microsoft.com/office/officeart/2005/8/layout/radial4"/>
    <dgm:cxn modelId="{92A7910A-0D9A-4E3E-911C-663FA5918310}" type="presParOf" srcId="{2B987261-4BCB-4186-AF1B-00D6C74F1F41}" destId="{CA043FD0-E50C-422A-A05A-D1A043FCE66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F29EA70-1F85-4C0E-9655-41960C1B07C1}" type="doc">
      <dgm:prSet loTypeId="urn:microsoft.com/office/officeart/2005/8/layout/radial5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28B1DA3-05DE-4C23-A412-9CB10185B06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требования</a:t>
          </a:r>
          <a:endParaRPr lang="ru-RU" sz="24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D82A9D2B-EDF1-4CED-8AE6-BAA1457F6C58}" type="parTrans" cxnId="{564FC2C7-561B-404A-97EB-D1939765B136}">
      <dgm:prSet/>
      <dgm:spPr/>
      <dgm:t>
        <a:bodyPr/>
        <a:lstStyle/>
        <a:p>
          <a:endParaRPr lang="ru-RU"/>
        </a:p>
      </dgm:t>
    </dgm:pt>
    <dgm:pt modelId="{A45A8E19-4201-4A72-A9B5-5253D973534C}" type="sibTrans" cxnId="{564FC2C7-561B-404A-97EB-D1939765B136}">
      <dgm:prSet/>
      <dgm:spPr/>
      <dgm:t>
        <a:bodyPr/>
        <a:lstStyle/>
        <a:p>
          <a:endParaRPr lang="ru-RU"/>
        </a:p>
      </dgm:t>
    </dgm:pt>
    <dgm:pt modelId="{DD2C499B-E605-4DA4-BAA2-0DAE1A7E4DD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качество практических действий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683D71ED-E08D-4631-876B-D5AE976D265D}" type="parTrans" cxnId="{BF080753-E5BF-4D05-B04B-DDAB4BE14DBC}">
      <dgm:prSet/>
      <dgm:spPr/>
      <dgm:t>
        <a:bodyPr/>
        <a:lstStyle/>
        <a:p>
          <a:endParaRPr lang="ru-RU"/>
        </a:p>
      </dgm:t>
    </dgm:pt>
    <dgm:pt modelId="{98E1EAE2-3AC1-4BC2-B9AB-1A5F836D10A6}" type="sibTrans" cxnId="{BF080753-E5BF-4D05-B04B-DDAB4BE14DBC}">
      <dgm:prSet/>
      <dgm:spPr/>
      <dgm:t>
        <a:bodyPr/>
        <a:lstStyle/>
        <a:p>
          <a:endParaRPr lang="ru-RU"/>
        </a:p>
      </dgm:t>
    </dgm:pt>
    <dgm:pt modelId="{A0ADE202-4DF0-4C67-ABCD-9CE87C79D30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прилежание обучающегося 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3A3161CB-CDD4-4AEB-A22E-2B0AE3763572}" type="parTrans" cxnId="{2A8ABABA-ECF3-4107-8C9E-33818CD3C6EE}">
      <dgm:prSet/>
      <dgm:spPr/>
      <dgm:t>
        <a:bodyPr/>
        <a:lstStyle/>
        <a:p>
          <a:endParaRPr lang="ru-RU"/>
        </a:p>
      </dgm:t>
    </dgm:pt>
    <dgm:pt modelId="{46D7A438-7603-4112-82B3-C5CF1507C8A5}" type="sibTrans" cxnId="{2A8ABABA-ECF3-4107-8C9E-33818CD3C6EE}">
      <dgm:prSet/>
      <dgm:spPr/>
      <dgm:t>
        <a:bodyPr/>
        <a:lstStyle/>
        <a:p>
          <a:endParaRPr lang="ru-RU"/>
        </a:p>
      </dgm:t>
    </dgm:pt>
    <dgm:pt modelId="{8E955283-C547-40F3-B127-1F5113EDF82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речевая активность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62E17A3C-C323-487E-91F1-E694EEC443A9}" type="parTrans" cxnId="{C34F41BB-FC16-403D-BE0B-6AE8543938A5}">
      <dgm:prSet/>
      <dgm:spPr/>
      <dgm:t>
        <a:bodyPr/>
        <a:lstStyle/>
        <a:p>
          <a:endParaRPr lang="ru-RU"/>
        </a:p>
      </dgm:t>
    </dgm:pt>
    <dgm:pt modelId="{69FB6F6A-133F-4DAF-A8E9-14A9E8CF245C}" type="sibTrans" cxnId="{C34F41BB-FC16-403D-BE0B-6AE8543938A5}">
      <dgm:prSet/>
      <dgm:spPr/>
      <dgm:t>
        <a:bodyPr/>
        <a:lstStyle/>
        <a:p>
          <a:endParaRPr lang="ru-RU"/>
        </a:p>
      </dgm:t>
    </dgm:pt>
    <dgm:pt modelId="{C0B4D1F4-CDF6-4E4F-AEE4-1EAA906C18C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наличие и выраженность  РАС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6C14ABD7-B48B-42AA-BF9B-CFA4390FEBC3}" type="parTrans" cxnId="{060CF8A3-C7DA-473D-8D18-22FC5AE4A6AB}">
      <dgm:prSet/>
      <dgm:spPr/>
      <dgm:t>
        <a:bodyPr/>
        <a:lstStyle/>
        <a:p>
          <a:endParaRPr lang="ru-RU"/>
        </a:p>
      </dgm:t>
    </dgm:pt>
    <dgm:pt modelId="{B337B699-398D-4F65-8A55-0CA2185C27B2}" type="sibTrans" cxnId="{060CF8A3-C7DA-473D-8D18-22FC5AE4A6AB}">
      <dgm:prSet/>
      <dgm:spPr/>
      <dgm:t>
        <a:bodyPr/>
        <a:lstStyle/>
        <a:p>
          <a:endParaRPr lang="ru-RU"/>
        </a:p>
      </dgm:t>
    </dgm:pt>
    <dgm:pt modelId="{6A8E2A36-DA66-4E5D-88FD-DF7282049FA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уровень психофизического развития 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656CCB0D-439E-46A3-8CDD-3F7D3FCF5824}" type="parTrans" cxnId="{E0727C38-2DC7-4714-9560-DA77737F22D0}">
      <dgm:prSet/>
      <dgm:spPr/>
      <dgm:t>
        <a:bodyPr/>
        <a:lstStyle/>
        <a:p>
          <a:endParaRPr lang="ru-RU"/>
        </a:p>
      </dgm:t>
    </dgm:pt>
    <dgm:pt modelId="{5965D3FD-5346-4F72-8794-3A1AA8B3974A}" type="sibTrans" cxnId="{E0727C38-2DC7-4714-9560-DA77737F22D0}">
      <dgm:prSet/>
      <dgm:spPr/>
      <dgm:t>
        <a:bodyPr/>
        <a:lstStyle/>
        <a:p>
          <a:endParaRPr lang="ru-RU"/>
        </a:p>
      </dgm:t>
    </dgm:pt>
    <dgm:pt modelId="{2D7B5595-9ECD-4C23-A578-BA3E837EE0A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степень соматического состояния 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DE8ED645-1E26-4826-A3C4-43DC96ACE953}" type="parTrans" cxnId="{55621489-F573-4CBD-ADD7-36F491BE5957}">
      <dgm:prSet/>
      <dgm:spPr/>
      <dgm:t>
        <a:bodyPr/>
        <a:lstStyle/>
        <a:p>
          <a:endParaRPr lang="ru-RU"/>
        </a:p>
      </dgm:t>
    </dgm:pt>
    <dgm:pt modelId="{ED063F00-27AF-4116-984D-57213590023C}" type="sibTrans" cxnId="{55621489-F573-4CBD-ADD7-36F491BE5957}">
      <dgm:prSet/>
      <dgm:spPr/>
      <dgm:t>
        <a:bodyPr/>
        <a:lstStyle/>
        <a:p>
          <a:endParaRPr lang="ru-RU"/>
        </a:p>
      </dgm:t>
    </dgm:pt>
    <dgm:pt modelId="{32E662E9-3A4E-4E95-A9FD-F589AE3D2763}" type="pres">
      <dgm:prSet presAssocID="{1F29EA70-1F85-4C0E-9655-41960C1B07C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E48408-93D2-481D-816C-EB66CF49042E}" type="pres">
      <dgm:prSet presAssocID="{128B1DA3-05DE-4C23-A412-9CB10185B06E}" presName="centerShape" presStyleLbl="node0" presStyleIdx="0" presStyleCnt="1" custScaleX="147513"/>
      <dgm:spPr/>
      <dgm:t>
        <a:bodyPr/>
        <a:lstStyle/>
        <a:p>
          <a:endParaRPr lang="ru-RU"/>
        </a:p>
      </dgm:t>
    </dgm:pt>
    <dgm:pt modelId="{0C68AA97-9196-406A-869E-C7716E3A4007}" type="pres">
      <dgm:prSet presAssocID="{683D71ED-E08D-4631-876B-D5AE976D265D}" presName="parTrans" presStyleLbl="sibTrans2D1" presStyleIdx="0" presStyleCnt="6"/>
      <dgm:spPr/>
      <dgm:t>
        <a:bodyPr/>
        <a:lstStyle/>
        <a:p>
          <a:endParaRPr lang="ru-RU"/>
        </a:p>
      </dgm:t>
    </dgm:pt>
    <dgm:pt modelId="{2B9E72BF-1A15-41B7-B7AF-30BB3B7D3855}" type="pres">
      <dgm:prSet presAssocID="{683D71ED-E08D-4631-876B-D5AE976D265D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C4B33F76-10A2-4D67-8CFC-C84E23697884}" type="pres">
      <dgm:prSet presAssocID="{DD2C499B-E605-4DA4-BAA2-0DAE1A7E4DD2}" presName="node" presStyleLbl="node1" presStyleIdx="0" presStyleCnt="6" custScaleX="179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7B98D-884A-436B-B457-A2CF48C507A5}" type="pres">
      <dgm:prSet presAssocID="{3A3161CB-CDD4-4AEB-A22E-2B0AE3763572}" presName="parTrans" presStyleLbl="sibTrans2D1" presStyleIdx="1" presStyleCnt="6"/>
      <dgm:spPr/>
      <dgm:t>
        <a:bodyPr/>
        <a:lstStyle/>
        <a:p>
          <a:endParaRPr lang="ru-RU"/>
        </a:p>
      </dgm:t>
    </dgm:pt>
    <dgm:pt modelId="{BBAA48E0-48D4-44AD-9BB0-D052457BF9F5}" type="pres">
      <dgm:prSet presAssocID="{3A3161CB-CDD4-4AEB-A22E-2B0AE3763572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71F7366C-65D1-4154-AF9C-B81E1D7BDA6D}" type="pres">
      <dgm:prSet presAssocID="{A0ADE202-4DF0-4C67-ABCD-9CE87C79D30B}" presName="node" presStyleLbl="node1" presStyleIdx="1" presStyleCnt="6" custScaleX="179553" custRadScaleRad="129013" custRadScaleInc="16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5CF14-648B-40E6-A330-A0A0755816B5}" type="pres">
      <dgm:prSet presAssocID="{62E17A3C-C323-487E-91F1-E694EEC443A9}" presName="parTrans" presStyleLbl="sibTrans2D1" presStyleIdx="2" presStyleCnt="6"/>
      <dgm:spPr/>
      <dgm:t>
        <a:bodyPr/>
        <a:lstStyle/>
        <a:p>
          <a:endParaRPr lang="ru-RU"/>
        </a:p>
      </dgm:t>
    </dgm:pt>
    <dgm:pt modelId="{A2C0B53D-962E-4E0E-8392-99EDC75DCD46}" type="pres">
      <dgm:prSet presAssocID="{62E17A3C-C323-487E-91F1-E694EEC443A9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3E5F16ED-4947-49B0-A6B2-0521419E968F}" type="pres">
      <dgm:prSet presAssocID="{8E955283-C547-40F3-B127-1F5113EDF824}" presName="node" presStyleLbl="node1" presStyleIdx="2" presStyleCnt="6" custScaleX="182244" custRadScaleRad="129652" custRadScaleInc="-20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CB544-745D-4E44-8ACC-8FDDD5F5401F}" type="pres">
      <dgm:prSet presAssocID="{6C14ABD7-B48B-42AA-BF9B-CFA4390FEBC3}" presName="parTrans" presStyleLbl="sibTrans2D1" presStyleIdx="3" presStyleCnt="6"/>
      <dgm:spPr/>
      <dgm:t>
        <a:bodyPr/>
        <a:lstStyle/>
        <a:p>
          <a:endParaRPr lang="ru-RU"/>
        </a:p>
      </dgm:t>
    </dgm:pt>
    <dgm:pt modelId="{D6F48016-C819-4C99-A10F-AA613B36FBD1}" type="pres">
      <dgm:prSet presAssocID="{6C14ABD7-B48B-42AA-BF9B-CFA4390FEBC3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2BAEC70-AAF6-47D7-8195-D636DB89E6E7}" type="pres">
      <dgm:prSet presAssocID="{C0B4D1F4-CDF6-4E4F-AEE4-1EAA906C18CF}" presName="node" presStyleLbl="node1" presStyleIdx="3" presStyleCnt="6" custScaleX="183124" custRadScaleRad="97501" custRadScaleInc="8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7AFE9-4979-409E-9C2C-192F25C4ADDB}" type="pres">
      <dgm:prSet presAssocID="{656CCB0D-439E-46A3-8CDD-3F7D3FCF5824}" presName="parTrans" presStyleLbl="sibTrans2D1" presStyleIdx="4" presStyleCnt="6"/>
      <dgm:spPr/>
      <dgm:t>
        <a:bodyPr/>
        <a:lstStyle/>
        <a:p>
          <a:endParaRPr lang="ru-RU"/>
        </a:p>
      </dgm:t>
    </dgm:pt>
    <dgm:pt modelId="{4B355ED3-E76A-441D-8916-7635DFEA806F}" type="pres">
      <dgm:prSet presAssocID="{656CCB0D-439E-46A3-8CDD-3F7D3FCF5824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7A790334-8241-4BB4-9A7C-945DB08E453D}" type="pres">
      <dgm:prSet presAssocID="{6A8E2A36-DA66-4E5D-88FD-DF7282049FAC}" presName="node" presStyleLbl="node1" presStyleIdx="4" presStyleCnt="6" custScaleX="170367" custRadScaleRad="132411" custRadScaleInc="31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AD7BD-4D85-4648-86DA-CA1B6660927F}" type="pres">
      <dgm:prSet presAssocID="{DE8ED645-1E26-4826-A3C4-43DC96ACE95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291AA181-6AAD-4A86-953C-91E904957C9B}" type="pres">
      <dgm:prSet presAssocID="{DE8ED645-1E26-4826-A3C4-43DC96ACE95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1A1C229F-C40F-4084-87F8-3D73099A2DA6}" type="pres">
      <dgm:prSet presAssocID="{2D7B5595-9ECD-4C23-A578-BA3E837EE0A7}" presName="node" presStyleLbl="node1" presStyleIdx="5" presStyleCnt="6" custScaleX="171769" custRadScaleRad="135281" custRadScaleInc="-15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5D4F20-D32A-4D51-A44C-26250E948DC4}" type="presOf" srcId="{128B1DA3-05DE-4C23-A412-9CB10185B06E}" destId="{EFE48408-93D2-481D-816C-EB66CF49042E}" srcOrd="0" destOrd="0" presId="urn:microsoft.com/office/officeart/2005/8/layout/radial5"/>
    <dgm:cxn modelId="{FF316514-E848-4755-BA58-2671B8567C5E}" type="presOf" srcId="{DE8ED645-1E26-4826-A3C4-43DC96ACE953}" destId="{B90AD7BD-4D85-4648-86DA-CA1B6660927F}" srcOrd="0" destOrd="0" presId="urn:microsoft.com/office/officeart/2005/8/layout/radial5"/>
    <dgm:cxn modelId="{C2EB5EAA-21D9-4DAF-BABD-CF77E544226B}" type="presOf" srcId="{683D71ED-E08D-4631-876B-D5AE976D265D}" destId="{0C68AA97-9196-406A-869E-C7716E3A4007}" srcOrd="0" destOrd="0" presId="urn:microsoft.com/office/officeart/2005/8/layout/radial5"/>
    <dgm:cxn modelId="{A7F389B9-1C98-40D9-8B18-CCD5281D5AC4}" type="presOf" srcId="{62E17A3C-C323-487E-91F1-E694EEC443A9}" destId="{5695CF14-648B-40E6-A330-A0A0755816B5}" srcOrd="0" destOrd="0" presId="urn:microsoft.com/office/officeart/2005/8/layout/radial5"/>
    <dgm:cxn modelId="{C2741E95-211D-4FB9-B2AC-0EA2E6B97E32}" type="presOf" srcId="{8E955283-C547-40F3-B127-1F5113EDF824}" destId="{3E5F16ED-4947-49B0-A6B2-0521419E968F}" srcOrd="0" destOrd="0" presId="urn:microsoft.com/office/officeart/2005/8/layout/radial5"/>
    <dgm:cxn modelId="{14CC8E82-9941-40C2-84C3-09E8C23E8BF2}" type="presOf" srcId="{6C14ABD7-B48B-42AA-BF9B-CFA4390FEBC3}" destId="{D6F48016-C819-4C99-A10F-AA613B36FBD1}" srcOrd="1" destOrd="0" presId="urn:microsoft.com/office/officeart/2005/8/layout/radial5"/>
    <dgm:cxn modelId="{8BE2DE8B-3266-4E93-A209-3E1D13174BAC}" type="presOf" srcId="{1F29EA70-1F85-4C0E-9655-41960C1B07C1}" destId="{32E662E9-3A4E-4E95-A9FD-F589AE3D2763}" srcOrd="0" destOrd="0" presId="urn:microsoft.com/office/officeart/2005/8/layout/radial5"/>
    <dgm:cxn modelId="{BF080753-E5BF-4D05-B04B-DDAB4BE14DBC}" srcId="{128B1DA3-05DE-4C23-A412-9CB10185B06E}" destId="{DD2C499B-E605-4DA4-BAA2-0DAE1A7E4DD2}" srcOrd="0" destOrd="0" parTransId="{683D71ED-E08D-4631-876B-D5AE976D265D}" sibTransId="{98E1EAE2-3AC1-4BC2-B9AB-1A5F836D10A6}"/>
    <dgm:cxn modelId="{67FBFBD1-174C-4DB7-BBEC-DAB2BEF28128}" type="presOf" srcId="{6C14ABD7-B48B-42AA-BF9B-CFA4390FEBC3}" destId="{A5CCB544-745D-4E44-8ACC-8FDDD5F5401F}" srcOrd="0" destOrd="0" presId="urn:microsoft.com/office/officeart/2005/8/layout/radial5"/>
    <dgm:cxn modelId="{C34F41BB-FC16-403D-BE0B-6AE8543938A5}" srcId="{128B1DA3-05DE-4C23-A412-9CB10185B06E}" destId="{8E955283-C547-40F3-B127-1F5113EDF824}" srcOrd="2" destOrd="0" parTransId="{62E17A3C-C323-487E-91F1-E694EEC443A9}" sibTransId="{69FB6F6A-133F-4DAF-A8E9-14A9E8CF245C}"/>
    <dgm:cxn modelId="{08475984-9DA5-4B54-B621-BD6C5F6D388E}" type="presOf" srcId="{6A8E2A36-DA66-4E5D-88FD-DF7282049FAC}" destId="{7A790334-8241-4BB4-9A7C-945DB08E453D}" srcOrd="0" destOrd="0" presId="urn:microsoft.com/office/officeart/2005/8/layout/radial5"/>
    <dgm:cxn modelId="{B1EA0B50-9CDB-4D88-A020-2E6142318944}" type="presOf" srcId="{683D71ED-E08D-4631-876B-D5AE976D265D}" destId="{2B9E72BF-1A15-41B7-B7AF-30BB3B7D3855}" srcOrd="1" destOrd="0" presId="urn:microsoft.com/office/officeart/2005/8/layout/radial5"/>
    <dgm:cxn modelId="{B11D56E0-FD7B-489C-8B78-E087A716BDBB}" type="presOf" srcId="{A0ADE202-4DF0-4C67-ABCD-9CE87C79D30B}" destId="{71F7366C-65D1-4154-AF9C-B81E1D7BDA6D}" srcOrd="0" destOrd="0" presId="urn:microsoft.com/office/officeart/2005/8/layout/radial5"/>
    <dgm:cxn modelId="{1776EB4B-1D5E-4E02-B161-3BAAD93E6E44}" type="presOf" srcId="{62E17A3C-C323-487E-91F1-E694EEC443A9}" destId="{A2C0B53D-962E-4E0E-8392-99EDC75DCD46}" srcOrd="1" destOrd="0" presId="urn:microsoft.com/office/officeart/2005/8/layout/radial5"/>
    <dgm:cxn modelId="{DDC1A8B6-C199-4AC4-A200-797AAC441A99}" type="presOf" srcId="{2D7B5595-9ECD-4C23-A578-BA3E837EE0A7}" destId="{1A1C229F-C40F-4084-87F8-3D73099A2DA6}" srcOrd="0" destOrd="0" presId="urn:microsoft.com/office/officeart/2005/8/layout/radial5"/>
    <dgm:cxn modelId="{EE008A29-82F3-4FD1-ABDE-AA29E06E4B19}" type="presOf" srcId="{3A3161CB-CDD4-4AEB-A22E-2B0AE3763572}" destId="{BBAA48E0-48D4-44AD-9BB0-D052457BF9F5}" srcOrd="1" destOrd="0" presId="urn:microsoft.com/office/officeart/2005/8/layout/radial5"/>
    <dgm:cxn modelId="{D12D6816-E9F4-4F56-BA42-62DB0DCA930A}" type="presOf" srcId="{DE8ED645-1E26-4826-A3C4-43DC96ACE953}" destId="{291AA181-6AAD-4A86-953C-91E904957C9B}" srcOrd="1" destOrd="0" presId="urn:microsoft.com/office/officeart/2005/8/layout/radial5"/>
    <dgm:cxn modelId="{2A8ABABA-ECF3-4107-8C9E-33818CD3C6EE}" srcId="{128B1DA3-05DE-4C23-A412-9CB10185B06E}" destId="{A0ADE202-4DF0-4C67-ABCD-9CE87C79D30B}" srcOrd="1" destOrd="0" parTransId="{3A3161CB-CDD4-4AEB-A22E-2B0AE3763572}" sibTransId="{46D7A438-7603-4112-82B3-C5CF1507C8A5}"/>
    <dgm:cxn modelId="{9EE67C61-C86B-47E7-8C09-8E53BA4FC17A}" type="presOf" srcId="{C0B4D1F4-CDF6-4E4F-AEE4-1EAA906C18CF}" destId="{12BAEC70-AAF6-47D7-8195-D636DB89E6E7}" srcOrd="0" destOrd="0" presId="urn:microsoft.com/office/officeart/2005/8/layout/radial5"/>
    <dgm:cxn modelId="{E0727C38-2DC7-4714-9560-DA77737F22D0}" srcId="{128B1DA3-05DE-4C23-A412-9CB10185B06E}" destId="{6A8E2A36-DA66-4E5D-88FD-DF7282049FAC}" srcOrd="4" destOrd="0" parTransId="{656CCB0D-439E-46A3-8CDD-3F7D3FCF5824}" sibTransId="{5965D3FD-5346-4F72-8794-3A1AA8B3974A}"/>
    <dgm:cxn modelId="{564FC2C7-561B-404A-97EB-D1939765B136}" srcId="{1F29EA70-1F85-4C0E-9655-41960C1B07C1}" destId="{128B1DA3-05DE-4C23-A412-9CB10185B06E}" srcOrd="0" destOrd="0" parTransId="{D82A9D2B-EDF1-4CED-8AE6-BAA1457F6C58}" sibTransId="{A45A8E19-4201-4A72-A9B5-5253D973534C}"/>
    <dgm:cxn modelId="{060CF8A3-C7DA-473D-8D18-22FC5AE4A6AB}" srcId="{128B1DA3-05DE-4C23-A412-9CB10185B06E}" destId="{C0B4D1F4-CDF6-4E4F-AEE4-1EAA906C18CF}" srcOrd="3" destOrd="0" parTransId="{6C14ABD7-B48B-42AA-BF9B-CFA4390FEBC3}" sibTransId="{B337B699-398D-4F65-8A55-0CA2185C27B2}"/>
    <dgm:cxn modelId="{30DD865C-F009-4ABE-BCB6-5454E6E2B0A2}" type="presOf" srcId="{656CCB0D-439E-46A3-8CDD-3F7D3FCF5824}" destId="{29C7AFE9-4979-409E-9C2C-192F25C4ADDB}" srcOrd="0" destOrd="0" presId="urn:microsoft.com/office/officeart/2005/8/layout/radial5"/>
    <dgm:cxn modelId="{55621489-F573-4CBD-ADD7-36F491BE5957}" srcId="{128B1DA3-05DE-4C23-A412-9CB10185B06E}" destId="{2D7B5595-9ECD-4C23-A578-BA3E837EE0A7}" srcOrd="5" destOrd="0" parTransId="{DE8ED645-1E26-4826-A3C4-43DC96ACE953}" sibTransId="{ED063F00-27AF-4116-984D-57213590023C}"/>
    <dgm:cxn modelId="{8327736D-1E06-459C-82FA-4D5A1F3432DA}" type="presOf" srcId="{DD2C499B-E605-4DA4-BAA2-0DAE1A7E4DD2}" destId="{C4B33F76-10A2-4D67-8CFC-C84E23697884}" srcOrd="0" destOrd="0" presId="urn:microsoft.com/office/officeart/2005/8/layout/radial5"/>
    <dgm:cxn modelId="{F5B1DA2B-AFCE-4DCB-B556-E481B4A78F27}" type="presOf" srcId="{3A3161CB-CDD4-4AEB-A22E-2B0AE3763572}" destId="{F497B98D-884A-436B-B457-A2CF48C507A5}" srcOrd="0" destOrd="0" presId="urn:microsoft.com/office/officeart/2005/8/layout/radial5"/>
    <dgm:cxn modelId="{16FD4799-F2D8-4F95-B15A-0DAEB390BE43}" type="presOf" srcId="{656CCB0D-439E-46A3-8CDD-3F7D3FCF5824}" destId="{4B355ED3-E76A-441D-8916-7635DFEA806F}" srcOrd="1" destOrd="0" presId="urn:microsoft.com/office/officeart/2005/8/layout/radial5"/>
    <dgm:cxn modelId="{B5348FAF-4E7A-4399-862D-6F9F9012FA16}" type="presParOf" srcId="{32E662E9-3A4E-4E95-A9FD-F589AE3D2763}" destId="{EFE48408-93D2-481D-816C-EB66CF49042E}" srcOrd="0" destOrd="0" presId="urn:microsoft.com/office/officeart/2005/8/layout/radial5"/>
    <dgm:cxn modelId="{B8F485D0-3E61-4A34-B43E-DD7353CC2EF9}" type="presParOf" srcId="{32E662E9-3A4E-4E95-A9FD-F589AE3D2763}" destId="{0C68AA97-9196-406A-869E-C7716E3A4007}" srcOrd="1" destOrd="0" presId="urn:microsoft.com/office/officeart/2005/8/layout/radial5"/>
    <dgm:cxn modelId="{29023C41-303D-4A17-81FF-C6285246B01F}" type="presParOf" srcId="{0C68AA97-9196-406A-869E-C7716E3A4007}" destId="{2B9E72BF-1A15-41B7-B7AF-30BB3B7D3855}" srcOrd="0" destOrd="0" presId="urn:microsoft.com/office/officeart/2005/8/layout/radial5"/>
    <dgm:cxn modelId="{42B29300-49F3-48EC-A59D-1F810798D7B9}" type="presParOf" srcId="{32E662E9-3A4E-4E95-A9FD-F589AE3D2763}" destId="{C4B33F76-10A2-4D67-8CFC-C84E23697884}" srcOrd="2" destOrd="0" presId="urn:microsoft.com/office/officeart/2005/8/layout/radial5"/>
    <dgm:cxn modelId="{FD818182-A5DE-4B54-AB45-28D8C3B9E043}" type="presParOf" srcId="{32E662E9-3A4E-4E95-A9FD-F589AE3D2763}" destId="{F497B98D-884A-436B-B457-A2CF48C507A5}" srcOrd="3" destOrd="0" presId="urn:microsoft.com/office/officeart/2005/8/layout/radial5"/>
    <dgm:cxn modelId="{6B916E87-4086-4764-A242-1811DB7FE844}" type="presParOf" srcId="{F497B98D-884A-436B-B457-A2CF48C507A5}" destId="{BBAA48E0-48D4-44AD-9BB0-D052457BF9F5}" srcOrd="0" destOrd="0" presId="urn:microsoft.com/office/officeart/2005/8/layout/radial5"/>
    <dgm:cxn modelId="{F9DB4729-2EB4-4D5B-AAB2-BA52DAA24E4B}" type="presParOf" srcId="{32E662E9-3A4E-4E95-A9FD-F589AE3D2763}" destId="{71F7366C-65D1-4154-AF9C-B81E1D7BDA6D}" srcOrd="4" destOrd="0" presId="urn:microsoft.com/office/officeart/2005/8/layout/radial5"/>
    <dgm:cxn modelId="{05FD1D46-137C-442F-B887-827CFD326481}" type="presParOf" srcId="{32E662E9-3A4E-4E95-A9FD-F589AE3D2763}" destId="{5695CF14-648B-40E6-A330-A0A0755816B5}" srcOrd="5" destOrd="0" presId="urn:microsoft.com/office/officeart/2005/8/layout/radial5"/>
    <dgm:cxn modelId="{B6DD7E66-B1D6-441A-A2BF-87260ADBE398}" type="presParOf" srcId="{5695CF14-648B-40E6-A330-A0A0755816B5}" destId="{A2C0B53D-962E-4E0E-8392-99EDC75DCD46}" srcOrd="0" destOrd="0" presId="urn:microsoft.com/office/officeart/2005/8/layout/radial5"/>
    <dgm:cxn modelId="{6CC617F5-77C0-42F4-BC5A-8BE14B96F623}" type="presParOf" srcId="{32E662E9-3A4E-4E95-A9FD-F589AE3D2763}" destId="{3E5F16ED-4947-49B0-A6B2-0521419E968F}" srcOrd="6" destOrd="0" presId="urn:microsoft.com/office/officeart/2005/8/layout/radial5"/>
    <dgm:cxn modelId="{86447AA0-B945-470D-B339-64E6F122E753}" type="presParOf" srcId="{32E662E9-3A4E-4E95-A9FD-F589AE3D2763}" destId="{A5CCB544-745D-4E44-8ACC-8FDDD5F5401F}" srcOrd="7" destOrd="0" presId="urn:microsoft.com/office/officeart/2005/8/layout/radial5"/>
    <dgm:cxn modelId="{04B81B44-8567-47C8-AFC0-6EC1E9EFD9FC}" type="presParOf" srcId="{A5CCB544-745D-4E44-8ACC-8FDDD5F5401F}" destId="{D6F48016-C819-4C99-A10F-AA613B36FBD1}" srcOrd="0" destOrd="0" presId="urn:microsoft.com/office/officeart/2005/8/layout/radial5"/>
    <dgm:cxn modelId="{96595144-A5DB-490A-9569-43E767C69842}" type="presParOf" srcId="{32E662E9-3A4E-4E95-A9FD-F589AE3D2763}" destId="{12BAEC70-AAF6-47D7-8195-D636DB89E6E7}" srcOrd="8" destOrd="0" presId="urn:microsoft.com/office/officeart/2005/8/layout/radial5"/>
    <dgm:cxn modelId="{A3567084-FC15-4F22-AAD8-8DC26D7B0CDF}" type="presParOf" srcId="{32E662E9-3A4E-4E95-A9FD-F589AE3D2763}" destId="{29C7AFE9-4979-409E-9C2C-192F25C4ADDB}" srcOrd="9" destOrd="0" presId="urn:microsoft.com/office/officeart/2005/8/layout/radial5"/>
    <dgm:cxn modelId="{11450BDE-B931-40A0-AF94-E53B19AB4163}" type="presParOf" srcId="{29C7AFE9-4979-409E-9C2C-192F25C4ADDB}" destId="{4B355ED3-E76A-441D-8916-7635DFEA806F}" srcOrd="0" destOrd="0" presId="urn:microsoft.com/office/officeart/2005/8/layout/radial5"/>
    <dgm:cxn modelId="{A1FE29AC-D2CF-4E11-ACA8-CF84E3AA7D89}" type="presParOf" srcId="{32E662E9-3A4E-4E95-A9FD-F589AE3D2763}" destId="{7A790334-8241-4BB4-9A7C-945DB08E453D}" srcOrd="10" destOrd="0" presId="urn:microsoft.com/office/officeart/2005/8/layout/radial5"/>
    <dgm:cxn modelId="{6936B1D4-AC84-4EC0-AFAC-9F06CFA696E2}" type="presParOf" srcId="{32E662E9-3A4E-4E95-A9FD-F589AE3D2763}" destId="{B90AD7BD-4D85-4648-86DA-CA1B6660927F}" srcOrd="11" destOrd="0" presId="urn:microsoft.com/office/officeart/2005/8/layout/radial5"/>
    <dgm:cxn modelId="{2B0B0CD5-EBFC-44CC-8FA9-5D78CEE2B1E4}" type="presParOf" srcId="{B90AD7BD-4D85-4648-86DA-CA1B6660927F}" destId="{291AA181-6AAD-4A86-953C-91E904957C9B}" srcOrd="0" destOrd="0" presId="urn:microsoft.com/office/officeart/2005/8/layout/radial5"/>
    <dgm:cxn modelId="{80479B7B-070E-4782-B18A-100D2EF3F9C6}" type="presParOf" srcId="{32E662E9-3A4E-4E95-A9FD-F589AE3D2763}" destId="{1A1C229F-C40F-4084-87F8-3D73099A2DA6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124BFD-A120-4C99-997C-07213A991634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843C42F-AD28-4890-A4F9-725E8DBA7CCE}">
      <dgm:prSet phldrT="[Текст]"/>
      <dgm:spPr>
        <a:solidFill>
          <a:srgbClr val="76F1FE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принципы современной технологии              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C1A558E6-7CB9-49AC-A31A-98133B9DB52C}" type="parTrans" cxnId="{3B4FD4BA-8F4C-459A-8A7C-5F6A8D7ACA84}">
      <dgm:prSet/>
      <dgm:spPr/>
      <dgm:t>
        <a:bodyPr/>
        <a:lstStyle/>
        <a:p>
          <a:endParaRPr lang="ru-RU"/>
        </a:p>
      </dgm:t>
    </dgm:pt>
    <dgm:pt modelId="{3FD239C7-FBD3-4935-BBE8-8D946F298DB2}" type="sibTrans" cxnId="{3B4FD4BA-8F4C-459A-8A7C-5F6A8D7ACA84}">
      <dgm:prSet/>
      <dgm:spPr/>
      <dgm:t>
        <a:bodyPr/>
        <a:lstStyle/>
        <a:p>
          <a:endParaRPr lang="ru-RU"/>
        </a:p>
      </dgm:t>
    </dgm:pt>
    <dgm:pt modelId="{F0BB5123-5629-4851-9C05-6479B8565DDB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i="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 развития динамичности восприятия </a:t>
          </a:r>
          <a:endParaRPr lang="ru-RU" i="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834776E5-2D3A-4479-8378-D20A7F6B7A13}" type="parTrans" cxnId="{1FAF7D30-9180-4313-9ABD-8FCD29C58020}">
      <dgm:prSet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0D6A191-4FD8-45B5-AE16-6530C163CFFD}" type="sibTrans" cxnId="{1FAF7D30-9180-4313-9ABD-8FCD29C58020}">
      <dgm:prSet/>
      <dgm:spPr/>
      <dgm:t>
        <a:bodyPr/>
        <a:lstStyle/>
        <a:p>
          <a:endParaRPr lang="ru-RU"/>
        </a:p>
      </dgm:t>
    </dgm:pt>
    <dgm:pt modelId="{6CF629F0-F688-48DB-B112-323A7819D350}">
      <dgm:prSet phldrT="[Текст]"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i="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продуктивной обработки информации </a:t>
          </a:r>
          <a:endParaRPr lang="ru-RU" i="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2A761667-9B35-47D7-96DB-E92730143029}" type="parTrans" cxnId="{19949237-5085-4A1B-BCEE-33EFAD6CA51A}">
      <dgm:prSet/>
      <dgm:spPr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3B39418-B3A6-4E50-8239-9A051C602C54}" type="sibTrans" cxnId="{19949237-5085-4A1B-BCEE-33EFAD6CA51A}">
      <dgm:prSet/>
      <dgm:spPr/>
      <dgm:t>
        <a:bodyPr/>
        <a:lstStyle/>
        <a:p>
          <a:endParaRPr lang="ru-RU"/>
        </a:p>
      </dgm:t>
    </dgm:pt>
    <dgm:pt modelId="{9AD17608-1D7A-410C-B59D-1D160D506024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i="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развития ВНД и коррекции ВПФ</a:t>
          </a:r>
          <a:endParaRPr lang="ru-RU" i="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BDA9D546-EB20-4F93-ACAF-BC58B8CD5648}" type="parTrans" cxnId="{776C0D51-DD53-40FE-9734-9DC98242DE83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35D7006-0884-4B46-AD5D-FFEBEA20A72D}" type="sibTrans" cxnId="{776C0D51-DD53-40FE-9734-9DC98242DE83}">
      <dgm:prSet/>
      <dgm:spPr/>
      <dgm:t>
        <a:bodyPr/>
        <a:lstStyle/>
        <a:p>
          <a:endParaRPr lang="ru-RU"/>
        </a:p>
      </dgm:t>
    </dgm:pt>
    <dgm:pt modelId="{499AEF3D-435F-45C7-A5EF-5DB0FD12C6D7}">
      <dgm:prSet phldrT="[Текст]"/>
      <dgm:spPr>
        <a:solidFill>
          <a:srgbClr val="FA60E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i="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мотивации к учению </a:t>
          </a:r>
          <a:endParaRPr lang="ru-RU" i="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F8BB1E67-5EDF-4A7F-8F3E-8AAAE0501488}" type="parTrans" cxnId="{AC339D56-825A-4EEE-AFD9-79E3458A4E62}">
      <dgm:prSet/>
      <dgm:spPr>
        <a:solidFill>
          <a:srgbClr val="FA60E4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DABDF9F-6910-4EAD-8D92-61A109C6A48E}" type="sibTrans" cxnId="{AC339D56-825A-4EEE-AFD9-79E3458A4E62}">
      <dgm:prSet/>
      <dgm:spPr/>
      <dgm:t>
        <a:bodyPr/>
        <a:lstStyle/>
        <a:p>
          <a:endParaRPr lang="ru-RU"/>
        </a:p>
      </dgm:t>
    </dgm:pt>
    <dgm:pt modelId="{6B089AFE-D8AA-4800-9F1E-33C6B38C84A2}" type="pres">
      <dgm:prSet presAssocID="{17124BFD-A120-4C99-997C-07213A9916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D29880-9F74-4374-BD1B-15B10BAE931A}" type="pres">
      <dgm:prSet presAssocID="{3843C42F-AD28-4890-A4F9-725E8DBA7CCE}" presName="centerShape" presStyleLbl="node0" presStyleIdx="0" presStyleCnt="1" custScaleX="166630"/>
      <dgm:spPr/>
      <dgm:t>
        <a:bodyPr/>
        <a:lstStyle/>
        <a:p>
          <a:endParaRPr lang="ru-RU"/>
        </a:p>
      </dgm:t>
    </dgm:pt>
    <dgm:pt modelId="{E66AE656-C21D-41FE-9118-7D430111EBE7}" type="pres">
      <dgm:prSet presAssocID="{834776E5-2D3A-4479-8378-D20A7F6B7A1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46C6E72-8250-4F6F-ABD5-1B59DE4DE596}" type="pres">
      <dgm:prSet presAssocID="{834776E5-2D3A-4479-8378-D20A7F6B7A1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3E74465-67B7-4292-8FA4-9A70D2808982}" type="pres">
      <dgm:prSet presAssocID="{F0BB5123-5629-4851-9C05-6479B8565DDB}" presName="node" presStyleLbl="node1" presStyleIdx="0" presStyleCnt="4" custScaleX="104023" custRadScaleRad="100124" custRadScaleInc="1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F8AF1B-E20D-4680-933B-78914CEB4B17}" type="pres">
      <dgm:prSet presAssocID="{2A761667-9B35-47D7-96DB-E92730143029}" presName="parTrans" presStyleLbl="sibTrans2D1" presStyleIdx="1" presStyleCnt="4"/>
      <dgm:spPr/>
      <dgm:t>
        <a:bodyPr/>
        <a:lstStyle/>
        <a:p>
          <a:endParaRPr lang="ru-RU"/>
        </a:p>
      </dgm:t>
    </dgm:pt>
    <dgm:pt modelId="{E521F725-39CC-476D-A52F-7BB2ADAB19E0}" type="pres">
      <dgm:prSet presAssocID="{2A761667-9B35-47D7-96DB-E9273014302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CE44128-E1A7-460D-AD84-630776031C1F}" type="pres">
      <dgm:prSet presAssocID="{6CF629F0-F688-48DB-B112-323A7819D350}" presName="node" presStyleLbl="node1" presStyleIdx="1" presStyleCnt="4" custScaleX="108005" custRadScaleRad="127338" custRadScaleInc="-2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BBE5C-02A2-48FB-888E-CD5818805383}" type="pres">
      <dgm:prSet presAssocID="{BDA9D546-EB20-4F93-ACAF-BC58B8CD564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9DDC11F0-E087-4651-83FD-863DC48C3407}" type="pres">
      <dgm:prSet presAssocID="{BDA9D546-EB20-4F93-ACAF-BC58B8CD564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6142106-DBC0-45E7-B3FD-E106B3630FDC}" type="pres">
      <dgm:prSet presAssocID="{9AD17608-1D7A-410C-B59D-1D160D506024}" presName="node" presStyleLbl="node1" presStyleIdx="2" presStyleCnt="4" custScaleX="103986" custScaleY="91125" custRadScaleRad="100124" custRadScaleInc="-1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6F5E26-E8D7-4F44-B208-9E6AE75035FA}" type="pres">
      <dgm:prSet presAssocID="{F8BB1E67-5EDF-4A7F-8F3E-8AAAE0501488}" presName="parTrans" presStyleLbl="sibTrans2D1" presStyleIdx="3" presStyleCnt="4"/>
      <dgm:spPr/>
      <dgm:t>
        <a:bodyPr/>
        <a:lstStyle/>
        <a:p>
          <a:endParaRPr lang="ru-RU"/>
        </a:p>
      </dgm:t>
    </dgm:pt>
    <dgm:pt modelId="{1D5C9F61-48AF-4DC1-AA8B-D4D8439A7E23}" type="pres">
      <dgm:prSet presAssocID="{F8BB1E67-5EDF-4A7F-8F3E-8AAAE0501488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7CA6F7C7-CF61-4D09-B8F7-5E942AC5C8D5}" type="pres">
      <dgm:prSet presAssocID="{499AEF3D-435F-45C7-A5EF-5DB0FD12C6D7}" presName="node" presStyleLbl="node1" presStyleIdx="3" presStyleCnt="4" custScaleX="101559" custRadScaleRad="126072" custRadScaleInc="3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6C0D51-DD53-40FE-9734-9DC98242DE83}" srcId="{3843C42F-AD28-4890-A4F9-725E8DBA7CCE}" destId="{9AD17608-1D7A-410C-B59D-1D160D506024}" srcOrd="2" destOrd="0" parTransId="{BDA9D546-EB20-4F93-ACAF-BC58B8CD5648}" sibTransId="{935D7006-0884-4B46-AD5D-FFEBEA20A72D}"/>
    <dgm:cxn modelId="{1B378FB9-2ED2-4B4F-B7E9-32AD22389D75}" type="presOf" srcId="{F8BB1E67-5EDF-4A7F-8F3E-8AAAE0501488}" destId="{1D5C9F61-48AF-4DC1-AA8B-D4D8439A7E23}" srcOrd="1" destOrd="0" presId="urn:microsoft.com/office/officeart/2005/8/layout/radial5"/>
    <dgm:cxn modelId="{2B4DA22A-F309-4883-8279-8DA795A91F17}" type="presOf" srcId="{F8BB1E67-5EDF-4A7F-8F3E-8AAAE0501488}" destId="{816F5E26-E8D7-4F44-B208-9E6AE75035FA}" srcOrd="0" destOrd="0" presId="urn:microsoft.com/office/officeart/2005/8/layout/radial5"/>
    <dgm:cxn modelId="{2C372148-1C89-4F67-B175-BEE0E4853877}" type="presOf" srcId="{BDA9D546-EB20-4F93-ACAF-BC58B8CD5648}" destId="{92FBBE5C-02A2-48FB-888E-CD5818805383}" srcOrd="0" destOrd="0" presId="urn:microsoft.com/office/officeart/2005/8/layout/radial5"/>
    <dgm:cxn modelId="{82FFA9D7-C398-4131-8324-899E877913CA}" type="presOf" srcId="{BDA9D546-EB20-4F93-ACAF-BC58B8CD5648}" destId="{9DDC11F0-E087-4651-83FD-863DC48C3407}" srcOrd="1" destOrd="0" presId="urn:microsoft.com/office/officeart/2005/8/layout/radial5"/>
    <dgm:cxn modelId="{1EDE33C1-34E8-476F-A0D4-F1B313326540}" type="presOf" srcId="{2A761667-9B35-47D7-96DB-E92730143029}" destId="{57F8AF1B-E20D-4680-933B-78914CEB4B17}" srcOrd="0" destOrd="0" presId="urn:microsoft.com/office/officeart/2005/8/layout/radial5"/>
    <dgm:cxn modelId="{3723DB55-1C84-4250-8458-F54D771295C9}" type="presOf" srcId="{F0BB5123-5629-4851-9C05-6479B8565DDB}" destId="{03E74465-67B7-4292-8FA4-9A70D2808982}" srcOrd="0" destOrd="0" presId="urn:microsoft.com/office/officeart/2005/8/layout/radial5"/>
    <dgm:cxn modelId="{236D49CD-AFF5-4DFA-8E7D-C7949469D838}" type="presOf" srcId="{9AD17608-1D7A-410C-B59D-1D160D506024}" destId="{C6142106-DBC0-45E7-B3FD-E106B3630FDC}" srcOrd="0" destOrd="0" presId="urn:microsoft.com/office/officeart/2005/8/layout/radial5"/>
    <dgm:cxn modelId="{5B2EFB12-E233-4C9B-A0F8-24820463AF40}" type="presOf" srcId="{2A761667-9B35-47D7-96DB-E92730143029}" destId="{E521F725-39CC-476D-A52F-7BB2ADAB19E0}" srcOrd="1" destOrd="0" presId="urn:microsoft.com/office/officeart/2005/8/layout/radial5"/>
    <dgm:cxn modelId="{C9FE9C8D-4B9F-45DA-B0FD-218051B4CE63}" type="presOf" srcId="{499AEF3D-435F-45C7-A5EF-5DB0FD12C6D7}" destId="{7CA6F7C7-CF61-4D09-B8F7-5E942AC5C8D5}" srcOrd="0" destOrd="0" presId="urn:microsoft.com/office/officeart/2005/8/layout/radial5"/>
    <dgm:cxn modelId="{1FAF7D30-9180-4313-9ABD-8FCD29C58020}" srcId="{3843C42F-AD28-4890-A4F9-725E8DBA7CCE}" destId="{F0BB5123-5629-4851-9C05-6479B8565DDB}" srcOrd="0" destOrd="0" parTransId="{834776E5-2D3A-4479-8378-D20A7F6B7A13}" sibTransId="{60D6A191-4FD8-45B5-AE16-6530C163CFFD}"/>
    <dgm:cxn modelId="{72231DEA-713E-4F81-84FC-04D5177B483F}" type="presOf" srcId="{3843C42F-AD28-4890-A4F9-725E8DBA7CCE}" destId="{05D29880-9F74-4374-BD1B-15B10BAE931A}" srcOrd="0" destOrd="0" presId="urn:microsoft.com/office/officeart/2005/8/layout/radial5"/>
    <dgm:cxn modelId="{19949237-5085-4A1B-BCEE-33EFAD6CA51A}" srcId="{3843C42F-AD28-4890-A4F9-725E8DBA7CCE}" destId="{6CF629F0-F688-48DB-B112-323A7819D350}" srcOrd="1" destOrd="0" parTransId="{2A761667-9B35-47D7-96DB-E92730143029}" sibTransId="{93B39418-B3A6-4E50-8239-9A051C602C54}"/>
    <dgm:cxn modelId="{48E92017-902E-42F0-A93A-93C6693780C3}" type="presOf" srcId="{834776E5-2D3A-4479-8378-D20A7F6B7A13}" destId="{C46C6E72-8250-4F6F-ABD5-1B59DE4DE596}" srcOrd="1" destOrd="0" presId="urn:microsoft.com/office/officeart/2005/8/layout/radial5"/>
    <dgm:cxn modelId="{ED550948-7FDE-436D-9070-813C2C4B7A18}" type="presOf" srcId="{6CF629F0-F688-48DB-B112-323A7819D350}" destId="{2CE44128-E1A7-460D-AD84-630776031C1F}" srcOrd="0" destOrd="0" presId="urn:microsoft.com/office/officeart/2005/8/layout/radial5"/>
    <dgm:cxn modelId="{CB976663-974A-4594-8450-1122DB8DF4B0}" type="presOf" srcId="{834776E5-2D3A-4479-8378-D20A7F6B7A13}" destId="{E66AE656-C21D-41FE-9118-7D430111EBE7}" srcOrd="0" destOrd="0" presId="urn:microsoft.com/office/officeart/2005/8/layout/radial5"/>
    <dgm:cxn modelId="{FDEE7F1A-7986-4E5A-B243-7733E822B1FB}" type="presOf" srcId="{17124BFD-A120-4C99-997C-07213A991634}" destId="{6B089AFE-D8AA-4800-9F1E-33C6B38C84A2}" srcOrd="0" destOrd="0" presId="urn:microsoft.com/office/officeart/2005/8/layout/radial5"/>
    <dgm:cxn modelId="{AC339D56-825A-4EEE-AFD9-79E3458A4E62}" srcId="{3843C42F-AD28-4890-A4F9-725E8DBA7CCE}" destId="{499AEF3D-435F-45C7-A5EF-5DB0FD12C6D7}" srcOrd="3" destOrd="0" parTransId="{F8BB1E67-5EDF-4A7F-8F3E-8AAAE0501488}" sibTransId="{9DABDF9F-6910-4EAD-8D92-61A109C6A48E}"/>
    <dgm:cxn modelId="{3B4FD4BA-8F4C-459A-8A7C-5F6A8D7ACA84}" srcId="{17124BFD-A120-4C99-997C-07213A991634}" destId="{3843C42F-AD28-4890-A4F9-725E8DBA7CCE}" srcOrd="0" destOrd="0" parTransId="{C1A558E6-7CB9-49AC-A31A-98133B9DB52C}" sibTransId="{3FD239C7-FBD3-4935-BBE8-8D946F298DB2}"/>
    <dgm:cxn modelId="{E5EFDC57-989C-47DD-B78C-0F560127B0B7}" type="presParOf" srcId="{6B089AFE-D8AA-4800-9F1E-33C6B38C84A2}" destId="{05D29880-9F74-4374-BD1B-15B10BAE931A}" srcOrd="0" destOrd="0" presId="urn:microsoft.com/office/officeart/2005/8/layout/radial5"/>
    <dgm:cxn modelId="{58847578-BF17-4043-A1F4-04395BF88318}" type="presParOf" srcId="{6B089AFE-D8AA-4800-9F1E-33C6B38C84A2}" destId="{E66AE656-C21D-41FE-9118-7D430111EBE7}" srcOrd="1" destOrd="0" presId="urn:microsoft.com/office/officeart/2005/8/layout/radial5"/>
    <dgm:cxn modelId="{96EF7CF5-A034-49E0-A4EF-DCBAABA32E8E}" type="presParOf" srcId="{E66AE656-C21D-41FE-9118-7D430111EBE7}" destId="{C46C6E72-8250-4F6F-ABD5-1B59DE4DE596}" srcOrd="0" destOrd="0" presId="urn:microsoft.com/office/officeart/2005/8/layout/radial5"/>
    <dgm:cxn modelId="{29DB1230-D680-4642-AC1B-F48F4DBD0952}" type="presParOf" srcId="{6B089AFE-D8AA-4800-9F1E-33C6B38C84A2}" destId="{03E74465-67B7-4292-8FA4-9A70D2808982}" srcOrd="2" destOrd="0" presId="urn:microsoft.com/office/officeart/2005/8/layout/radial5"/>
    <dgm:cxn modelId="{0CF60405-E3DF-4BD3-BE5F-D95B250A35DB}" type="presParOf" srcId="{6B089AFE-D8AA-4800-9F1E-33C6B38C84A2}" destId="{57F8AF1B-E20D-4680-933B-78914CEB4B17}" srcOrd="3" destOrd="0" presId="urn:microsoft.com/office/officeart/2005/8/layout/radial5"/>
    <dgm:cxn modelId="{4EC57514-10F4-4A37-B6FE-91969DBBF825}" type="presParOf" srcId="{57F8AF1B-E20D-4680-933B-78914CEB4B17}" destId="{E521F725-39CC-476D-A52F-7BB2ADAB19E0}" srcOrd="0" destOrd="0" presId="urn:microsoft.com/office/officeart/2005/8/layout/radial5"/>
    <dgm:cxn modelId="{E54C2DFC-38CE-4142-A426-975F5B39A295}" type="presParOf" srcId="{6B089AFE-D8AA-4800-9F1E-33C6B38C84A2}" destId="{2CE44128-E1A7-460D-AD84-630776031C1F}" srcOrd="4" destOrd="0" presId="urn:microsoft.com/office/officeart/2005/8/layout/radial5"/>
    <dgm:cxn modelId="{6D341953-AC12-4B70-85D4-4FDC37B8C7AE}" type="presParOf" srcId="{6B089AFE-D8AA-4800-9F1E-33C6B38C84A2}" destId="{92FBBE5C-02A2-48FB-888E-CD5818805383}" srcOrd="5" destOrd="0" presId="urn:microsoft.com/office/officeart/2005/8/layout/radial5"/>
    <dgm:cxn modelId="{FD42478C-2B80-43D4-975E-C35ED72663C4}" type="presParOf" srcId="{92FBBE5C-02A2-48FB-888E-CD5818805383}" destId="{9DDC11F0-E087-4651-83FD-863DC48C3407}" srcOrd="0" destOrd="0" presId="urn:microsoft.com/office/officeart/2005/8/layout/radial5"/>
    <dgm:cxn modelId="{C5446DAE-29CD-480C-9585-ADDE4507771B}" type="presParOf" srcId="{6B089AFE-D8AA-4800-9F1E-33C6B38C84A2}" destId="{C6142106-DBC0-45E7-B3FD-E106B3630FDC}" srcOrd="6" destOrd="0" presId="urn:microsoft.com/office/officeart/2005/8/layout/radial5"/>
    <dgm:cxn modelId="{2CC69701-AA58-4491-98A9-CC5DF54AA1E4}" type="presParOf" srcId="{6B089AFE-D8AA-4800-9F1E-33C6B38C84A2}" destId="{816F5E26-E8D7-4F44-B208-9E6AE75035FA}" srcOrd="7" destOrd="0" presId="urn:microsoft.com/office/officeart/2005/8/layout/radial5"/>
    <dgm:cxn modelId="{B4B755E0-7E5B-486A-84B6-DDCB43A6C4F0}" type="presParOf" srcId="{816F5E26-E8D7-4F44-B208-9E6AE75035FA}" destId="{1D5C9F61-48AF-4DC1-AA8B-D4D8439A7E23}" srcOrd="0" destOrd="0" presId="urn:microsoft.com/office/officeart/2005/8/layout/radial5"/>
    <dgm:cxn modelId="{4D8B9030-534C-444F-9EB9-08AA0CF3636E}" type="presParOf" srcId="{6B089AFE-D8AA-4800-9F1E-33C6B38C84A2}" destId="{7CA6F7C7-CF61-4D09-B8F7-5E942AC5C8D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708629-66C6-4739-A852-CE386FFB7170}" type="doc">
      <dgm:prSet loTypeId="urn:microsoft.com/office/officeart/2005/8/layout/cycle1" loCatId="cycle" qsTypeId="urn:microsoft.com/office/officeart/2005/8/quickstyle/3d1" qsCatId="3D" csTypeId="urn:microsoft.com/office/officeart/2005/8/colors/colorful2" csCatId="colorful" phldr="1"/>
      <dgm:spPr/>
    </dgm:pt>
    <dgm:pt modelId="{9AF5453F-2038-40DA-9D77-FC36D1E8685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организации и осуществления учебно-познавательной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7E7D895-5AAD-44FB-97EC-946B91B96A3E}" type="parTrans" cxnId="{67543FDF-62E7-4CB8-978F-9647B8756D04}">
      <dgm:prSet/>
      <dgm:spPr/>
      <dgm:t>
        <a:bodyPr/>
        <a:lstStyle/>
        <a:p>
          <a:endParaRPr lang="ru-RU"/>
        </a:p>
      </dgm:t>
    </dgm:pt>
    <dgm:pt modelId="{22C9827C-EE30-4724-8ED9-32EECA032EF0}" type="sibTrans" cxnId="{67543FDF-62E7-4CB8-978F-9647B8756D04}">
      <dgm:prSet/>
      <dgm:spPr/>
      <dgm:t>
        <a:bodyPr/>
        <a:lstStyle/>
        <a:p>
          <a:endParaRPr lang="ru-RU"/>
        </a:p>
      </dgm:t>
    </dgm:pt>
    <dgm:pt modelId="{46466DFE-F903-4A3C-A9C1-B77243C30DC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стимулирования и мотивации учебно-познавательной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99ED104-B624-4128-9C91-4CC0D51A17C4}" type="parTrans" cxnId="{91C7E592-17AF-4B74-9CDC-ABADE96E209C}">
      <dgm:prSet/>
      <dgm:spPr/>
      <dgm:t>
        <a:bodyPr/>
        <a:lstStyle/>
        <a:p>
          <a:endParaRPr lang="ru-RU"/>
        </a:p>
      </dgm:t>
    </dgm:pt>
    <dgm:pt modelId="{C1C6F68F-6FF0-462E-8C41-1169FBCA5524}" type="sibTrans" cxnId="{91C7E592-17AF-4B74-9CDC-ABADE96E209C}">
      <dgm:prSet/>
      <dgm:spPr/>
      <dgm:t>
        <a:bodyPr/>
        <a:lstStyle/>
        <a:p>
          <a:endParaRPr lang="ru-RU"/>
        </a:p>
      </dgm:t>
    </dgm:pt>
    <dgm:pt modelId="{B010EC9E-E67B-44D7-ABB7-3339988CEB9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контроля и самоконтроля за эффективностью учебно-познавательной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9C3F3E4-9291-4770-A246-9C8A33A5B555}" type="parTrans" cxnId="{72C990AA-1BE5-4387-835A-B125F6626EF4}">
      <dgm:prSet/>
      <dgm:spPr/>
      <dgm:t>
        <a:bodyPr/>
        <a:lstStyle/>
        <a:p>
          <a:endParaRPr lang="ru-RU"/>
        </a:p>
      </dgm:t>
    </dgm:pt>
    <dgm:pt modelId="{A0A48516-08D6-42DE-BE43-B2C89B61442F}" type="sibTrans" cxnId="{72C990AA-1BE5-4387-835A-B125F6626EF4}">
      <dgm:prSet/>
      <dgm:spPr/>
      <dgm:t>
        <a:bodyPr/>
        <a:lstStyle/>
        <a:p>
          <a:endParaRPr lang="ru-RU"/>
        </a:p>
      </dgm:t>
    </dgm:pt>
    <dgm:pt modelId="{B7E1D227-9539-4B1C-9D7D-809B9AA6F529}" type="pres">
      <dgm:prSet presAssocID="{52708629-66C6-4739-A852-CE386FFB7170}" presName="cycle" presStyleCnt="0">
        <dgm:presLayoutVars>
          <dgm:dir/>
          <dgm:resizeHandles val="exact"/>
        </dgm:presLayoutVars>
      </dgm:prSet>
      <dgm:spPr/>
    </dgm:pt>
    <dgm:pt modelId="{7EF507E3-D5A1-47F2-A80F-5564616203D9}" type="pres">
      <dgm:prSet presAssocID="{9AF5453F-2038-40DA-9D77-FC36D1E86851}" presName="dummy" presStyleCnt="0"/>
      <dgm:spPr/>
    </dgm:pt>
    <dgm:pt modelId="{CE5E75F0-5BB3-4B5C-B724-93DC4B2C08D6}" type="pres">
      <dgm:prSet presAssocID="{9AF5453F-2038-40DA-9D77-FC36D1E86851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FF80F-3595-4EA8-BFB4-2D32BE7EE881}" type="pres">
      <dgm:prSet presAssocID="{22C9827C-EE30-4724-8ED9-32EECA032EF0}" presName="sibTrans" presStyleLbl="node1" presStyleIdx="0" presStyleCnt="3"/>
      <dgm:spPr/>
      <dgm:t>
        <a:bodyPr/>
        <a:lstStyle/>
        <a:p>
          <a:endParaRPr lang="ru-RU"/>
        </a:p>
      </dgm:t>
    </dgm:pt>
    <dgm:pt modelId="{7D059BAC-DCA1-4090-A12C-898CF9B1C8AA}" type="pres">
      <dgm:prSet presAssocID="{46466DFE-F903-4A3C-A9C1-B77243C30DC1}" presName="dummy" presStyleCnt="0"/>
      <dgm:spPr/>
    </dgm:pt>
    <dgm:pt modelId="{30437BF4-B925-4173-92CB-AFC2DE7CC68F}" type="pres">
      <dgm:prSet presAssocID="{46466DFE-F903-4A3C-A9C1-B77243C30DC1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389DC-D30F-425B-9ACB-425533872C59}" type="pres">
      <dgm:prSet presAssocID="{C1C6F68F-6FF0-462E-8C41-1169FBCA5524}" presName="sibTrans" presStyleLbl="node1" presStyleIdx="1" presStyleCnt="3" custScaleX="111923"/>
      <dgm:spPr/>
      <dgm:t>
        <a:bodyPr/>
        <a:lstStyle/>
        <a:p>
          <a:endParaRPr lang="ru-RU"/>
        </a:p>
      </dgm:t>
    </dgm:pt>
    <dgm:pt modelId="{77086B20-D421-4787-885E-89FF7FA9A1CD}" type="pres">
      <dgm:prSet presAssocID="{B010EC9E-E67B-44D7-ABB7-3339988CEB97}" presName="dummy" presStyleCnt="0"/>
      <dgm:spPr/>
    </dgm:pt>
    <dgm:pt modelId="{5C16E185-A890-476C-BA81-2DAEE6236FCC}" type="pres">
      <dgm:prSet presAssocID="{B010EC9E-E67B-44D7-ABB7-3339988CEB97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D7E5F3-A7C3-4953-AC02-5C3A09C1C7A1}" type="pres">
      <dgm:prSet presAssocID="{A0A48516-08D6-42DE-BE43-B2C89B61442F}" presName="sibTrans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4975A152-669D-42D4-B753-0273CC5EF886}" type="presOf" srcId="{C1C6F68F-6FF0-462E-8C41-1169FBCA5524}" destId="{5AC389DC-D30F-425B-9ACB-425533872C59}" srcOrd="0" destOrd="0" presId="urn:microsoft.com/office/officeart/2005/8/layout/cycle1"/>
    <dgm:cxn modelId="{DD061FD9-7F27-4084-9847-36F16DE878F6}" type="presOf" srcId="{9AF5453F-2038-40DA-9D77-FC36D1E86851}" destId="{CE5E75F0-5BB3-4B5C-B724-93DC4B2C08D6}" srcOrd="0" destOrd="0" presId="urn:microsoft.com/office/officeart/2005/8/layout/cycle1"/>
    <dgm:cxn modelId="{91C7E592-17AF-4B74-9CDC-ABADE96E209C}" srcId="{52708629-66C6-4739-A852-CE386FFB7170}" destId="{46466DFE-F903-4A3C-A9C1-B77243C30DC1}" srcOrd="1" destOrd="0" parTransId="{D99ED104-B624-4128-9C91-4CC0D51A17C4}" sibTransId="{C1C6F68F-6FF0-462E-8C41-1169FBCA5524}"/>
    <dgm:cxn modelId="{AD07EAFE-0DB7-4073-92E3-F18F189C60E4}" type="presOf" srcId="{A0A48516-08D6-42DE-BE43-B2C89B61442F}" destId="{86D7E5F3-A7C3-4953-AC02-5C3A09C1C7A1}" srcOrd="0" destOrd="0" presId="urn:microsoft.com/office/officeart/2005/8/layout/cycle1"/>
    <dgm:cxn modelId="{BCC8056F-72A5-4A6D-A268-88EE6E805C23}" type="presOf" srcId="{B010EC9E-E67B-44D7-ABB7-3339988CEB97}" destId="{5C16E185-A890-476C-BA81-2DAEE6236FCC}" srcOrd="0" destOrd="0" presId="urn:microsoft.com/office/officeart/2005/8/layout/cycle1"/>
    <dgm:cxn modelId="{71AFFC25-40DA-49BC-BC62-6E1C96B9FD6A}" type="presOf" srcId="{52708629-66C6-4739-A852-CE386FFB7170}" destId="{B7E1D227-9539-4B1C-9D7D-809B9AA6F529}" srcOrd="0" destOrd="0" presId="urn:microsoft.com/office/officeart/2005/8/layout/cycle1"/>
    <dgm:cxn modelId="{72C990AA-1BE5-4387-835A-B125F6626EF4}" srcId="{52708629-66C6-4739-A852-CE386FFB7170}" destId="{B010EC9E-E67B-44D7-ABB7-3339988CEB97}" srcOrd="2" destOrd="0" parTransId="{F9C3F3E4-9291-4770-A246-9C8A33A5B555}" sibTransId="{A0A48516-08D6-42DE-BE43-B2C89B61442F}"/>
    <dgm:cxn modelId="{67543FDF-62E7-4CB8-978F-9647B8756D04}" srcId="{52708629-66C6-4739-A852-CE386FFB7170}" destId="{9AF5453F-2038-40DA-9D77-FC36D1E86851}" srcOrd="0" destOrd="0" parTransId="{87E7D895-5AAD-44FB-97EC-946B91B96A3E}" sibTransId="{22C9827C-EE30-4724-8ED9-32EECA032EF0}"/>
    <dgm:cxn modelId="{682D4099-D966-4F37-9279-C2E5F4BD45FD}" type="presOf" srcId="{46466DFE-F903-4A3C-A9C1-B77243C30DC1}" destId="{30437BF4-B925-4173-92CB-AFC2DE7CC68F}" srcOrd="0" destOrd="0" presId="urn:microsoft.com/office/officeart/2005/8/layout/cycle1"/>
    <dgm:cxn modelId="{672FEA47-308A-4C12-BF6A-2C55E514E83F}" type="presOf" srcId="{22C9827C-EE30-4724-8ED9-32EECA032EF0}" destId="{2A7FF80F-3595-4EA8-BFB4-2D32BE7EE881}" srcOrd="0" destOrd="0" presId="urn:microsoft.com/office/officeart/2005/8/layout/cycle1"/>
    <dgm:cxn modelId="{4475EF6E-2268-4907-A123-75995A96DEA5}" type="presParOf" srcId="{B7E1D227-9539-4B1C-9D7D-809B9AA6F529}" destId="{7EF507E3-D5A1-47F2-A80F-5564616203D9}" srcOrd="0" destOrd="0" presId="urn:microsoft.com/office/officeart/2005/8/layout/cycle1"/>
    <dgm:cxn modelId="{A05C5F6A-26B1-4C4D-81D0-3D2EB205DB96}" type="presParOf" srcId="{B7E1D227-9539-4B1C-9D7D-809B9AA6F529}" destId="{CE5E75F0-5BB3-4B5C-B724-93DC4B2C08D6}" srcOrd="1" destOrd="0" presId="urn:microsoft.com/office/officeart/2005/8/layout/cycle1"/>
    <dgm:cxn modelId="{DF4C4D29-CD64-4F9C-8B7C-624E3EB02D58}" type="presParOf" srcId="{B7E1D227-9539-4B1C-9D7D-809B9AA6F529}" destId="{2A7FF80F-3595-4EA8-BFB4-2D32BE7EE881}" srcOrd="2" destOrd="0" presId="urn:microsoft.com/office/officeart/2005/8/layout/cycle1"/>
    <dgm:cxn modelId="{CF96BE91-D4DC-48B6-8070-8D61F4DFE476}" type="presParOf" srcId="{B7E1D227-9539-4B1C-9D7D-809B9AA6F529}" destId="{7D059BAC-DCA1-4090-A12C-898CF9B1C8AA}" srcOrd="3" destOrd="0" presId="urn:microsoft.com/office/officeart/2005/8/layout/cycle1"/>
    <dgm:cxn modelId="{99668FA4-BBC8-42F5-A7F4-8ECE0CF01A01}" type="presParOf" srcId="{B7E1D227-9539-4B1C-9D7D-809B9AA6F529}" destId="{30437BF4-B925-4173-92CB-AFC2DE7CC68F}" srcOrd="4" destOrd="0" presId="urn:microsoft.com/office/officeart/2005/8/layout/cycle1"/>
    <dgm:cxn modelId="{30B96E42-F58B-4C4B-93C2-55E0A7F1C665}" type="presParOf" srcId="{B7E1D227-9539-4B1C-9D7D-809B9AA6F529}" destId="{5AC389DC-D30F-425B-9ACB-425533872C59}" srcOrd="5" destOrd="0" presId="urn:microsoft.com/office/officeart/2005/8/layout/cycle1"/>
    <dgm:cxn modelId="{3B41B7ED-B4EE-4EBD-844C-71BBE1BC2E5C}" type="presParOf" srcId="{B7E1D227-9539-4B1C-9D7D-809B9AA6F529}" destId="{77086B20-D421-4787-885E-89FF7FA9A1CD}" srcOrd="6" destOrd="0" presId="urn:microsoft.com/office/officeart/2005/8/layout/cycle1"/>
    <dgm:cxn modelId="{16B2FBAB-16B5-493E-897C-8FF1E5F84382}" type="presParOf" srcId="{B7E1D227-9539-4B1C-9D7D-809B9AA6F529}" destId="{5C16E185-A890-476C-BA81-2DAEE6236FCC}" srcOrd="7" destOrd="0" presId="urn:microsoft.com/office/officeart/2005/8/layout/cycle1"/>
    <dgm:cxn modelId="{A2E94D0B-DB99-4620-A5FF-C1E6AC9F66F4}" type="presParOf" srcId="{B7E1D227-9539-4B1C-9D7D-809B9AA6F529}" destId="{86D7E5F3-A7C3-4953-AC02-5C3A09C1C7A1}" srcOrd="8" destOrd="0" presId="urn:microsoft.com/office/officeart/2005/8/layout/cycle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D3BE16-6478-4FF5-B98E-83D5E7F0607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774832-E88E-45CE-A705-3D30B04FA178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Специальные методы обучения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0E403B81-633C-41E7-B022-1D55E0BE385E}" type="parTrans" cxnId="{9C64A991-15D8-43A4-A822-9AD2A8EBACE4}">
      <dgm:prSet/>
      <dgm:spPr/>
      <dgm:t>
        <a:bodyPr/>
        <a:lstStyle/>
        <a:p>
          <a:endParaRPr lang="ru-RU"/>
        </a:p>
      </dgm:t>
    </dgm:pt>
    <dgm:pt modelId="{26AE032F-A7B2-4DA1-9A89-3DBF29E9CC61}" type="sibTrans" cxnId="{9C64A991-15D8-43A4-A822-9AD2A8EBACE4}">
      <dgm:prSet/>
      <dgm:spPr/>
      <dgm:t>
        <a:bodyPr/>
        <a:lstStyle/>
        <a:p>
          <a:endParaRPr lang="ru-RU"/>
        </a:p>
      </dgm:t>
    </dgm:pt>
    <dgm:pt modelId="{200D46F3-9634-456E-B1A6-B91EA5CDE7CB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способу передачи информации</a:t>
          </a:r>
          <a:endParaRPr lang="ru-RU" sz="18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7F536CBF-BB63-4C72-8BC7-BE89CD2D19D5}" type="parTrans" cxnId="{ED570517-F794-4FA1-97F6-BD5F20666741}">
      <dgm:prSet/>
      <dgm:spPr/>
      <dgm:t>
        <a:bodyPr/>
        <a:lstStyle/>
        <a:p>
          <a:endParaRPr lang="ru-RU"/>
        </a:p>
      </dgm:t>
    </dgm:pt>
    <dgm:pt modelId="{789A1AB0-4E03-415D-999F-589474AFA00F}" type="sibTrans" cxnId="{ED570517-F794-4FA1-97F6-BD5F20666741}">
      <dgm:prSet/>
      <dgm:spPr/>
      <dgm:t>
        <a:bodyPr/>
        <a:lstStyle/>
        <a:p>
          <a:endParaRPr lang="ru-RU"/>
        </a:p>
      </dgm:t>
    </dgm:pt>
    <dgm:pt modelId="{3B561EA2-8BDF-42F4-B5E1-0A00B9070D4C}">
      <dgm:prSet phldrT="[Текст]"/>
      <dgm:spPr>
        <a:solidFill>
          <a:srgbClr val="6FFAFD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практические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CDEE6D3-4C66-4CAA-B528-3B84D58D0B7D}" type="parTrans" cxnId="{D7C0922B-3549-4657-85F3-E4E032CC047C}">
      <dgm:prSet/>
      <dgm:spPr/>
      <dgm:t>
        <a:bodyPr/>
        <a:lstStyle/>
        <a:p>
          <a:endParaRPr lang="ru-RU"/>
        </a:p>
      </dgm:t>
    </dgm:pt>
    <dgm:pt modelId="{C502244D-09AB-447F-A955-57AB8C30E841}" type="sibTrans" cxnId="{D7C0922B-3549-4657-85F3-E4E032CC047C}">
      <dgm:prSet/>
      <dgm:spPr/>
      <dgm:t>
        <a:bodyPr/>
        <a:lstStyle/>
        <a:p>
          <a:endParaRPr lang="ru-RU"/>
        </a:p>
      </dgm:t>
    </dgm:pt>
    <dgm:pt modelId="{FA1985F9-8150-403C-B4F3-8E7E318D088F}">
      <dgm:prSet phldrT="[Текст]"/>
      <dgm:spPr>
        <a:solidFill>
          <a:srgbClr val="6FFAFD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словесные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7EBBC16-8250-4864-AFB7-917C48717146}" type="parTrans" cxnId="{B362070E-AD69-41E7-96FD-330FD0235922}">
      <dgm:prSet/>
      <dgm:spPr/>
      <dgm:t>
        <a:bodyPr/>
        <a:lstStyle/>
        <a:p>
          <a:endParaRPr lang="ru-RU"/>
        </a:p>
      </dgm:t>
    </dgm:pt>
    <dgm:pt modelId="{80E736EC-B945-4075-85DA-0A00F0AA3BB3}" type="sibTrans" cxnId="{B362070E-AD69-41E7-96FD-330FD0235922}">
      <dgm:prSet/>
      <dgm:spPr/>
      <dgm:t>
        <a:bodyPr/>
        <a:lstStyle/>
        <a:p>
          <a:endParaRPr lang="ru-RU"/>
        </a:p>
      </dgm:t>
    </dgm:pt>
    <dgm:pt modelId="{A4D6515C-E7A9-47AB-8DEB-FF35BAD62D1C}">
      <dgm:prSet phldrT="[Текст]" custT="1"/>
      <dgm:spPr>
        <a:solidFill>
          <a:srgbClr val="FA60E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логике построения материала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BADE634B-A5EF-4456-8D38-7003DBAE4CF7}" type="parTrans" cxnId="{608A037F-AE98-4AFD-BAAD-A7A97C7884A2}">
      <dgm:prSet/>
      <dgm:spPr/>
      <dgm:t>
        <a:bodyPr/>
        <a:lstStyle/>
        <a:p>
          <a:endParaRPr lang="ru-RU"/>
        </a:p>
      </dgm:t>
    </dgm:pt>
    <dgm:pt modelId="{7099A7D8-1653-4847-A174-FD0C953FE6FA}" type="sibTrans" cxnId="{608A037F-AE98-4AFD-BAAD-A7A97C7884A2}">
      <dgm:prSet/>
      <dgm:spPr/>
      <dgm:t>
        <a:bodyPr/>
        <a:lstStyle/>
        <a:p>
          <a:endParaRPr lang="ru-RU"/>
        </a:p>
      </dgm:t>
    </dgm:pt>
    <dgm:pt modelId="{24A4A947-B4A2-4575-8377-290C971009BE}">
      <dgm:prSet phldrT="[Текст]"/>
      <dgm:spPr>
        <a:solidFill>
          <a:srgbClr val="FA60E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индуктивный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14BF7E8E-7B9D-4572-914A-B342375DE454}" type="parTrans" cxnId="{00AD3E6A-2AE7-4D54-881F-CE772A0B8AC9}">
      <dgm:prSet/>
      <dgm:spPr/>
      <dgm:t>
        <a:bodyPr/>
        <a:lstStyle/>
        <a:p>
          <a:endParaRPr lang="ru-RU"/>
        </a:p>
      </dgm:t>
    </dgm:pt>
    <dgm:pt modelId="{8CF6EB8F-7153-462B-8FCE-FDCC561E8743}" type="sibTrans" cxnId="{00AD3E6A-2AE7-4D54-881F-CE772A0B8AC9}">
      <dgm:prSet/>
      <dgm:spPr/>
      <dgm:t>
        <a:bodyPr/>
        <a:lstStyle/>
        <a:p>
          <a:endParaRPr lang="ru-RU"/>
        </a:p>
      </dgm:t>
    </dgm:pt>
    <dgm:pt modelId="{942CD259-AFBA-4D08-B804-91131A5AFE00}">
      <dgm:prSet phldrT="[Текст]"/>
      <dgm:spPr>
        <a:solidFill>
          <a:srgbClr val="6FFAFD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наглядные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18A9DE1F-E228-4EE7-B5B7-1B01801B5BD5}" type="parTrans" cxnId="{95A68C10-9D22-4C4E-B112-D154D0B97350}">
      <dgm:prSet/>
      <dgm:spPr/>
      <dgm:t>
        <a:bodyPr/>
        <a:lstStyle/>
        <a:p>
          <a:endParaRPr lang="ru-RU"/>
        </a:p>
      </dgm:t>
    </dgm:pt>
    <dgm:pt modelId="{5E5D3DDC-5307-40BE-B1C7-DFE82749180B}" type="sibTrans" cxnId="{95A68C10-9D22-4C4E-B112-D154D0B97350}">
      <dgm:prSet/>
      <dgm:spPr/>
      <dgm:t>
        <a:bodyPr/>
        <a:lstStyle/>
        <a:p>
          <a:endParaRPr lang="ru-RU"/>
        </a:p>
      </dgm:t>
    </dgm:pt>
    <dgm:pt modelId="{905AFD73-DB7C-48F7-B0CE-5066F13B175E}">
      <dgm:prSet phldrT="[Текст]" custT="1"/>
      <dgm:spPr>
        <a:solidFill>
          <a:srgbClr val="FCBC4A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способам мыслительной деятельности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61E6728-6A92-4A99-879C-B21BEAE2699D}" type="parTrans" cxnId="{822483B8-3213-43F9-A890-10C780D06A5D}">
      <dgm:prSet/>
      <dgm:spPr/>
      <dgm:t>
        <a:bodyPr/>
        <a:lstStyle/>
        <a:p>
          <a:endParaRPr lang="ru-RU"/>
        </a:p>
      </dgm:t>
    </dgm:pt>
    <dgm:pt modelId="{4058AEEB-A37F-4CEF-80C4-1732D7BE58EF}" type="sibTrans" cxnId="{822483B8-3213-43F9-A890-10C780D06A5D}">
      <dgm:prSet/>
      <dgm:spPr/>
      <dgm:t>
        <a:bodyPr/>
        <a:lstStyle/>
        <a:p>
          <a:endParaRPr lang="ru-RU"/>
        </a:p>
      </dgm:t>
    </dgm:pt>
    <dgm:pt modelId="{4EA1290E-BBD6-4B6B-9A64-6344405ACC26}">
      <dgm:prSet phldrT="[Текст]" custT="1"/>
      <dgm:spPr>
        <a:solidFill>
          <a:srgbClr val="5DFD87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способам управления уроком/         занятием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C911F081-9E8C-4A78-8683-C29C047F0733}" type="parTrans" cxnId="{CC3868C1-1B13-415E-86D6-AD11B9D65ECE}">
      <dgm:prSet/>
      <dgm:spPr/>
      <dgm:t>
        <a:bodyPr/>
        <a:lstStyle/>
        <a:p>
          <a:endParaRPr lang="ru-RU"/>
        </a:p>
      </dgm:t>
    </dgm:pt>
    <dgm:pt modelId="{BBD32ED8-AA75-4F33-9D37-A3FDF3EBAC0B}" type="sibTrans" cxnId="{CC3868C1-1B13-415E-86D6-AD11B9D65ECE}">
      <dgm:prSet/>
      <dgm:spPr/>
      <dgm:t>
        <a:bodyPr/>
        <a:lstStyle/>
        <a:p>
          <a:endParaRPr lang="ru-RU"/>
        </a:p>
      </dgm:t>
    </dgm:pt>
    <dgm:pt modelId="{39744ED4-A5F1-4C72-9242-4A0DD417EECE}">
      <dgm:prSet phldrT="[Текст]"/>
      <dgm:spPr>
        <a:solidFill>
          <a:srgbClr val="5DFD87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под руководством педагога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52816861-094A-4064-9CCD-2DF5DCAB4B1B}" type="parTrans" cxnId="{FEB98802-5D6A-439C-BA61-271ADE078DF2}">
      <dgm:prSet/>
      <dgm:spPr/>
      <dgm:t>
        <a:bodyPr/>
        <a:lstStyle/>
        <a:p>
          <a:endParaRPr lang="ru-RU"/>
        </a:p>
      </dgm:t>
    </dgm:pt>
    <dgm:pt modelId="{0737DA89-8E15-4327-A103-954DC69BEAAF}" type="sibTrans" cxnId="{FEB98802-5D6A-439C-BA61-271ADE078DF2}">
      <dgm:prSet/>
      <dgm:spPr/>
      <dgm:t>
        <a:bodyPr/>
        <a:lstStyle/>
        <a:p>
          <a:endParaRPr lang="ru-RU"/>
        </a:p>
      </dgm:t>
    </dgm:pt>
    <dgm:pt modelId="{EBF026F9-087F-42AF-B27E-1EDCEED68A61}">
      <dgm:prSet phldrT="[Текст]"/>
      <dgm:spPr>
        <a:solidFill>
          <a:srgbClr val="FCBC4A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частично поисковый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0D5EEE6B-6860-4763-8E55-26A6B561BDE3}" type="parTrans" cxnId="{28114C9A-33E6-4615-80FB-317521E5F71A}">
      <dgm:prSet/>
      <dgm:spPr/>
      <dgm:t>
        <a:bodyPr/>
        <a:lstStyle/>
        <a:p>
          <a:endParaRPr lang="ru-RU"/>
        </a:p>
      </dgm:t>
    </dgm:pt>
    <dgm:pt modelId="{E4CC46B6-6A1D-489B-87F7-7C708C2F5AC6}" type="sibTrans" cxnId="{28114C9A-33E6-4615-80FB-317521E5F71A}">
      <dgm:prSet/>
      <dgm:spPr/>
      <dgm:t>
        <a:bodyPr/>
        <a:lstStyle/>
        <a:p>
          <a:endParaRPr lang="ru-RU"/>
        </a:p>
      </dgm:t>
    </dgm:pt>
    <dgm:pt modelId="{A9D63120-BBBD-4110-BEAA-E5919F7D208D}" type="pres">
      <dgm:prSet presAssocID="{3ED3BE16-6478-4FF5-B98E-83D5E7F0607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A9E7E5-C3C9-4ABF-BA2E-0B6160447C34}" type="pres">
      <dgm:prSet presAssocID="{B0774832-E88E-45CE-A705-3D30B04FA178}" presName="vertOne" presStyleCnt="0"/>
      <dgm:spPr/>
    </dgm:pt>
    <dgm:pt modelId="{DE62FB28-6DCE-427E-9A99-243DED4667E5}" type="pres">
      <dgm:prSet presAssocID="{B0774832-E88E-45CE-A705-3D30B04FA178}" presName="txOne" presStyleLbl="node0" presStyleIdx="0" presStyleCnt="1" custScaleY="49272" custLinFactNeighborX="114" custLinFactNeighborY="-308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BDA559-59D9-4F9E-AFDF-10D58E836CFE}" type="pres">
      <dgm:prSet presAssocID="{B0774832-E88E-45CE-A705-3D30B04FA178}" presName="parTransOne" presStyleCnt="0"/>
      <dgm:spPr/>
    </dgm:pt>
    <dgm:pt modelId="{90D17D12-5CD7-4FFC-B9C9-307000F50200}" type="pres">
      <dgm:prSet presAssocID="{B0774832-E88E-45CE-A705-3D30B04FA178}" presName="horzOne" presStyleCnt="0"/>
      <dgm:spPr/>
    </dgm:pt>
    <dgm:pt modelId="{361C5373-277E-41C9-9A03-C603872E5F89}" type="pres">
      <dgm:prSet presAssocID="{200D46F3-9634-456E-B1A6-B91EA5CDE7CB}" presName="vertTwo" presStyleCnt="0"/>
      <dgm:spPr/>
    </dgm:pt>
    <dgm:pt modelId="{1AAA463C-27B1-45AE-8E7D-C734DD0B52B9}" type="pres">
      <dgm:prSet presAssocID="{200D46F3-9634-456E-B1A6-B91EA5CDE7CB}" presName="txTwo" presStyleLbl="node2" presStyleIdx="0" presStyleCnt="4" custScaleX="1232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A77D4F-9A2D-41B6-946E-752AB3E29AFF}" type="pres">
      <dgm:prSet presAssocID="{200D46F3-9634-456E-B1A6-B91EA5CDE7CB}" presName="parTransTwo" presStyleCnt="0"/>
      <dgm:spPr/>
    </dgm:pt>
    <dgm:pt modelId="{B3DD831A-F694-4EED-821B-EA0D926990A0}" type="pres">
      <dgm:prSet presAssocID="{200D46F3-9634-456E-B1A6-B91EA5CDE7CB}" presName="horzTwo" presStyleCnt="0"/>
      <dgm:spPr/>
    </dgm:pt>
    <dgm:pt modelId="{F92CDC0A-AAF4-4373-B912-528EE44A54CC}" type="pres">
      <dgm:prSet presAssocID="{3B561EA2-8BDF-42F4-B5E1-0A00B9070D4C}" presName="vertThree" presStyleCnt="0"/>
      <dgm:spPr/>
    </dgm:pt>
    <dgm:pt modelId="{5F48C2C9-E5C0-463B-A424-FD42E5FE051C}" type="pres">
      <dgm:prSet presAssocID="{3B561EA2-8BDF-42F4-B5E1-0A00B9070D4C}" presName="txThree" presStyleLbl="node3" presStyleIdx="0" presStyleCnt="6" custLinFactNeighborX="-6167" custLinFactNeighborY="-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AC23C5-C644-49C0-ABCB-BFD02598B553}" type="pres">
      <dgm:prSet presAssocID="{3B561EA2-8BDF-42F4-B5E1-0A00B9070D4C}" presName="horzThree" presStyleCnt="0"/>
      <dgm:spPr/>
    </dgm:pt>
    <dgm:pt modelId="{20A2EC5B-9834-47FE-9316-0FAB3BCB6138}" type="pres">
      <dgm:prSet presAssocID="{C502244D-09AB-447F-A955-57AB8C30E841}" presName="sibSpaceThree" presStyleCnt="0"/>
      <dgm:spPr/>
    </dgm:pt>
    <dgm:pt modelId="{254FF16A-4EAE-4CCE-A36F-BF8873804343}" type="pres">
      <dgm:prSet presAssocID="{942CD259-AFBA-4D08-B804-91131A5AFE00}" presName="vertThree" presStyleCnt="0"/>
      <dgm:spPr/>
    </dgm:pt>
    <dgm:pt modelId="{65B6C439-92B5-439B-B9A5-EF8E3A1D5488}" type="pres">
      <dgm:prSet presAssocID="{942CD259-AFBA-4D08-B804-91131A5AFE00}" presName="txThre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488AF2-D24F-40F0-8018-EC98EF1CEE00}" type="pres">
      <dgm:prSet presAssocID="{942CD259-AFBA-4D08-B804-91131A5AFE00}" presName="horzThree" presStyleCnt="0"/>
      <dgm:spPr/>
    </dgm:pt>
    <dgm:pt modelId="{D72B9713-964C-4A6A-A8A2-0E6E943B7A6D}" type="pres">
      <dgm:prSet presAssocID="{5E5D3DDC-5307-40BE-B1C7-DFE82749180B}" presName="sibSpaceThree" presStyleCnt="0"/>
      <dgm:spPr/>
    </dgm:pt>
    <dgm:pt modelId="{7857BF40-8070-4C0C-9CE0-7564F4D3372C}" type="pres">
      <dgm:prSet presAssocID="{FA1985F9-8150-403C-B4F3-8E7E318D088F}" presName="vertThree" presStyleCnt="0"/>
      <dgm:spPr/>
    </dgm:pt>
    <dgm:pt modelId="{887472EB-3B8E-4380-81F2-82091F207F25}" type="pres">
      <dgm:prSet presAssocID="{FA1985F9-8150-403C-B4F3-8E7E318D088F}" presName="txThree" presStyleLbl="node3" presStyleIdx="2" presStyleCnt="6" custLinFactNeighborX="3668" custLinFactNeighborY="-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C70E0D-3C88-4A95-A283-12823850EBCB}" type="pres">
      <dgm:prSet presAssocID="{FA1985F9-8150-403C-B4F3-8E7E318D088F}" presName="horzThree" presStyleCnt="0"/>
      <dgm:spPr/>
    </dgm:pt>
    <dgm:pt modelId="{C6702848-4923-4DE1-AD4A-08389D0C3D7F}" type="pres">
      <dgm:prSet presAssocID="{789A1AB0-4E03-415D-999F-589474AFA00F}" presName="sibSpaceTwo" presStyleCnt="0"/>
      <dgm:spPr/>
    </dgm:pt>
    <dgm:pt modelId="{88844693-45C8-472C-AAAF-F958EF8F122B}" type="pres">
      <dgm:prSet presAssocID="{A4D6515C-E7A9-47AB-8DEB-FF35BAD62D1C}" presName="vertTwo" presStyleCnt="0"/>
      <dgm:spPr/>
    </dgm:pt>
    <dgm:pt modelId="{2DF82315-B842-4B83-BDBA-2AE228CA6803}" type="pres">
      <dgm:prSet presAssocID="{A4D6515C-E7A9-47AB-8DEB-FF35BAD62D1C}" presName="txTwo" presStyleLbl="node2" presStyleIdx="1" presStyleCnt="4" custScaleX="223359" custLinFactNeighborX="8590" custLinFactNeighborY="2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561D40-0423-4148-97B9-40030E88405B}" type="pres">
      <dgm:prSet presAssocID="{A4D6515C-E7A9-47AB-8DEB-FF35BAD62D1C}" presName="horzTwo" presStyleCnt="0"/>
      <dgm:spPr/>
    </dgm:pt>
    <dgm:pt modelId="{39F032C8-4D64-49F4-B6D1-30DB17E619A2}" type="pres">
      <dgm:prSet presAssocID="{7099A7D8-1653-4847-A174-FD0C953FE6FA}" presName="sibSpaceTwo" presStyleCnt="0"/>
      <dgm:spPr/>
    </dgm:pt>
    <dgm:pt modelId="{5C04A356-ABF3-455E-8DFA-129A480EE96C}" type="pres">
      <dgm:prSet presAssocID="{4EA1290E-BBD6-4B6B-9A64-6344405ACC26}" presName="vertTwo" presStyleCnt="0"/>
      <dgm:spPr/>
    </dgm:pt>
    <dgm:pt modelId="{4C23551F-41BA-46FA-8AEB-E052B84A2D21}" type="pres">
      <dgm:prSet presAssocID="{4EA1290E-BBD6-4B6B-9A64-6344405ACC26}" presName="txTwo" presStyleLbl="node2" presStyleIdx="2" presStyleCnt="4" custScaleX="193643" custLinFactNeighborX="34325" custLinFactNeighborY="2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513404-2FFB-49AE-8204-C6A454AF2F38}" type="pres">
      <dgm:prSet presAssocID="{4EA1290E-BBD6-4B6B-9A64-6344405ACC26}" presName="horzTwo" presStyleCnt="0"/>
      <dgm:spPr/>
    </dgm:pt>
    <dgm:pt modelId="{A329E190-11D6-488A-AFE2-22C7664B7C3D}" type="pres">
      <dgm:prSet presAssocID="{BBD32ED8-AA75-4F33-9D37-A3FDF3EBAC0B}" presName="sibSpaceTwo" presStyleCnt="0"/>
      <dgm:spPr/>
    </dgm:pt>
    <dgm:pt modelId="{5A09E2B2-3D73-4DE4-9BE2-ECE17686C91E}" type="pres">
      <dgm:prSet presAssocID="{905AFD73-DB7C-48F7-B0CE-5066F13B175E}" presName="vertTwo" presStyleCnt="0"/>
      <dgm:spPr/>
    </dgm:pt>
    <dgm:pt modelId="{E0A3B656-6E13-4CEB-817B-0F9E8B989796}" type="pres">
      <dgm:prSet presAssocID="{905AFD73-DB7C-48F7-B0CE-5066F13B175E}" presName="txTwo" presStyleLbl="node2" presStyleIdx="3" presStyleCnt="4" custScaleX="76165" custLinFactNeighborX="5495" custLinFactNeighborY="26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D1059B-B0CF-4DB8-8D57-6233888D8AAC}" type="pres">
      <dgm:prSet presAssocID="{905AFD73-DB7C-48F7-B0CE-5066F13B175E}" presName="parTransTwo" presStyleCnt="0"/>
      <dgm:spPr/>
    </dgm:pt>
    <dgm:pt modelId="{848166B9-DF9D-4A8B-874F-9D9F4789775A}" type="pres">
      <dgm:prSet presAssocID="{905AFD73-DB7C-48F7-B0CE-5066F13B175E}" presName="horzTwo" presStyleCnt="0"/>
      <dgm:spPr/>
    </dgm:pt>
    <dgm:pt modelId="{E9EF5009-59D8-4154-940D-B58667B33E1B}" type="pres">
      <dgm:prSet presAssocID="{24A4A947-B4A2-4575-8377-290C971009BE}" presName="vertThree" presStyleCnt="0"/>
      <dgm:spPr/>
    </dgm:pt>
    <dgm:pt modelId="{53398401-9C4C-475F-BE64-C0356D0D115D}" type="pres">
      <dgm:prSet presAssocID="{24A4A947-B4A2-4575-8377-290C971009BE}" presName="txThree" presStyleLbl="node3" presStyleIdx="3" presStyleCnt="6" custScaleX="98395" custLinFactX="-156193" custLinFactNeighborX="-200000" custLinFactNeighborY="-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AD87DF-649E-41A3-96C2-E4871DFE583D}" type="pres">
      <dgm:prSet presAssocID="{24A4A947-B4A2-4575-8377-290C971009BE}" presName="horzThree" presStyleCnt="0"/>
      <dgm:spPr/>
    </dgm:pt>
    <dgm:pt modelId="{712903E8-CBDC-47EA-82C2-5F94D20ECDC7}" type="pres">
      <dgm:prSet presAssocID="{8CF6EB8F-7153-462B-8FCE-FDCC561E8743}" presName="sibSpaceThree" presStyleCnt="0"/>
      <dgm:spPr/>
    </dgm:pt>
    <dgm:pt modelId="{4C97EAFB-18C5-47C3-A57D-32752D6F9F0B}" type="pres">
      <dgm:prSet presAssocID="{39744ED4-A5F1-4C72-9242-4A0DD417EECE}" presName="vertThree" presStyleCnt="0"/>
      <dgm:spPr/>
    </dgm:pt>
    <dgm:pt modelId="{B6EEE191-5862-41D6-A167-EC91B91A8EB2}" type="pres">
      <dgm:prSet presAssocID="{39744ED4-A5F1-4C72-9242-4A0DD417EECE}" presName="txThree" presStyleLbl="node3" presStyleIdx="4" presStyleCnt="6" custLinFactX="-100000" custLinFactNeighborX="-111802" custLinFactNeighborY="-3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F2DF1E-279C-4AEF-A178-4B09ED9E33F8}" type="pres">
      <dgm:prSet presAssocID="{39744ED4-A5F1-4C72-9242-4A0DD417EECE}" presName="horzThree" presStyleCnt="0"/>
      <dgm:spPr/>
    </dgm:pt>
    <dgm:pt modelId="{B14CEC34-7648-43EF-81CC-EC46E771F18E}" type="pres">
      <dgm:prSet presAssocID="{0737DA89-8E15-4327-A103-954DC69BEAAF}" presName="sibSpaceThree" presStyleCnt="0"/>
      <dgm:spPr/>
    </dgm:pt>
    <dgm:pt modelId="{BC42CDD4-2B20-4BD6-8BBA-C74DEBE1E07F}" type="pres">
      <dgm:prSet presAssocID="{EBF026F9-087F-42AF-B27E-1EDCEED68A61}" presName="vertThree" presStyleCnt="0"/>
      <dgm:spPr/>
    </dgm:pt>
    <dgm:pt modelId="{534776FC-44FC-48CF-BB5D-EBC4555DDE6F}" type="pres">
      <dgm:prSet presAssocID="{EBF026F9-087F-42AF-B27E-1EDCEED68A61}" presName="txThree" presStyleLbl="node3" presStyleIdx="5" presStyleCnt="6" custLinFactNeighborX="-88161" custLinFactNeighborY="2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21A8AB-0444-4F4F-BB7C-28E8201981FE}" type="pres">
      <dgm:prSet presAssocID="{EBF026F9-087F-42AF-B27E-1EDCEED68A61}" presName="horzThree" presStyleCnt="0"/>
      <dgm:spPr/>
    </dgm:pt>
  </dgm:ptLst>
  <dgm:cxnLst>
    <dgm:cxn modelId="{95A68C10-9D22-4C4E-B112-D154D0B97350}" srcId="{200D46F3-9634-456E-B1A6-B91EA5CDE7CB}" destId="{942CD259-AFBA-4D08-B804-91131A5AFE00}" srcOrd="1" destOrd="0" parTransId="{18A9DE1F-E228-4EE7-B5B7-1B01801B5BD5}" sibTransId="{5E5D3DDC-5307-40BE-B1C7-DFE82749180B}"/>
    <dgm:cxn modelId="{A94B0EE5-539F-44B1-AF51-0CEAC0C04241}" type="presOf" srcId="{200D46F3-9634-456E-B1A6-B91EA5CDE7CB}" destId="{1AAA463C-27B1-45AE-8E7D-C734DD0B52B9}" srcOrd="0" destOrd="0" presId="urn:microsoft.com/office/officeart/2005/8/layout/hierarchy4"/>
    <dgm:cxn modelId="{ED570517-F794-4FA1-97F6-BD5F20666741}" srcId="{B0774832-E88E-45CE-A705-3D30B04FA178}" destId="{200D46F3-9634-456E-B1A6-B91EA5CDE7CB}" srcOrd="0" destOrd="0" parTransId="{7F536CBF-BB63-4C72-8BC7-BE89CD2D19D5}" sibTransId="{789A1AB0-4E03-415D-999F-589474AFA00F}"/>
    <dgm:cxn modelId="{D75E9ECF-553A-4363-B2AB-ACA4B97FBF07}" type="presOf" srcId="{3ED3BE16-6478-4FF5-B98E-83D5E7F0607D}" destId="{A9D63120-BBBD-4110-BEAA-E5919F7D208D}" srcOrd="0" destOrd="0" presId="urn:microsoft.com/office/officeart/2005/8/layout/hierarchy4"/>
    <dgm:cxn modelId="{227F2545-3C16-43BE-9F67-B4B516213141}" type="presOf" srcId="{FA1985F9-8150-403C-B4F3-8E7E318D088F}" destId="{887472EB-3B8E-4380-81F2-82091F207F25}" srcOrd="0" destOrd="0" presId="urn:microsoft.com/office/officeart/2005/8/layout/hierarchy4"/>
    <dgm:cxn modelId="{FEB98802-5D6A-439C-BA61-271ADE078DF2}" srcId="{905AFD73-DB7C-48F7-B0CE-5066F13B175E}" destId="{39744ED4-A5F1-4C72-9242-4A0DD417EECE}" srcOrd="1" destOrd="0" parTransId="{52816861-094A-4064-9CCD-2DF5DCAB4B1B}" sibTransId="{0737DA89-8E15-4327-A103-954DC69BEAAF}"/>
    <dgm:cxn modelId="{A62CE1BB-5942-4AE7-AA0D-AA1F77DB3B76}" type="presOf" srcId="{905AFD73-DB7C-48F7-B0CE-5066F13B175E}" destId="{E0A3B656-6E13-4CEB-817B-0F9E8B989796}" srcOrd="0" destOrd="0" presId="urn:microsoft.com/office/officeart/2005/8/layout/hierarchy4"/>
    <dgm:cxn modelId="{745D16C3-C62D-430A-8C8B-63C1005A957A}" type="presOf" srcId="{39744ED4-A5F1-4C72-9242-4A0DD417EECE}" destId="{B6EEE191-5862-41D6-A167-EC91B91A8EB2}" srcOrd="0" destOrd="0" presId="urn:microsoft.com/office/officeart/2005/8/layout/hierarchy4"/>
    <dgm:cxn modelId="{CC3868C1-1B13-415E-86D6-AD11B9D65ECE}" srcId="{B0774832-E88E-45CE-A705-3D30B04FA178}" destId="{4EA1290E-BBD6-4B6B-9A64-6344405ACC26}" srcOrd="2" destOrd="0" parTransId="{C911F081-9E8C-4A78-8683-C29C047F0733}" sibTransId="{BBD32ED8-AA75-4F33-9D37-A3FDF3EBAC0B}"/>
    <dgm:cxn modelId="{822483B8-3213-43F9-A890-10C780D06A5D}" srcId="{B0774832-E88E-45CE-A705-3D30B04FA178}" destId="{905AFD73-DB7C-48F7-B0CE-5066F13B175E}" srcOrd="3" destOrd="0" parTransId="{D61E6728-6A92-4A99-879C-B21BEAE2699D}" sibTransId="{4058AEEB-A37F-4CEF-80C4-1732D7BE58EF}"/>
    <dgm:cxn modelId="{741E3DFB-973E-489C-9B6D-6E258563528D}" type="presOf" srcId="{A4D6515C-E7A9-47AB-8DEB-FF35BAD62D1C}" destId="{2DF82315-B842-4B83-BDBA-2AE228CA6803}" srcOrd="0" destOrd="0" presId="urn:microsoft.com/office/officeart/2005/8/layout/hierarchy4"/>
    <dgm:cxn modelId="{7749F37A-CE7C-452E-95ED-FCAFCBAB693A}" type="presOf" srcId="{3B561EA2-8BDF-42F4-B5E1-0A00B9070D4C}" destId="{5F48C2C9-E5C0-463B-A424-FD42E5FE051C}" srcOrd="0" destOrd="0" presId="urn:microsoft.com/office/officeart/2005/8/layout/hierarchy4"/>
    <dgm:cxn modelId="{7FDD273C-07F9-4FFE-A6E6-367DDCB8CF73}" type="presOf" srcId="{EBF026F9-087F-42AF-B27E-1EDCEED68A61}" destId="{534776FC-44FC-48CF-BB5D-EBC4555DDE6F}" srcOrd="0" destOrd="0" presId="urn:microsoft.com/office/officeart/2005/8/layout/hierarchy4"/>
    <dgm:cxn modelId="{5CAF3E68-B025-489D-9AAE-BCCDF0F0DF7D}" type="presOf" srcId="{4EA1290E-BBD6-4B6B-9A64-6344405ACC26}" destId="{4C23551F-41BA-46FA-8AEB-E052B84A2D21}" srcOrd="0" destOrd="0" presId="urn:microsoft.com/office/officeart/2005/8/layout/hierarchy4"/>
    <dgm:cxn modelId="{8DCC5E40-AC45-48BE-8602-C05A1724051E}" type="presOf" srcId="{24A4A947-B4A2-4575-8377-290C971009BE}" destId="{53398401-9C4C-475F-BE64-C0356D0D115D}" srcOrd="0" destOrd="0" presId="urn:microsoft.com/office/officeart/2005/8/layout/hierarchy4"/>
    <dgm:cxn modelId="{149A0C85-DE23-4EA7-A3F1-362C931F8166}" type="presOf" srcId="{B0774832-E88E-45CE-A705-3D30B04FA178}" destId="{DE62FB28-6DCE-427E-9A99-243DED4667E5}" srcOrd="0" destOrd="0" presId="urn:microsoft.com/office/officeart/2005/8/layout/hierarchy4"/>
    <dgm:cxn modelId="{9C64A991-15D8-43A4-A822-9AD2A8EBACE4}" srcId="{3ED3BE16-6478-4FF5-B98E-83D5E7F0607D}" destId="{B0774832-E88E-45CE-A705-3D30B04FA178}" srcOrd="0" destOrd="0" parTransId="{0E403B81-633C-41E7-B022-1D55E0BE385E}" sibTransId="{26AE032F-A7B2-4DA1-9A89-3DBF29E9CC61}"/>
    <dgm:cxn modelId="{00AD3E6A-2AE7-4D54-881F-CE772A0B8AC9}" srcId="{905AFD73-DB7C-48F7-B0CE-5066F13B175E}" destId="{24A4A947-B4A2-4575-8377-290C971009BE}" srcOrd="0" destOrd="0" parTransId="{14BF7E8E-7B9D-4572-914A-B342375DE454}" sibTransId="{8CF6EB8F-7153-462B-8FCE-FDCC561E8743}"/>
    <dgm:cxn modelId="{28114C9A-33E6-4615-80FB-317521E5F71A}" srcId="{905AFD73-DB7C-48F7-B0CE-5066F13B175E}" destId="{EBF026F9-087F-42AF-B27E-1EDCEED68A61}" srcOrd="2" destOrd="0" parTransId="{0D5EEE6B-6860-4763-8E55-26A6B561BDE3}" sibTransId="{E4CC46B6-6A1D-489B-87F7-7C708C2F5AC6}"/>
    <dgm:cxn modelId="{63DCB840-C430-4A9B-9BB6-DCA291E017C5}" type="presOf" srcId="{942CD259-AFBA-4D08-B804-91131A5AFE00}" destId="{65B6C439-92B5-439B-B9A5-EF8E3A1D5488}" srcOrd="0" destOrd="0" presId="urn:microsoft.com/office/officeart/2005/8/layout/hierarchy4"/>
    <dgm:cxn modelId="{D7C0922B-3549-4657-85F3-E4E032CC047C}" srcId="{200D46F3-9634-456E-B1A6-B91EA5CDE7CB}" destId="{3B561EA2-8BDF-42F4-B5E1-0A00B9070D4C}" srcOrd="0" destOrd="0" parTransId="{DCDEE6D3-4C66-4CAA-B528-3B84D58D0B7D}" sibTransId="{C502244D-09AB-447F-A955-57AB8C30E841}"/>
    <dgm:cxn modelId="{608A037F-AE98-4AFD-BAAD-A7A97C7884A2}" srcId="{B0774832-E88E-45CE-A705-3D30B04FA178}" destId="{A4D6515C-E7A9-47AB-8DEB-FF35BAD62D1C}" srcOrd="1" destOrd="0" parTransId="{BADE634B-A5EF-4456-8D38-7003DBAE4CF7}" sibTransId="{7099A7D8-1653-4847-A174-FD0C953FE6FA}"/>
    <dgm:cxn modelId="{B362070E-AD69-41E7-96FD-330FD0235922}" srcId="{200D46F3-9634-456E-B1A6-B91EA5CDE7CB}" destId="{FA1985F9-8150-403C-B4F3-8E7E318D088F}" srcOrd="2" destOrd="0" parTransId="{D7EBBC16-8250-4864-AFB7-917C48717146}" sibTransId="{80E736EC-B945-4075-85DA-0A00F0AA3BB3}"/>
    <dgm:cxn modelId="{ED39B5C1-8AB2-45F5-92E1-A78EA83CD799}" type="presParOf" srcId="{A9D63120-BBBD-4110-BEAA-E5919F7D208D}" destId="{5DA9E7E5-C3C9-4ABF-BA2E-0B6160447C34}" srcOrd="0" destOrd="0" presId="urn:microsoft.com/office/officeart/2005/8/layout/hierarchy4"/>
    <dgm:cxn modelId="{529AF5BE-7FB8-4E63-A036-F0DAB1775FDD}" type="presParOf" srcId="{5DA9E7E5-C3C9-4ABF-BA2E-0B6160447C34}" destId="{DE62FB28-6DCE-427E-9A99-243DED4667E5}" srcOrd="0" destOrd="0" presId="urn:microsoft.com/office/officeart/2005/8/layout/hierarchy4"/>
    <dgm:cxn modelId="{EA5B0509-9094-469F-BFA3-D990F2F3CE77}" type="presParOf" srcId="{5DA9E7E5-C3C9-4ABF-BA2E-0B6160447C34}" destId="{62BDA559-59D9-4F9E-AFDF-10D58E836CFE}" srcOrd="1" destOrd="0" presId="urn:microsoft.com/office/officeart/2005/8/layout/hierarchy4"/>
    <dgm:cxn modelId="{899CBD2C-46A2-4ACA-85F6-ACCD6B94F30B}" type="presParOf" srcId="{5DA9E7E5-C3C9-4ABF-BA2E-0B6160447C34}" destId="{90D17D12-5CD7-4FFC-B9C9-307000F50200}" srcOrd="2" destOrd="0" presId="urn:microsoft.com/office/officeart/2005/8/layout/hierarchy4"/>
    <dgm:cxn modelId="{CA1986C6-11C4-403D-9240-86266131FCAB}" type="presParOf" srcId="{90D17D12-5CD7-4FFC-B9C9-307000F50200}" destId="{361C5373-277E-41C9-9A03-C603872E5F89}" srcOrd="0" destOrd="0" presId="urn:microsoft.com/office/officeart/2005/8/layout/hierarchy4"/>
    <dgm:cxn modelId="{01EB109B-7407-4062-9FE2-4A5ADD59F7A7}" type="presParOf" srcId="{361C5373-277E-41C9-9A03-C603872E5F89}" destId="{1AAA463C-27B1-45AE-8E7D-C734DD0B52B9}" srcOrd="0" destOrd="0" presId="urn:microsoft.com/office/officeart/2005/8/layout/hierarchy4"/>
    <dgm:cxn modelId="{5095D039-8B72-448B-B4D5-DB0C31ED62D1}" type="presParOf" srcId="{361C5373-277E-41C9-9A03-C603872E5F89}" destId="{A3A77D4F-9A2D-41B6-946E-752AB3E29AFF}" srcOrd="1" destOrd="0" presId="urn:microsoft.com/office/officeart/2005/8/layout/hierarchy4"/>
    <dgm:cxn modelId="{CFCE8A5A-33EA-4883-9D1D-9EDCE994165B}" type="presParOf" srcId="{361C5373-277E-41C9-9A03-C603872E5F89}" destId="{B3DD831A-F694-4EED-821B-EA0D926990A0}" srcOrd="2" destOrd="0" presId="urn:microsoft.com/office/officeart/2005/8/layout/hierarchy4"/>
    <dgm:cxn modelId="{19CA6347-383F-4054-B392-9F30DB998595}" type="presParOf" srcId="{B3DD831A-F694-4EED-821B-EA0D926990A0}" destId="{F92CDC0A-AAF4-4373-B912-528EE44A54CC}" srcOrd="0" destOrd="0" presId="urn:microsoft.com/office/officeart/2005/8/layout/hierarchy4"/>
    <dgm:cxn modelId="{86FE47F2-AE52-4F78-A4D7-E512FAEBAD64}" type="presParOf" srcId="{F92CDC0A-AAF4-4373-B912-528EE44A54CC}" destId="{5F48C2C9-E5C0-463B-A424-FD42E5FE051C}" srcOrd="0" destOrd="0" presId="urn:microsoft.com/office/officeart/2005/8/layout/hierarchy4"/>
    <dgm:cxn modelId="{C0DFFE31-9DEF-472E-B78C-9A586DA72573}" type="presParOf" srcId="{F92CDC0A-AAF4-4373-B912-528EE44A54CC}" destId="{15AC23C5-C644-49C0-ABCB-BFD02598B553}" srcOrd="1" destOrd="0" presId="urn:microsoft.com/office/officeart/2005/8/layout/hierarchy4"/>
    <dgm:cxn modelId="{61DE88F0-D24D-440A-8821-3A72DDBFBBC4}" type="presParOf" srcId="{B3DD831A-F694-4EED-821B-EA0D926990A0}" destId="{20A2EC5B-9834-47FE-9316-0FAB3BCB6138}" srcOrd="1" destOrd="0" presId="urn:microsoft.com/office/officeart/2005/8/layout/hierarchy4"/>
    <dgm:cxn modelId="{2B539646-D8B9-47C9-8221-9FA437F3ACC6}" type="presParOf" srcId="{B3DD831A-F694-4EED-821B-EA0D926990A0}" destId="{254FF16A-4EAE-4CCE-A36F-BF8873804343}" srcOrd="2" destOrd="0" presId="urn:microsoft.com/office/officeart/2005/8/layout/hierarchy4"/>
    <dgm:cxn modelId="{65370385-8189-498A-AEEB-15AA45002077}" type="presParOf" srcId="{254FF16A-4EAE-4CCE-A36F-BF8873804343}" destId="{65B6C439-92B5-439B-B9A5-EF8E3A1D5488}" srcOrd="0" destOrd="0" presId="urn:microsoft.com/office/officeart/2005/8/layout/hierarchy4"/>
    <dgm:cxn modelId="{36CB8519-B3CA-44F6-AFF4-BFE6276E496B}" type="presParOf" srcId="{254FF16A-4EAE-4CCE-A36F-BF8873804343}" destId="{F1488AF2-D24F-40F0-8018-EC98EF1CEE00}" srcOrd="1" destOrd="0" presId="urn:microsoft.com/office/officeart/2005/8/layout/hierarchy4"/>
    <dgm:cxn modelId="{E01E6FBA-CFA1-4EEF-8DA1-8A136CC6EB8B}" type="presParOf" srcId="{B3DD831A-F694-4EED-821B-EA0D926990A0}" destId="{D72B9713-964C-4A6A-A8A2-0E6E943B7A6D}" srcOrd="3" destOrd="0" presId="urn:microsoft.com/office/officeart/2005/8/layout/hierarchy4"/>
    <dgm:cxn modelId="{A2F5AEBF-4ED6-4C01-97EB-B3C9268F66C3}" type="presParOf" srcId="{B3DD831A-F694-4EED-821B-EA0D926990A0}" destId="{7857BF40-8070-4C0C-9CE0-7564F4D3372C}" srcOrd="4" destOrd="0" presId="urn:microsoft.com/office/officeart/2005/8/layout/hierarchy4"/>
    <dgm:cxn modelId="{6758261B-0B8F-450E-9670-1350537E9BEF}" type="presParOf" srcId="{7857BF40-8070-4C0C-9CE0-7564F4D3372C}" destId="{887472EB-3B8E-4380-81F2-82091F207F25}" srcOrd="0" destOrd="0" presId="urn:microsoft.com/office/officeart/2005/8/layout/hierarchy4"/>
    <dgm:cxn modelId="{86D46A99-9FD9-496D-93BE-3974917D786F}" type="presParOf" srcId="{7857BF40-8070-4C0C-9CE0-7564F4D3372C}" destId="{41C70E0D-3C88-4A95-A283-12823850EBCB}" srcOrd="1" destOrd="0" presId="urn:microsoft.com/office/officeart/2005/8/layout/hierarchy4"/>
    <dgm:cxn modelId="{7A91A0FA-677E-47EF-AD58-E935E7A318CB}" type="presParOf" srcId="{90D17D12-5CD7-4FFC-B9C9-307000F50200}" destId="{C6702848-4923-4DE1-AD4A-08389D0C3D7F}" srcOrd="1" destOrd="0" presId="urn:microsoft.com/office/officeart/2005/8/layout/hierarchy4"/>
    <dgm:cxn modelId="{69A76A0C-812D-4173-8AD1-981265FE4FE6}" type="presParOf" srcId="{90D17D12-5CD7-4FFC-B9C9-307000F50200}" destId="{88844693-45C8-472C-AAAF-F958EF8F122B}" srcOrd="2" destOrd="0" presId="urn:microsoft.com/office/officeart/2005/8/layout/hierarchy4"/>
    <dgm:cxn modelId="{1D2CBDD2-9ED3-4D0C-B781-780E4291B6B8}" type="presParOf" srcId="{88844693-45C8-472C-AAAF-F958EF8F122B}" destId="{2DF82315-B842-4B83-BDBA-2AE228CA6803}" srcOrd="0" destOrd="0" presId="urn:microsoft.com/office/officeart/2005/8/layout/hierarchy4"/>
    <dgm:cxn modelId="{4055D7B1-A320-4201-890A-927638C32255}" type="presParOf" srcId="{88844693-45C8-472C-AAAF-F958EF8F122B}" destId="{B1561D40-0423-4148-97B9-40030E88405B}" srcOrd="1" destOrd="0" presId="urn:microsoft.com/office/officeart/2005/8/layout/hierarchy4"/>
    <dgm:cxn modelId="{FF7FFD76-DB6A-4215-95D6-6524D0453B1C}" type="presParOf" srcId="{90D17D12-5CD7-4FFC-B9C9-307000F50200}" destId="{39F032C8-4D64-49F4-B6D1-30DB17E619A2}" srcOrd="3" destOrd="0" presId="urn:microsoft.com/office/officeart/2005/8/layout/hierarchy4"/>
    <dgm:cxn modelId="{70FAB682-B65D-42D6-A335-9412257099DF}" type="presParOf" srcId="{90D17D12-5CD7-4FFC-B9C9-307000F50200}" destId="{5C04A356-ABF3-455E-8DFA-129A480EE96C}" srcOrd="4" destOrd="0" presId="urn:microsoft.com/office/officeart/2005/8/layout/hierarchy4"/>
    <dgm:cxn modelId="{EBC519FA-B959-4FFC-88E7-CD3A5B3A67BA}" type="presParOf" srcId="{5C04A356-ABF3-455E-8DFA-129A480EE96C}" destId="{4C23551F-41BA-46FA-8AEB-E052B84A2D21}" srcOrd="0" destOrd="0" presId="urn:microsoft.com/office/officeart/2005/8/layout/hierarchy4"/>
    <dgm:cxn modelId="{8200EF43-AE25-4F94-B57C-9C6D8296413B}" type="presParOf" srcId="{5C04A356-ABF3-455E-8DFA-129A480EE96C}" destId="{41513404-2FFB-49AE-8204-C6A454AF2F38}" srcOrd="1" destOrd="0" presId="urn:microsoft.com/office/officeart/2005/8/layout/hierarchy4"/>
    <dgm:cxn modelId="{4F6EE7D4-9CA3-41D7-B2CC-1EDFC9803F88}" type="presParOf" srcId="{90D17D12-5CD7-4FFC-B9C9-307000F50200}" destId="{A329E190-11D6-488A-AFE2-22C7664B7C3D}" srcOrd="5" destOrd="0" presId="urn:microsoft.com/office/officeart/2005/8/layout/hierarchy4"/>
    <dgm:cxn modelId="{20656A1E-D533-4BF6-9B11-A98DB66A08AE}" type="presParOf" srcId="{90D17D12-5CD7-4FFC-B9C9-307000F50200}" destId="{5A09E2B2-3D73-4DE4-9BE2-ECE17686C91E}" srcOrd="6" destOrd="0" presId="urn:microsoft.com/office/officeart/2005/8/layout/hierarchy4"/>
    <dgm:cxn modelId="{8061D471-0DFA-4701-AC9C-55A343B3ED8F}" type="presParOf" srcId="{5A09E2B2-3D73-4DE4-9BE2-ECE17686C91E}" destId="{E0A3B656-6E13-4CEB-817B-0F9E8B989796}" srcOrd="0" destOrd="0" presId="urn:microsoft.com/office/officeart/2005/8/layout/hierarchy4"/>
    <dgm:cxn modelId="{9E5BB4D2-3BCD-4B6B-AB20-48FE4CDABFBB}" type="presParOf" srcId="{5A09E2B2-3D73-4DE4-9BE2-ECE17686C91E}" destId="{CFD1059B-B0CF-4DB8-8D57-6233888D8AAC}" srcOrd="1" destOrd="0" presId="urn:microsoft.com/office/officeart/2005/8/layout/hierarchy4"/>
    <dgm:cxn modelId="{44D608EA-E826-472B-B9CF-861B503DCEBB}" type="presParOf" srcId="{5A09E2B2-3D73-4DE4-9BE2-ECE17686C91E}" destId="{848166B9-DF9D-4A8B-874F-9D9F4789775A}" srcOrd="2" destOrd="0" presId="urn:microsoft.com/office/officeart/2005/8/layout/hierarchy4"/>
    <dgm:cxn modelId="{D9EA69E3-FA1D-46FC-BE17-F4743B91FA1F}" type="presParOf" srcId="{848166B9-DF9D-4A8B-874F-9D9F4789775A}" destId="{E9EF5009-59D8-4154-940D-B58667B33E1B}" srcOrd="0" destOrd="0" presId="urn:microsoft.com/office/officeart/2005/8/layout/hierarchy4"/>
    <dgm:cxn modelId="{4BFE8F44-9AE3-41D0-99F1-CE8776437994}" type="presParOf" srcId="{E9EF5009-59D8-4154-940D-B58667B33E1B}" destId="{53398401-9C4C-475F-BE64-C0356D0D115D}" srcOrd="0" destOrd="0" presId="urn:microsoft.com/office/officeart/2005/8/layout/hierarchy4"/>
    <dgm:cxn modelId="{3E1FCEB3-37B0-401A-B9F7-0634092468C9}" type="presParOf" srcId="{E9EF5009-59D8-4154-940D-B58667B33E1B}" destId="{D0AD87DF-649E-41A3-96C2-E4871DFE583D}" srcOrd="1" destOrd="0" presId="urn:microsoft.com/office/officeart/2005/8/layout/hierarchy4"/>
    <dgm:cxn modelId="{E81A12E2-D343-4680-B893-49B621310F81}" type="presParOf" srcId="{848166B9-DF9D-4A8B-874F-9D9F4789775A}" destId="{712903E8-CBDC-47EA-82C2-5F94D20ECDC7}" srcOrd="1" destOrd="0" presId="urn:microsoft.com/office/officeart/2005/8/layout/hierarchy4"/>
    <dgm:cxn modelId="{6EB31B98-8359-4C97-97BF-860500D809CF}" type="presParOf" srcId="{848166B9-DF9D-4A8B-874F-9D9F4789775A}" destId="{4C97EAFB-18C5-47C3-A57D-32752D6F9F0B}" srcOrd="2" destOrd="0" presId="urn:microsoft.com/office/officeart/2005/8/layout/hierarchy4"/>
    <dgm:cxn modelId="{0D63C3C1-32D4-4634-84C1-035373C01D7D}" type="presParOf" srcId="{4C97EAFB-18C5-47C3-A57D-32752D6F9F0B}" destId="{B6EEE191-5862-41D6-A167-EC91B91A8EB2}" srcOrd="0" destOrd="0" presId="urn:microsoft.com/office/officeart/2005/8/layout/hierarchy4"/>
    <dgm:cxn modelId="{F95AAC32-0B08-444D-9ADF-E45036C9D537}" type="presParOf" srcId="{4C97EAFB-18C5-47C3-A57D-32752D6F9F0B}" destId="{6EF2DF1E-279C-4AEF-A178-4B09ED9E33F8}" srcOrd="1" destOrd="0" presId="urn:microsoft.com/office/officeart/2005/8/layout/hierarchy4"/>
    <dgm:cxn modelId="{8C911DA9-9EDB-4C9E-9468-FF932C224909}" type="presParOf" srcId="{848166B9-DF9D-4A8B-874F-9D9F4789775A}" destId="{B14CEC34-7648-43EF-81CC-EC46E771F18E}" srcOrd="3" destOrd="0" presId="urn:microsoft.com/office/officeart/2005/8/layout/hierarchy4"/>
    <dgm:cxn modelId="{000EB42A-DE4E-4601-9D1C-27912892FE34}" type="presParOf" srcId="{848166B9-DF9D-4A8B-874F-9D9F4789775A}" destId="{BC42CDD4-2B20-4BD6-8BBA-C74DEBE1E07F}" srcOrd="4" destOrd="0" presId="urn:microsoft.com/office/officeart/2005/8/layout/hierarchy4"/>
    <dgm:cxn modelId="{486A71AA-9B16-4764-AABB-9BB10E66DF11}" type="presParOf" srcId="{BC42CDD4-2B20-4BD6-8BBA-C74DEBE1E07F}" destId="{534776FC-44FC-48CF-BB5D-EBC4555DDE6F}" srcOrd="0" destOrd="0" presId="urn:microsoft.com/office/officeart/2005/8/layout/hierarchy4"/>
    <dgm:cxn modelId="{3F9E885D-AC28-4EC7-B5D5-4572BEE5E11A}" type="presParOf" srcId="{BC42CDD4-2B20-4BD6-8BBA-C74DEBE1E07F}" destId="{0321A8AB-0444-4F4F-BB7C-28E8201981F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944200-6778-4221-8544-5718FD7C746C}" type="doc">
      <dgm:prSet loTypeId="urn:microsoft.com/office/officeart/2005/8/layout/hList6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F2A6155-34E5-4B1B-9044-4F22C06C1B3E}">
      <dgm:prSet phldrT="[Текст]"/>
      <dgm:spPr>
        <a:solidFill>
          <a:srgbClr val="F2FD5F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err="1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физминутки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300BBC17-2526-497D-8BEE-1F3595825B3B}" type="parTrans" cxnId="{9742BD51-93A1-4203-A317-268410F7C16C}">
      <dgm:prSet/>
      <dgm:spPr/>
      <dgm:t>
        <a:bodyPr/>
        <a:lstStyle/>
        <a:p>
          <a:endParaRPr lang="ru-RU"/>
        </a:p>
      </dgm:t>
    </dgm:pt>
    <dgm:pt modelId="{277ADC6D-77DD-43B4-8E60-676BDA5AEFF4}" type="sibTrans" cxnId="{9742BD51-93A1-4203-A317-268410F7C16C}">
      <dgm:prSet/>
      <dgm:spPr/>
      <dgm:t>
        <a:bodyPr/>
        <a:lstStyle/>
        <a:p>
          <a:endParaRPr lang="ru-RU"/>
        </a:p>
      </dgm:t>
    </dgm:pt>
    <dgm:pt modelId="{F360DBF0-B714-4373-B421-7FB6F53C9800}">
      <dgm:prSet phldrT="[Текст]" custT="1"/>
      <dgm:spPr>
        <a:solidFill>
          <a:srgbClr val="F2FD5F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разминка во время напряженной интеллектуальной деятельности, 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F5BADA64-8B1E-47B1-AE5E-12681132D428}" type="parTrans" cxnId="{F35F4A58-122B-4757-B5DA-9D22207649A5}">
      <dgm:prSet/>
      <dgm:spPr/>
      <dgm:t>
        <a:bodyPr/>
        <a:lstStyle/>
        <a:p>
          <a:endParaRPr lang="ru-RU"/>
        </a:p>
      </dgm:t>
    </dgm:pt>
    <dgm:pt modelId="{3EB10C61-B2C7-46F2-91D4-D2358919CECD}" type="sibTrans" cxnId="{F35F4A58-122B-4757-B5DA-9D22207649A5}">
      <dgm:prSet/>
      <dgm:spPr/>
      <dgm:t>
        <a:bodyPr/>
        <a:lstStyle/>
        <a:p>
          <a:endParaRPr lang="ru-RU"/>
        </a:p>
      </dgm:t>
    </dgm:pt>
    <dgm:pt modelId="{7D3CF594-D6F6-4710-8AC3-44336B335A45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упражнения на снятие нервного напряжения у детей 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A24E9662-E22E-4FFE-A56B-064E23BF5709}" type="parTrans" cxnId="{18F68AC5-BDDB-429B-8D02-57FF009A49DD}">
      <dgm:prSet/>
      <dgm:spPr/>
      <dgm:t>
        <a:bodyPr/>
        <a:lstStyle/>
        <a:p>
          <a:endParaRPr lang="ru-RU"/>
        </a:p>
      </dgm:t>
    </dgm:pt>
    <dgm:pt modelId="{68199097-202A-4AB9-92EA-05E5AB820746}" type="sibTrans" cxnId="{18F68AC5-BDDB-429B-8D02-57FF009A49DD}">
      <dgm:prSet/>
      <dgm:spPr/>
      <dgm:t>
        <a:bodyPr/>
        <a:lstStyle/>
        <a:p>
          <a:endParaRPr lang="ru-RU"/>
        </a:p>
      </dgm:t>
    </dgm:pt>
    <dgm:pt modelId="{5BD915D5-AB94-46F8-8BB5-E6D62860B958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расслабление мышц шеи, рук, ног, 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2EF43C5F-04B4-4809-A66B-222EEBAD60C8}" type="parTrans" cxnId="{95E9A364-8982-4748-B8DC-803C15B5F05D}">
      <dgm:prSet/>
      <dgm:spPr/>
      <dgm:t>
        <a:bodyPr/>
        <a:lstStyle/>
        <a:p>
          <a:endParaRPr lang="ru-RU"/>
        </a:p>
      </dgm:t>
    </dgm:pt>
    <dgm:pt modelId="{8C528526-9754-4ABA-8FB7-42BEDD1CCC0A}" type="sibTrans" cxnId="{95E9A364-8982-4748-B8DC-803C15B5F05D}">
      <dgm:prSet/>
      <dgm:spPr/>
      <dgm:t>
        <a:bodyPr/>
        <a:lstStyle/>
        <a:p>
          <a:endParaRPr lang="ru-RU"/>
        </a:p>
      </dgm:t>
    </dgm:pt>
    <dgm:pt modelId="{3AFDD58A-BC28-4CCA-9A30-530114BA9DD2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упражнения на развитие эмоциональной сферы 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3B76F0C0-40DF-4102-9E62-BD6E1BEEB278}" type="parTrans" cxnId="{569D15E8-1AF6-4FBE-BD79-FD3EBE9CD3AB}">
      <dgm:prSet/>
      <dgm:spPr/>
      <dgm:t>
        <a:bodyPr/>
        <a:lstStyle/>
        <a:p>
          <a:endParaRPr lang="ru-RU"/>
        </a:p>
      </dgm:t>
    </dgm:pt>
    <dgm:pt modelId="{CF5F6AE6-0BAB-4DB4-A877-2CAE0756C948}" type="sibTrans" cxnId="{569D15E8-1AF6-4FBE-BD79-FD3EBE9CD3AB}">
      <dgm:prSet/>
      <dgm:spPr/>
      <dgm:t>
        <a:bodyPr/>
        <a:lstStyle/>
        <a:p>
          <a:endParaRPr lang="ru-RU"/>
        </a:p>
      </dgm:t>
    </dgm:pt>
    <dgm:pt modelId="{B813E149-8665-4C83-AA6D-0C58E8BF5030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7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</a:t>
          </a:r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Релаксация», 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FD01313C-F44D-4A11-AF8C-F2735B3BCAD1}" type="parTrans" cxnId="{014AA32C-460D-44D4-ACF5-AD8B2A757B11}">
      <dgm:prSet/>
      <dgm:spPr/>
      <dgm:t>
        <a:bodyPr/>
        <a:lstStyle/>
        <a:p>
          <a:endParaRPr lang="ru-RU"/>
        </a:p>
      </dgm:t>
    </dgm:pt>
    <dgm:pt modelId="{3DB36971-C1D0-46D6-B86F-333648A3B420}" type="sibTrans" cxnId="{014AA32C-460D-44D4-ACF5-AD8B2A757B11}">
      <dgm:prSet/>
      <dgm:spPr/>
      <dgm:t>
        <a:bodyPr/>
        <a:lstStyle/>
        <a:p>
          <a:endParaRPr lang="ru-RU"/>
        </a:p>
      </dgm:t>
    </dgm:pt>
    <dgm:pt modelId="{EF4C61CE-0E95-4211-91ED-5988E9B2F31E}">
      <dgm:prSet phldrT="[Текст]" custT="1"/>
      <dgm:spPr>
        <a:solidFill>
          <a:srgbClr val="F2FD5F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музыкально-ритмическая гимнастика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EE01BA07-AD4C-4E1B-AE2D-60B2C300F7F2}" type="parTrans" cxnId="{C5CE7EF9-2188-4F5A-9508-3FAA6F30CC92}">
      <dgm:prSet/>
      <dgm:spPr/>
      <dgm:t>
        <a:bodyPr/>
        <a:lstStyle/>
        <a:p>
          <a:endParaRPr lang="ru-RU"/>
        </a:p>
      </dgm:t>
    </dgm:pt>
    <dgm:pt modelId="{11D9EC7E-7AAB-48E0-98BF-FF37AE5A6B3B}" type="sibTrans" cxnId="{C5CE7EF9-2188-4F5A-9508-3FAA6F30CC92}">
      <dgm:prSet/>
      <dgm:spPr/>
      <dgm:t>
        <a:bodyPr/>
        <a:lstStyle/>
        <a:p>
          <a:endParaRPr lang="ru-RU"/>
        </a:p>
      </dgm:t>
    </dgm:pt>
    <dgm:pt modelId="{1EADA6E2-74E9-4F98-B121-72DFF1C08568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быстрое снятие сильного эмоционального и физического напряжения, 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5DB71CE1-6C84-4A90-BA2A-719CAEF4BB23}" type="parTrans" cxnId="{118FDCC0-63A8-4E6E-8851-38C1692B5073}">
      <dgm:prSet/>
      <dgm:spPr/>
      <dgm:t>
        <a:bodyPr/>
        <a:lstStyle/>
        <a:p>
          <a:endParaRPr lang="ru-RU"/>
        </a:p>
      </dgm:t>
    </dgm:pt>
    <dgm:pt modelId="{DAB1FBF1-D053-4C76-BE25-BEC73FD11480}" type="sibTrans" cxnId="{118FDCC0-63A8-4E6E-8851-38C1692B5073}">
      <dgm:prSet/>
      <dgm:spPr/>
      <dgm:t>
        <a:bodyPr/>
        <a:lstStyle/>
        <a:p>
          <a:endParaRPr lang="ru-RU"/>
        </a:p>
      </dgm:t>
    </dgm:pt>
    <dgm:pt modelId="{F1283D60-C8AD-407A-AE24-DE6C26708EE6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расслабление всего организма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F9684EE-5AE2-4A77-BAD6-9127635C8A64}" type="parTrans" cxnId="{F7979771-290D-4878-A6BA-209431BFB54A}">
      <dgm:prSet/>
      <dgm:spPr/>
      <dgm:t>
        <a:bodyPr/>
        <a:lstStyle/>
        <a:p>
          <a:endParaRPr lang="ru-RU"/>
        </a:p>
      </dgm:t>
    </dgm:pt>
    <dgm:pt modelId="{135799B2-4890-46B3-8C4D-07DDE0E03875}" type="sibTrans" cxnId="{F7979771-290D-4878-A6BA-209431BFB54A}">
      <dgm:prSet/>
      <dgm:spPr/>
      <dgm:t>
        <a:bodyPr/>
        <a:lstStyle/>
        <a:p>
          <a:endParaRPr lang="ru-RU"/>
        </a:p>
      </dgm:t>
    </dgm:pt>
    <dgm:pt modelId="{C6C72C2E-6FD2-4EC7-A4A9-4B8F55A3F25D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«Хорошее настроение», 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93CCB79-402B-4D26-A54F-6F77AED8F05A}" type="parTrans" cxnId="{C1456C12-E998-4B9C-A9B7-EFABDD4BFF4C}">
      <dgm:prSet/>
      <dgm:spPr/>
      <dgm:t>
        <a:bodyPr/>
        <a:lstStyle/>
        <a:p>
          <a:endParaRPr lang="ru-RU"/>
        </a:p>
      </dgm:t>
    </dgm:pt>
    <dgm:pt modelId="{F7278319-2618-4A96-9A9A-BB3792083DE0}" type="sibTrans" cxnId="{C1456C12-E998-4B9C-A9B7-EFABDD4BFF4C}">
      <dgm:prSet/>
      <dgm:spPr/>
      <dgm:t>
        <a:bodyPr/>
        <a:lstStyle/>
        <a:p>
          <a:endParaRPr lang="ru-RU"/>
        </a:p>
      </dgm:t>
    </dgm:pt>
    <dgm:pt modelId="{B34D5990-96CB-4350-ADF9-76FECAEFA5B5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«Возьми и передай»,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A25D594E-80D5-478E-AEB2-8118E9064D69}" type="parTrans" cxnId="{D5B8C0EB-A9EB-41FA-A46E-96B017A20A7B}">
      <dgm:prSet/>
      <dgm:spPr/>
      <dgm:t>
        <a:bodyPr/>
        <a:lstStyle/>
        <a:p>
          <a:endParaRPr lang="ru-RU"/>
        </a:p>
      </dgm:t>
    </dgm:pt>
    <dgm:pt modelId="{A873A85A-7F03-40A7-86EA-2E95F0294D51}" type="sibTrans" cxnId="{D5B8C0EB-A9EB-41FA-A46E-96B017A20A7B}">
      <dgm:prSet/>
      <dgm:spPr/>
      <dgm:t>
        <a:bodyPr/>
        <a:lstStyle/>
        <a:p>
          <a:endParaRPr lang="ru-RU"/>
        </a:p>
      </dgm:t>
    </dgm:pt>
    <dgm:pt modelId="{D0CE400C-D001-493E-81BF-DAF9CB32B244}">
      <dgm:prSet phldrT="[Текст]" custT="1"/>
      <dgm:spPr>
        <a:solidFill>
          <a:srgbClr val="6FFAFD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«Раздумье»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93948C30-9162-4069-8439-86AA2534725C}" type="parTrans" cxnId="{AC052AA1-7239-44B7-A32A-AD27F9F91A63}">
      <dgm:prSet/>
      <dgm:spPr/>
      <dgm:t>
        <a:bodyPr/>
        <a:lstStyle/>
        <a:p>
          <a:endParaRPr lang="ru-RU"/>
        </a:p>
      </dgm:t>
    </dgm:pt>
    <dgm:pt modelId="{071975AF-263E-463D-9688-DE7254010B4E}" type="sibTrans" cxnId="{AC052AA1-7239-44B7-A32A-AD27F9F91A63}">
      <dgm:prSet/>
      <dgm:spPr/>
      <dgm:t>
        <a:bodyPr/>
        <a:lstStyle/>
        <a:p>
          <a:endParaRPr lang="ru-RU"/>
        </a:p>
      </dgm:t>
    </dgm:pt>
    <dgm:pt modelId="{59164E3B-3BF2-4350-A50F-70D825E6D17C}" type="pres">
      <dgm:prSet presAssocID="{19944200-6778-4221-8544-5718FD7C74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6C57CA-92EB-4301-AE9A-B3DDD54AE5BE}" type="pres">
      <dgm:prSet presAssocID="{AF2A6155-34E5-4B1B-9044-4F22C06C1B3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FCBDF-194F-4961-A9E7-054C2BE5B972}" type="pres">
      <dgm:prSet presAssocID="{277ADC6D-77DD-43B4-8E60-676BDA5AEFF4}" presName="sibTrans" presStyleCnt="0"/>
      <dgm:spPr/>
    </dgm:pt>
    <dgm:pt modelId="{6926D5DE-6794-4C1D-A8DF-D4E529BCEA2B}" type="pres">
      <dgm:prSet presAssocID="{7D3CF594-D6F6-4710-8AC3-44336B335A45}" presName="node" presStyleLbl="node1" presStyleIdx="1" presStyleCnt="3" custLinFactNeighborX="-543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DF52A-D26F-4867-B965-E29FD7C043F8}" type="pres">
      <dgm:prSet presAssocID="{68199097-202A-4AB9-92EA-05E5AB820746}" presName="sibTrans" presStyleCnt="0"/>
      <dgm:spPr/>
    </dgm:pt>
    <dgm:pt modelId="{A4529D09-BF71-4905-A7E1-B72F1B92E7E4}" type="pres">
      <dgm:prSet presAssocID="{3AFDD58A-BC28-4CCA-9A30-530114BA9DD2}" presName="node" presStyleLbl="node1" presStyleIdx="2" presStyleCnt="3" custLinFactNeighborX="-1035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8B1254-8548-4662-AD5B-4B5B35B87DBF}" type="presOf" srcId="{19944200-6778-4221-8544-5718FD7C746C}" destId="{59164E3B-3BF2-4350-A50F-70D825E6D17C}" srcOrd="0" destOrd="0" presId="urn:microsoft.com/office/officeart/2005/8/layout/hList6"/>
    <dgm:cxn modelId="{430CA324-6828-4A0A-AEBC-8E906893687B}" type="presOf" srcId="{5BD915D5-AB94-46F8-8BB5-E6D62860B958}" destId="{6926D5DE-6794-4C1D-A8DF-D4E529BCEA2B}" srcOrd="0" destOrd="1" presId="urn:microsoft.com/office/officeart/2005/8/layout/hList6"/>
    <dgm:cxn modelId="{C5CE7EF9-2188-4F5A-9508-3FAA6F30CC92}" srcId="{AF2A6155-34E5-4B1B-9044-4F22C06C1B3E}" destId="{EF4C61CE-0E95-4211-91ED-5988E9B2F31E}" srcOrd="1" destOrd="0" parTransId="{EE01BA07-AD4C-4E1B-AE2D-60B2C300F7F2}" sibTransId="{11D9EC7E-7AAB-48E0-98BF-FF37AE5A6B3B}"/>
    <dgm:cxn modelId="{97B26685-3761-4EB9-9D8E-E69B8B944BFF}" type="presOf" srcId="{F360DBF0-B714-4373-B421-7FB6F53C9800}" destId="{E96C57CA-92EB-4301-AE9A-B3DDD54AE5BE}" srcOrd="0" destOrd="1" presId="urn:microsoft.com/office/officeart/2005/8/layout/hList6"/>
    <dgm:cxn modelId="{89E40C6F-3522-47CF-A654-8BD5E1451D12}" type="presOf" srcId="{AF2A6155-34E5-4B1B-9044-4F22C06C1B3E}" destId="{E96C57CA-92EB-4301-AE9A-B3DDD54AE5BE}" srcOrd="0" destOrd="0" presId="urn:microsoft.com/office/officeart/2005/8/layout/hList6"/>
    <dgm:cxn modelId="{C13E5699-78F7-4048-9867-B947DAF1D349}" type="presOf" srcId="{1EADA6E2-74E9-4F98-B121-72DFF1C08568}" destId="{6926D5DE-6794-4C1D-A8DF-D4E529BCEA2B}" srcOrd="0" destOrd="2" presId="urn:microsoft.com/office/officeart/2005/8/layout/hList6"/>
    <dgm:cxn modelId="{569D15E8-1AF6-4FBE-BD79-FD3EBE9CD3AB}" srcId="{19944200-6778-4221-8544-5718FD7C746C}" destId="{3AFDD58A-BC28-4CCA-9A30-530114BA9DD2}" srcOrd="2" destOrd="0" parTransId="{3B76F0C0-40DF-4102-9E62-BD6E1BEEB278}" sibTransId="{CF5F6AE6-0BAB-4DB4-A877-2CAE0756C948}"/>
    <dgm:cxn modelId="{F7979771-290D-4878-A6BA-209431BFB54A}" srcId="{7D3CF594-D6F6-4710-8AC3-44336B335A45}" destId="{F1283D60-C8AD-407A-AE24-DE6C26708EE6}" srcOrd="2" destOrd="0" parTransId="{DF9684EE-5AE2-4A77-BAD6-9127635C8A64}" sibTransId="{135799B2-4890-46B3-8C4D-07DDE0E03875}"/>
    <dgm:cxn modelId="{C1456C12-E998-4B9C-A9B7-EFABDD4BFF4C}" srcId="{3AFDD58A-BC28-4CCA-9A30-530114BA9DD2}" destId="{C6C72C2E-6FD2-4EC7-A4A9-4B8F55A3F25D}" srcOrd="1" destOrd="0" parTransId="{D93CCB79-402B-4D26-A54F-6F77AED8F05A}" sibTransId="{F7278319-2618-4A96-9A9A-BB3792083DE0}"/>
    <dgm:cxn modelId="{D5B8C0EB-A9EB-41FA-A46E-96B017A20A7B}" srcId="{3AFDD58A-BC28-4CCA-9A30-530114BA9DD2}" destId="{B34D5990-96CB-4350-ADF9-76FECAEFA5B5}" srcOrd="2" destOrd="0" parTransId="{A25D594E-80D5-478E-AEB2-8118E9064D69}" sibTransId="{A873A85A-7F03-40A7-86EA-2E95F0294D51}"/>
    <dgm:cxn modelId="{AC052AA1-7239-44B7-A32A-AD27F9F91A63}" srcId="{3AFDD58A-BC28-4CCA-9A30-530114BA9DD2}" destId="{D0CE400C-D001-493E-81BF-DAF9CB32B244}" srcOrd="3" destOrd="0" parTransId="{93948C30-9162-4069-8439-86AA2534725C}" sibTransId="{071975AF-263E-463D-9688-DE7254010B4E}"/>
    <dgm:cxn modelId="{6D7268E5-8B83-467C-B311-1BE5D804368A}" type="presOf" srcId="{7D3CF594-D6F6-4710-8AC3-44336B335A45}" destId="{6926D5DE-6794-4C1D-A8DF-D4E529BCEA2B}" srcOrd="0" destOrd="0" presId="urn:microsoft.com/office/officeart/2005/8/layout/hList6"/>
    <dgm:cxn modelId="{FF353F3A-BAEC-4060-99CA-C1DDC68CAFFD}" type="presOf" srcId="{B813E149-8665-4C83-AA6D-0C58E8BF5030}" destId="{A4529D09-BF71-4905-A7E1-B72F1B92E7E4}" srcOrd="0" destOrd="1" presId="urn:microsoft.com/office/officeart/2005/8/layout/hList6"/>
    <dgm:cxn modelId="{95E9A364-8982-4748-B8DC-803C15B5F05D}" srcId="{7D3CF594-D6F6-4710-8AC3-44336B335A45}" destId="{5BD915D5-AB94-46F8-8BB5-E6D62860B958}" srcOrd="0" destOrd="0" parTransId="{2EF43C5F-04B4-4809-A66B-222EEBAD60C8}" sibTransId="{8C528526-9754-4ABA-8FB7-42BEDD1CCC0A}"/>
    <dgm:cxn modelId="{014AA32C-460D-44D4-ACF5-AD8B2A757B11}" srcId="{3AFDD58A-BC28-4CCA-9A30-530114BA9DD2}" destId="{B813E149-8665-4C83-AA6D-0C58E8BF5030}" srcOrd="0" destOrd="0" parTransId="{FD01313C-F44D-4A11-AF8C-F2735B3BCAD1}" sibTransId="{3DB36971-C1D0-46D6-B86F-333648A3B420}"/>
    <dgm:cxn modelId="{348ECDD0-EA20-4788-AD70-4EADFE00D167}" type="presOf" srcId="{B34D5990-96CB-4350-ADF9-76FECAEFA5B5}" destId="{A4529D09-BF71-4905-A7E1-B72F1B92E7E4}" srcOrd="0" destOrd="3" presId="urn:microsoft.com/office/officeart/2005/8/layout/hList6"/>
    <dgm:cxn modelId="{F35F4A58-122B-4757-B5DA-9D22207649A5}" srcId="{AF2A6155-34E5-4B1B-9044-4F22C06C1B3E}" destId="{F360DBF0-B714-4373-B421-7FB6F53C9800}" srcOrd="0" destOrd="0" parTransId="{F5BADA64-8B1E-47B1-AE5E-12681132D428}" sibTransId="{3EB10C61-B2C7-46F2-91D4-D2358919CECD}"/>
    <dgm:cxn modelId="{4CC4A5C5-0DB7-40F9-8E07-B6995CFEAE1B}" type="presOf" srcId="{3AFDD58A-BC28-4CCA-9A30-530114BA9DD2}" destId="{A4529D09-BF71-4905-A7E1-B72F1B92E7E4}" srcOrd="0" destOrd="0" presId="urn:microsoft.com/office/officeart/2005/8/layout/hList6"/>
    <dgm:cxn modelId="{118FDCC0-63A8-4E6E-8851-38C1692B5073}" srcId="{7D3CF594-D6F6-4710-8AC3-44336B335A45}" destId="{1EADA6E2-74E9-4F98-B121-72DFF1C08568}" srcOrd="1" destOrd="0" parTransId="{5DB71CE1-6C84-4A90-BA2A-719CAEF4BB23}" sibTransId="{DAB1FBF1-D053-4C76-BE25-BEC73FD11480}"/>
    <dgm:cxn modelId="{66206CBB-DA7F-4E77-BEC2-E6515F38524F}" type="presOf" srcId="{EF4C61CE-0E95-4211-91ED-5988E9B2F31E}" destId="{E96C57CA-92EB-4301-AE9A-B3DDD54AE5BE}" srcOrd="0" destOrd="2" presId="urn:microsoft.com/office/officeart/2005/8/layout/hList6"/>
    <dgm:cxn modelId="{A99D512E-BEF1-41EF-BE74-ACD62F264477}" type="presOf" srcId="{C6C72C2E-6FD2-4EC7-A4A9-4B8F55A3F25D}" destId="{A4529D09-BF71-4905-A7E1-B72F1B92E7E4}" srcOrd="0" destOrd="2" presId="urn:microsoft.com/office/officeart/2005/8/layout/hList6"/>
    <dgm:cxn modelId="{D3B8D852-991C-4178-A3F0-E70ED6DF0AA0}" type="presOf" srcId="{D0CE400C-D001-493E-81BF-DAF9CB32B244}" destId="{A4529D09-BF71-4905-A7E1-B72F1B92E7E4}" srcOrd="0" destOrd="4" presId="urn:microsoft.com/office/officeart/2005/8/layout/hList6"/>
    <dgm:cxn modelId="{18F68AC5-BDDB-429B-8D02-57FF009A49DD}" srcId="{19944200-6778-4221-8544-5718FD7C746C}" destId="{7D3CF594-D6F6-4710-8AC3-44336B335A45}" srcOrd="1" destOrd="0" parTransId="{A24E9662-E22E-4FFE-A56B-064E23BF5709}" sibTransId="{68199097-202A-4AB9-92EA-05E5AB820746}"/>
    <dgm:cxn modelId="{2B20471C-7EE5-451F-B347-496A96F2C50B}" type="presOf" srcId="{F1283D60-C8AD-407A-AE24-DE6C26708EE6}" destId="{6926D5DE-6794-4C1D-A8DF-D4E529BCEA2B}" srcOrd="0" destOrd="3" presId="urn:microsoft.com/office/officeart/2005/8/layout/hList6"/>
    <dgm:cxn modelId="{9742BD51-93A1-4203-A317-268410F7C16C}" srcId="{19944200-6778-4221-8544-5718FD7C746C}" destId="{AF2A6155-34E5-4B1B-9044-4F22C06C1B3E}" srcOrd="0" destOrd="0" parTransId="{300BBC17-2526-497D-8BEE-1F3595825B3B}" sibTransId="{277ADC6D-77DD-43B4-8E60-676BDA5AEFF4}"/>
    <dgm:cxn modelId="{C8B70342-CF54-4EF0-88B9-9739D727196D}" type="presParOf" srcId="{59164E3B-3BF2-4350-A50F-70D825E6D17C}" destId="{E96C57CA-92EB-4301-AE9A-B3DDD54AE5BE}" srcOrd="0" destOrd="0" presId="urn:microsoft.com/office/officeart/2005/8/layout/hList6"/>
    <dgm:cxn modelId="{9C37BC81-BE0A-4D5B-BE85-D6A1D2B250DD}" type="presParOf" srcId="{59164E3B-3BF2-4350-A50F-70D825E6D17C}" destId="{967FCBDF-194F-4961-A9E7-054C2BE5B972}" srcOrd="1" destOrd="0" presId="urn:microsoft.com/office/officeart/2005/8/layout/hList6"/>
    <dgm:cxn modelId="{F7728310-4FB1-4A2B-B5EC-EC9E32A82D09}" type="presParOf" srcId="{59164E3B-3BF2-4350-A50F-70D825E6D17C}" destId="{6926D5DE-6794-4C1D-A8DF-D4E529BCEA2B}" srcOrd="2" destOrd="0" presId="urn:microsoft.com/office/officeart/2005/8/layout/hList6"/>
    <dgm:cxn modelId="{06E9E1B8-331B-4583-AF52-F5E01107E316}" type="presParOf" srcId="{59164E3B-3BF2-4350-A50F-70D825E6D17C}" destId="{11CDF52A-D26F-4867-B965-E29FD7C043F8}" srcOrd="3" destOrd="0" presId="urn:microsoft.com/office/officeart/2005/8/layout/hList6"/>
    <dgm:cxn modelId="{E885D88E-8608-4759-B4C8-1225E158914D}" type="presParOf" srcId="{59164E3B-3BF2-4350-A50F-70D825E6D17C}" destId="{A4529D09-BF71-4905-A7E1-B72F1B92E7E4}" srcOrd="4" destOrd="0" presId="urn:microsoft.com/office/officeart/2005/8/layout/hList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546AC32-2A64-4610-BBA8-825AF244641D}" type="doc">
      <dgm:prSet loTypeId="urn:microsoft.com/office/officeart/2005/8/layout/hierarchy4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746BE62-26DC-4009-965C-34287A6E0936}">
      <dgm:prSet phldrT="[Текст]" custT="1"/>
      <dgm:spPr>
        <a:solidFill>
          <a:srgbClr val="FEA4BE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Times New Roman" pitchFamily="18" charset="0"/>
            </a:rPr>
            <a:t>Приемы активизации деятельности учащихся</a:t>
          </a:r>
          <a:endParaRPr lang="ru-RU" sz="3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A22230D6-1C7D-4104-AAFE-C536A3CC4E96}" type="parTrans" cxnId="{79222099-2868-4B28-893C-327C932AD0B9}">
      <dgm:prSet/>
      <dgm:spPr/>
      <dgm:t>
        <a:bodyPr/>
        <a:lstStyle/>
        <a:p>
          <a:endParaRPr lang="ru-RU"/>
        </a:p>
      </dgm:t>
    </dgm:pt>
    <dgm:pt modelId="{1A49AA37-C7F2-4A91-B5A7-D6512FDAF7B5}" type="sibTrans" cxnId="{79222099-2868-4B28-893C-327C932AD0B9}">
      <dgm:prSet/>
      <dgm:spPr/>
      <dgm:t>
        <a:bodyPr/>
        <a:lstStyle/>
        <a:p>
          <a:endParaRPr lang="ru-RU"/>
        </a:p>
      </dgm:t>
    </dgm:pt>
    <dgm:pt modelId="{0ECEE496-06C2-4608-93DA-19FD5FE3588C}">
      <dgm:prSet phldrT="[Текст]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сигнальные карточки 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EC5A069B-5381-49EE-8AE3-22CCB89EEF95}" type="sibTrans" cxnId="{92ED62C7-B8AA-481A-A7CD-58928271CA99}">
      <dgm:prSet/>
      <dgm:spPr/>
      <dgm:t>
        <a:bodyPr/>
        <a:lstStyle/>
        <a:p>
          <a:endParaRPr lang="ru-RU"/>
        </a:p>
      </dgm:t>
    </dgm:pt>
    <dgm:pt modelId="{8069FFE3-CE49-4238-82A5-93035D3A9C7C}" type="parTrans" cxnId="{92ED62C7-B8AA-481A-A7CD-58928271CA99}">
      <dgm:prSet/>
      <dgm:spPr/>
      <dgm:t>
        <a:bodyPr/>
        <a:lstStyle/>
        <a:p>
          <a:endParaRPr lang="ru-RU"/>
        </a:p>
      </dgm:t>
    </dgm:pt>
    <dgm:pt modelId="{A6417C41-8D05-477C-9581-BCFA35EA9C1D}">
      <dgm:prSet phldrT="[Текст]"/>
      <dgm:spPr>
        <a:solidFill>
          <a:srgbClr val="F4D0FE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вставки на доску (буквы, слова) 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11F74A0B-1ECA-43E7-9045-7DF9533A070D}" type="sibTrans" cxnId="{9411797D-9E74-4FC7-B00A-F88D9A3B4A8F}">
      <dgm:prSet/>
      <dgm:spPr/>
      <dgm:t>
        <a:bodyPr/>
        <a:lstStyle/>
        <a:p>
          <a:endParaRPr lang="ru-RU"/>
        </a:p>
      </dgm:t>
    </dgm:pt>
    <dgm:pt modelId="{3A7B3737-2D57-46DA-8872-206B5A5F60FC}" type="parTrans" cxnId="{9411797D-9E74-4FC7-B00A-F88D9A3B4A8F}">
      <dgm:prSet/>
      <dgm:spPr/>
      <dgm:t>
        <a:bodyPr/>
        <a:lstStyle/>
        <a:p>
          <a:endParaRPr lang="ru-RU"/>
        </a:p>
      </dgm:t>
    </dgm:pt>
    <dgm:pt modelId="{07088698-A5C0-4D9F-9A9C-21FA73E9EB1C}">
      <dgm:prSet phldrT="[Текст]"/>
      <dgm:spPr>
        <a:solidFill>
          <a:srgbClr val="02EEFA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узелки на память 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5121D386-CB5A-4C68-AB47-1C32029EE6A1}" type="parTrans" cxnId="{F89188C6-9195-4360-B4F4-A408AD603200}">
      <dgm:prSet/>
      <dgm:spPr/>
      <dgm:t>
        <a:bodyPr/>
        <a:lstStyle/>
        <a:p>
          <a:endParaRPr lang="ru-RU"/>
        </a:p>
      </dgm:t>
    </dgm:pt>
    <dgm:pt modelId="{9ADB6AE6-F2A7-4C9C-9DF5-D2E43C9C3BE9}" type="sibTrans" cxnId="{F89188C6-9195-4360-B4F4-A408AD603200}">
      <dgm:prSet/>
      <dgm:spPr/>
      <dgm:t>
        <a:bodyPr/>
        <a:lstStyle/>
        <a:p>
          <a:endParaRPr lang="ru-RU"/>
        </a:p>
      </dgm:t>
    </dgm:pt>
    <dgm:pt modelId="{01566A76-B680-4F40-9711-306A65270D3F}">
      <dgm:prSet phldrT="[Текст]"/>
      <dgm:spPr>
        <a:solidFill>
          <a:srgbClr val="46FC46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восприятие материала с закрытыми глазами 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9E022587-1BA2-46E7-BB19-511F3D092989}" type="parTrans" cxnId="{0D6044C2-3EDB-4008-BF20-766DB2CD31A5}">
      <dgm:prSet/>
      <dgm:spPr/>
      <dgm:t>
        <a:bodyPr/>
        <a:lstStyle/>
        <a:p>
          <a:endParaRPr lang="ru-RU"/>
        </a:p>
      </dgm:t>
    </dgm:pt>
    <dgm:pt modelId="{B3395C42-C4F2-4A7B-9118-1379218728D6}" type="sibTrans" cxnId="{0D6044C2-3EDB-4008-BF20-766DB2CD31A5}">
      <dgm:prSet/>
      <dgm:spPr/>
      <dgm:t>
        <a:bodyPr/>
        <a:lstStyle/>
        <a:p>
          <a:endParaRPr lang="ru-RU"/>
        </a:p>
      </dgm:t>
    </dgm:pt>
    <dgm:pt modelId="{AD9950A5-182B-4A04-963D-E3528D268804}">
      <dgm:prSet phldrT="[Текст]"/>
      <dgm:spPr>
        <a:solidFill>
          <a:srgbClr val="FFCC66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современные компьютерные технологии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310C87B1-EE3F-401E-BC72-2F9C819A7F85}" type="parTrans" cxnId="{F6318A77-14F7-45CD-9DE9-F12D4305A4CD}">
      <dgm:prSet/>
      <dgm:spPr/>
      <dgm:t>
        <a:bodyPr/>
        <a:lstStyle/>
        <a:p>
          <a:endParaRPr lang="ru-RU"/>
        </a:p>
      </dgm:t>
    </dgm:pt>
    <dgm:pt modelId="{5FC782C5-B694-4994-AE53-6ABBFA2B7E69}" type="sibTrans" cxnId="{F6318A77-14F7-45CD-9DE9-F12D4305A4CD}">
      <dgm:prSet/>
      <dgm:spPr/>
      <dgm:t>
        <a:bodyPr/>
        <a:lstStyle/>
        <a:p>
          <a:endParaRPr lang="ru-RU"/>
        </a:p>
      </dgm:t>
    </dgm:pt>
    <dgm:pt modelId="{062A4014-9A66-4F5F-AB4E-7AC7467EC7E1}">
      <dgm:prSet phldrT="[Текст]"/>
      <dgm:spPr>
        <a:solidFill>
          <a:srgbClr val="FF66FF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предметный (картинный) материал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9B5B36E8-5246-4C1D-A33E-97C40B6B6EC2}" type="parTrans" cxnId="{1C8B5FB8-74B2-4F96-BE6E-AD03BAC7A5E6}">
      <dgm:prSet/>
      <dgm:spPr/>
      <dgm:t>
        <a:bodyPr/>
        <a:lstStyle/>
        <a:p>
          <a:endParaRPr lang="ru-RU"/>
        </a:p>
      </dgm:t>
    </dgm:pt>
    <dgm:pt modelId="{B948C293-5A7C-43FB-9C21-F5252D4D3844}" type="sibTrans" cxnId="{1C8B5FB8-74B2-4F96-BE6E-AD03BAC7A5E6}">
      <dgm:prSet/>
      <dgm:spPr/>
      <dgm:t>
        <a:bodyPr/>
        <a:lstStyle/>
        <a:p>
          <a:endParaRPr lang="ru-RU"/>
        </a:p>
      </dgm:t>
    </dgm:pt>
    <dgm:pt modelId="{2EBF5246-2768-4E0A-AAC7-58A1FA2FC901}">
      <dgm:prSet phldrT="[Текст]"/>
      <dgm:spPr>
        <a:solidFill>
          <a:srgbClr val="CC99FF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активные методы рефлексии</a:t>
          </a:r>
          <a:endParaRPr lang="ru-RU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A7816E70-8E5B-45AD-8603-64BD8D5D52F1}" type="parTrans" cxnId="{8D099E6A-2015-4278-B1D1-04E81129ABF1}">
      <dgm:prSet/>
      <dgm:spPr/>
      <dgm:t>
        <a:bodyPr/>
        <a:lstStyle/>
        <a:p>
          <a:endParaRPr lang="ru-RU"/>
        </a:p>
      </dgm:t>
    </dgm:pt>
    <dgm:pt modelId="{1575ECF9-0513-46FE-9FA9-4DBD648C8072}" type="sibTrans" cxnId="{8D099E6A-2015-4278-B1D1-04E81129ABF1}">
      <dgm:prSet/>
      <dgm:spPr/>
      <dgm:t>
        <a:bodyPr/>
        <a:lstStyle/>
        <a:p>
          <a:endParaRPr lang="ru-RU"/>
        </a:p>
      </dgm:t>
    </dgm:pt>
    <dgm:pt modelId="{56B1D9C6-6633-4F81-AD91-A7206523B639}" type="pres">
      <dgm:prSet presAssocID="{9546AC32-2A64-4610-BBA8-825AF244641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86FC72-8B2C-4E68-8FB6-8A6605EE088C}" type="pres">
      <dgm:prSet presAssocID="{6746BE62-26DC-4009-965C-34287A6E0936}" presName="vertOne" presStyleCnt="0"/>
      <dgm:spPr/>
      <dgm:t>
        <a:bodyPr/>
        <a:lstStyle/>
        <a:p>
          <a:endParaRPr lang="ru-RU"/>
        </a:p>
      </dgm:t>
    </dgm:pt>
    <dgm:pt modelId="{1B15B520-FE2D-4B30-B096-61FF9CE58BAB}" type="pres">
      <dgm:prSet presAssocID="{6746BE62-26DC-4009-965C-34287A6E0936}" presName="txOne" presStyleLbl="node0" presStyleIdx="0" presStyleCnt="1" custScaleY="276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71686B-D785-4059-8808-3049EADBB74C}" type="pres">
      <dgm:prSet presAssocID="{6746BE62-26DC-4009-965C-34287A6E0936}" presName="parTransOne" presStyleCnt="0"/>
      <dgm:spPr/>
      <dgm:t>
        <a:bodyPr/>
        <a:lstStyle/>
        <a:p>
          <a:endParaRPr lang="ru-RU"/>
        </a:p>
      </dgm:t>
    </dgm:pt>
    <dgm:pt modelId="{3E4BF43E-20D6-4A75-AB5C-6188908D9203}" type="pres">
      <dgm:prSet presAssocID="{6746BE62-26DC-4009-965C-34287A6E0936}" presName="horzOne" presStyleCnt="0"/>
      <dgm:spPr/>
      <dgm:t>
        <a:bodyPr/>
        <a:lstStyle/>
        <a:p>
          <a:endParaRPr lang="ru-RU"/>
        </a:p>
      </dgm:t>
    </dgm:pt>
    <dgm:pt modelId="{4AD7FBA5-C939-43E8-9980-34C05AE08983}" type="pres">
      <dgm:prSet presAssocID="{0ECEE496-06C2-4608-93DA-19FD5FE3588C}" presName="vertTwo" presStyleCnt="0"/>
      <dgm:spPr/>
      <dgm:t>
        <a:bodyPr/>
        <a:lstStyle/>
        <a:p>
          <a:endParaRPr lang="ru-RU"/>
        </a:p>
      </dgm:t>
    </dgm:pt>
    <dgm:pt modelId="{6B15F97D-F0C8-479E-BA6C-047C125BB4E3}" type="pres">
      <dgm:prSet presAssocID="{0ECEE496-06C2-4608-93DA-19FD5FE3588C}" presName="txTwo" presStyleLbl="node2" presStyleIdx="0" presStyleCnt="7" custLinFactNeighborX="-580" custLinFactNeighborY="-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5DC4C-825D-498D-863D-8420536AC73F}" type="pres">
      <dgm:prSet presAssocID="{0ECEE496-06C2-4608-93DA-19FD5FE3588C}" presName="horzTwo" presStyleCnt="0"/>
      <dgm:spPr/>
      <dgm:t>
        <a:bodyPr/>
        <a:lstStyle/>
        <a:p>
          <a:endParaRPr lang="ru-RU"/>
        </a:p>
      </dgm:t>
    </dgm:pt>
    <dgm:pt modelId="{53525C11-70ED-4207-8F7D-867C5FCFFBCC}" type="pres">
      <dgm:prSet presAssocID="{EC5A069B-5381-49EE-8AE3-22CCB89EEF95}" presName="sibSpaceTwo" presStyleCnt="0"/>
      <dgm:spPr/>
      <dgm:t>
        <a:bodyPr/>
        <a:lstStyle/>
        <a:p>
          <a:endParaRPr lang="ru-RU"/>
        </a:p>
      </dgm:t>
    </dgm:pt>
    <dgm:pt modelId="{C8A7871D-8E27-4D0E-9CEB-5EDFEE8E468D}" type="pres">
      <dgm:prSet presAssocID="{A6417C41-8D05-477C-9581-BCFA35EA9C1D}" presName="vertTwo" presStyleCnt="0"/>
      <dgm:spPr/>
      <dgm:t>
        <a:bodyPr/>
        <a:lstStyle/>
        <a:p>
          <a:endParaRPr lang="ru-RU"/>
        </a:p>
      </dgm:t>
    </dgm:pt>
    <dgm:pt modelId="{79B51277-48C1-47CB-9AD4-B95430796EB0}" type="pres">
      <dgm:prSet presAssocID="{A6417C41-8D05-477C-9581-BCFA35EA9C1D}" presName="txTwo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3E0FE6-6840-4EB3-A824-E303F6515FE3}" type="pres">
      <dgm:prSet presAssocID="{A6417C41-8D05-477C-9581-BCFA35EA9C1D}" presName="horzTwo" presStyleCnt="0"/>
      <dgm:spPr/>
      <dgm:t>
        <a:bodyPr/>
        <a:lstStyle/>
        <a:p>
          <a:endParaRPr lang="ru-RU"/>
        </a:p>
      </dgm:t>
    </dgm:pt>
    <dgm:pt modelId="{E5651754-0279-4CFC-8972-5F2DBC8FAD08}" type="pres">
      <dgm:prSet presAssocID="{11F74A0B-1ECA-43E7-9045-7DF9533A070D}" presName="sibSpaceTwo" presStyleCnt="0"/>
      <dgm:spPr/>
      <dgm:t>
        <a:bodyPr/>
        <a:lstStyle/>
        <a:p>
          <a:endParaRPr lang="ru-RU"/>
        </a:p>
      </dgm:t>
    </dgm:pt>
    <dgm:pt modelId="{F3AF0F53-BF3E-4B3F-A8D4-C3910AFCFE41}" type="pres">
      <dgm:prSet presAssocID="{07088698-A5C0-4D9F-9A9C-21FA73E9EB1C}" presName="vertTwo" presStyleCnt="0"/>
      <dgm:spPr/>
      <dgm:t>
        <a:bodyPr/>
        <a:lstStyle/>
        <a:p>
          <a:endParaRPr lang="ru-RU"/>
        </a:p>
      </dgm:t>
    </dgm:pt>
    <dgm:pt modelId="{652BD238-AA3F-4A34-B5BA-54A5531548C6}" type="pres">
      <dgm:prSet presAssocID="{07088698-A5C0-4D9F-9A9C-21FA73E9EB1C}" presName="txTwo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97F6F6-95FE-4131-92DA-E4A2C048FBFE}" type="pres">
      <dgm:prSet presAssocID="{07088698-A5C0-4D9F-9A9C-21FA73E9EB1C}" presName="horzTwo" presStyleCnt="0"/>
      <dgm:spPr/>
      <dgm:t>
        <a:bodyPr/>
        <a:lstStyle/>
        <a:p>
          <a:endParaRPr lang="ru-RU"/>
        </a:p>
      </dgm:t>
    </dgm:pt>
    <dgm:pt modelId="{B34386AC-0FDC-489B-B2F0-5ECC09CE768E}" type="pres">
      <dgm:prSet presAssocID="{9ADB6AE6-F2A7-4C9C-9DF5-D2E43C9C3BE9}" presName="sibSpaceTwo" presStyleCnt="0"/>
      <dgm:spPr/>
      <dgm:t>
        <a:bodyPr/>
        <a:lstStyle/>
        <a:p>
          <a:endParaRPr lang="ru-RU"/>
        </a:p>
      </dgm:t>
    </dgm:pt>
    <dgm:pt modelId="{F412F89F-74A7-4D0F-9BEE-910A8AB063CE}" type="pres">
      <dgm:prSet presAssocID="{01566A76-B680-4F40-9711-306A65270D3F}" presName="vertTwo" presStyleCnt="0"/>
      <dgm:spPr/>
      <dgm:t>
        <a:bodyPr/>
        <a:lstStyle/>
        <a:p>
          <a:endParaRPr lang="ru-RU"/>
        </a:p>
      </dgm:t>
    </dgm:pt>
    <dgm:pt modelId="{AEB31BF9-63D1-4CB2-AF4E-7CEEC2B6C867}" type="pres">
      <dgm:prSet presAssocID="{01566A76-B680-4F40-9711-306A65270D3F}" presName="txTwo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C7B06-E680-4A95-B727-9AE2A0B33A3C}" type="pres">
      <dgm:prSet presAssocID="{01566A76-B680-4F40-9711-306A65270D3F}" presName="horzTwo" presStyleCnt="0"/>
      <dgm:spPr/>
      <dgm:t>
        <a:bodyPr/>
        <a:lstStyle/>
        <a:p>
          <a:endParaRPr lang="ru-RU"/>
        </a:p>
      </dgm:t>
    </dgm:pt>
    <dgm:pt modelId="{96A9C9C6-7674-4375-8D22-9CAA57427265}" type="pres">
      <dgm:prSet presAssocID="{B3395C42-C4F2-4A7B-9118-1379218728D6}" presName="sibSpaceTwo" presStyleCnt="0"/>
      <dgm:spPr/>
      <dgm:t>
        <a:bodyPr/>
        <a:lstStyle/>
        <a:p>
          <a:endParaRPr lang="ru-RU"/>
        </a:p>
      </dgm:t>
    </dgm:pt>
    <dgm:pt modelId="{911C871E-166E-44B9-A150-204B26C63875}" type="pres">
      <dgm:prSet presAssocID="{AD9950A5-182B-4A04-963D-E3528D268804}" presName="vertTwo" presStyleCnt="0"/>
      <dgm:spPr/>
      <dgm:t>
        <a:bodyPr/>
        <a:lstStyle/>
        <a:p>
          <a:endParaRPr lang="ru-RU"/>
        </a:p>
      </dgm:t>
    </dgm:pt>
    <dgm:pt modelId="{6E9488B2-C28E-422F-A4BC-E9BD7DD43BB4}" type="pres">
      <dgm:prSet presAssocID="{AD9950A5-182B-4A04-963D-E3528D268804}" presName="txTwo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D5235A-7933-4C66-A6CE-92DA05A5E6C0}" type="pres">
      <dgm:prSet presAssocID="{AD9950A5-182B-4A04-963D-E3528D268804}" presName="horzTwo" presStyleCnt="0"/>
      <dgm:spPr/>
      <dgm:t>
        <a:bodyPr/>
        <a:lstStyle/>
        <a:p>
          <a:endParaRPr lang="ru-RU"/>
        </a:p>
      </dgm:t>
    </dgm:pt>
    <dgm:pt modelId="{5A7B308A-0C2F-45D6-B040-EFD7197627A3}" type="pres">
      <dgm:prSet presAssocID="{5FC782C5-B694-4994-AE53-6ABBFA2B7E69}" presName="sibSpaceTwo" presStyleCnt="0"/>
      <dgm:spPr/>
      <dgm:t>
        <a:bodyPr/>
        <a:lstStyle/>
        <a:p>
          <a:endParaRPr lang="ru-RU"/>
        </a:p>
      </dgm:t>
    </dgm:pt>
    <dgm:pt modelId="{E791D776-FBCD-449D-AD46-25FDD6099C92}" type="pres">
      <dgm:prSet presAssocID="{062A4014-9A66-4F5F-AB4E-7AC7467EC7E1}" presName="vertTwo" presStyleCnt="0"/>
      <dgm:spPr/>
      <dgm:t>
        <a:bodyPr/>
        <a:lstStyle/>
        <a:p>
          <a:endParaRPr lang="ru-RU"/>
        </a:p>
      </dgm:t>
    </dgm:pt>
    <dgm:pt modelId="{1AD40FDD-36C8-46FC-BA0C-CB3CABADDC00}" type="pres">
      <dgm:prSet presAssocID="{062A4014-9A66-4F5F-AB4E-7AC7467EC7E1}" presName="txTwo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F9E30F-B866-4E0F-AAC1-743C384518C4}" type="pres">
      <dgm:prSet presAssocID="{062A4014-9A66-4F5F-AB4E-7AC7467EC7E1}" presName="horzTwo" presStyleCnt="0"/>
      <dgm:spPr/>
      <dgm:t>
        <a:bodyPr/>
        <a:lstStyle/>
        <a:p>
          <a:endParaRPr lang="ru-RU"/>
        </a:p>
      </dgm:t>
    </dgm:pt>
    <dgm:pt modelId="{99FCC85A-C412-49EA-88E4-CF76AD7B1C3C}" type="pres">
      <dgm:prSet presAssocID="{B948C293-5A7C-43FB-9C21-F5252D4D3844}" presName="sibSpaceTwo" presStyleCnt="0"/>
      <dgm:spPr/>
      <dgm:t>
        <a:bodyPr/>
        <a:lstStyle/>
        <a:p>
          <a:endParaRPr lang="ru-RU"/>
        </a:p>
      </dgm:t>
    </dgm:pt>
    <dgm:pt modelId="{AEF3D20B-9735-4996-873B-E876B240A46D}" type="pres">
      <dgm:prSet presAssocID="{2EBF5246-2768-4E0A-AAC7-58A1FA2FC901}" presName="vertTwo" presStyleCnt="0"/>
      <dgm:spPr/>
      <dgm:t>
        <a:bodyPr/>
        <a:lstStyle/>
        <a:p>
          <a:endParaRPr lang="ru-RU"/>
        </a:p>
      </dgm:t>
    </dgm:pt>
    <dgm:pt modelId="{916804A2-AE5F-4C07-9480-F16AD576DF29}" type="pres">
      <dgm:prSet presAssocID="{2EBF5246-2768-4E0A-AAC7-58A1FA2FC901}" presName="txTwo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33FF3B-8E76-4A61-A406-BC553A231F68}" type="pres">
      <dgm:prSet presAssocID="{2EBF5246-2768-4E0A-AAC7-58A1FA2FC901}" presName="horzTwo" presStyleCnt="0"/>
      <dgm:spPr/>
      <dgm:t>
        <a:bodyPr/>
        <a:lstStyle/>
        <a:p>
          <a:endParaRPr lang="ru-RU"/>
        </a:p>
      </dgm:t>
    </dgm:pt>
  </dgm:ptLst>
  <dgm:cxnLst>
    <dgm:cxn modelId="{85949582-E4CF-45A7-A38A-4B9256DD455D}" type="presOf" srcId="{AD9950A5-182B-4A04-963D-E3528D268804}" destId="{6E9488B2-C28E-422F-A4BC-E9BD7DD43BB4}" srcOrd="0" destOrd="0" presId="urn:microsoft.com/office/officeart/2005/8/layout/hierarchy4"/>
    <dgm:cxn modelId="{8D099E6A-2015-4278-B1D1-04E81129ABF1}" srcId="{6746BE62-26DC-4009-965C-34287A6E0936}" destId="{2EBF5246-2768-4E0A-AAC7-58A1FA2FC901}" srcOrd="6" destOrd="0" parTransId="{A7816E70-8E5B-45AD-8603-64BD8D5D52F1}" sibTransId="{1575ECF9-0513-46FE-9FA9-4DBD648C8072}"/>
    <dgm:cxn modelId="{EB53E125-CE08-436C-9F1F-EEEF79E640DA}" type="presOf" srcId="{6746BE62-26DC-4009-965C-34287A6E0936}" destId="{1B15B520-FE2D-4B30-B096-61FF9CE58BAB}" srcOrd="0" destOrd="0" presId="urn:microsoft.com/office/officeart/2005/8/layout/hierarchy4"/>
    <dgm:cxn modelId="{7497A1E7-7634-4FD5-8364-376CFEC42FA8}" type="presOf" srcId="{0ECEE496-06C2-4608-93DA-19FD5FE3588C}" destId="{6B15F97D-F0C8-479E-BA6C-047C125BB4E3}" srcOrd="0" destOrd="0" presId="urn:microsoft.com/office/officeart/2005/8/layout/hierarchy4"/>
    <dgm:cxn modelId="{0D92D167-2955-4ED1-9D10-3A4CBAE2242D}" type="presOf" srcId="{07088698-A5C0-4D9F-9A9C-21FA73E9EB1C}" destId="{652BD238-AA3F-4A34-B5BA-54A5531548C6}" srcOrd="0" destOrd="0" presId="urn:microsoft.com/office/officeart/2005/8/layout/hierarchy4"/>
    <dgm:cxn modelId="{9411797D-9E74-4FC7-B00A-F88D9A3B4A8F}" srcId="{6746BE62-26DC-4009-965C-34287A6E0936}" destId="{A6417C41-8D05-477C-9581-BCFA35EA9C1D}" srcOrd="1" destOrd="0" parTransId="{3A7B3737-2D57-46DA-8872-206B5A5F60FC}" sibTransId="{11F74A0B-1ECA-43E7-9045-7DF9533A070D}"/>
    <dgm:cxn modelId="{1C8B5FB8-74B2-4F96-BE6E-AD03BAC7A5E6}" srcId="{6746BE62-26DC-4009-965C-34287A6E0936}" destId="{062A4014-9A66-4F5F-AB4E-7AC7467EC7E1}" srcOrd="5" destOrd="0" parTransId="{9B5B36E8-5246-4C1D-A33E-97C40B6B6EC2}" sibTransId="{B948C293-5A7C-43FB-9C21-F5252D4D3844}"/>
    <dgm:cxn modelId="{4A3F6504-7FAB-46E2-A4EA-CBE4BBB08146}" type="presOf" srcId="{01566A76-B680-4F40-9711-306A65270D3F}" destId="{AEB31BF9-63D1-4CB2-AF4E-7CEEC2B6C867}" srcOrd="0" destOrd="0" presId="urn:microsoft.com/office/officeart/2005/8/layout/hierarchy4"/>
    <dgm:cxn modelId="{6AE20A73-1214-4884-93A5-F93D5970D4A6}" type="presOf" srcId="{2EBF5246-2768-4E0A-AAC7-58A1FA2FC901}" destId="{916804A2-AE5F-4C07-9480-F16AD576DF29}" srcOrd="0" destOrd="0" presId="urn:microsoft.com/office/officeart/2005/8/layout/hierarchy4"/>
    <dgm:cxn modelId="{B0F2BF9C-FA01-4DAF-8BB6-9372FB16F3E9}" type="presOf" srcId="{9546AC32-2A64-4610-BBA8-825AF244641D}" destId="{56B1D9C6-6633-4F81-AD91-A7206523B639}" srcOrd="0" destOrd="0" presId="urn:microsoft.com/office/officeart/2005/8/layout/hierarchy4"/>
    <dgm:cxn modelId="{F89188C6-9195-4360-B4F4-A408AD603200}" srcId="{6746BE62-26DC-4009-965C-34287A6E0936}" destId="{07088698-A5C0-4D9F-9A9C-21FA73E9EB1C}" srcOrd="2" destOrd="0" parTransId="{5121D386-CB5A-4C68-AB47-1C32029EE6A1}" sibTransId="{9ADB6AE6-F2A7-4C9C-9DF5-D2E43C9C3BE9}"/>
    <dgm:cxn modelId="{79222099-2868-4B28-893C-327C932AD0B9}" srcId="{9546AC32-2A64-4610-BBA8-825AF244641D}" destId="{6746BE62-26DC-4009-965C-34287A6E0936}" srcOrd="0" destOrd="0" parTransId="{A22230D6-1C7D-4104-AAFE-C536A3CC4E96}" sibTransId="{1A49AA37-C7F2-4A91-B5A7-D6512FDAF7B5}"/>
    <dgm:cxn modelId="{AAD5BFBF-7C41-4F8E-8454-CC63FBC48957}" type="presOf" srcId="{062A4014-9A66-4F5F-AB4E-7AC7467EC7E1}" destId="{1AD40FDD-36C8-46FC-BA0C-CB3CABADDC00}" srcOrd="0" destOrd="0" presId="urn:microsoft.com/office/officeart/2005/8/layout/hierarchy4"/>
    <dgm:cxn modelId="{0D6044C2-3EDB-4008-BF20-766DB2CD31A5}" srcId="{6746BE62-26DC-4009-965C-34287A6E0936}" destId="{01566A76-B680-4F40-9711-306A65270D3F}" srcOrd="3" destOrd="0" parTransId="{9E022587-1BA2-46E7-BB19-511F3D092989}" sibTransId="{B3395C42-C4F2-4A7B-9118-1379218728D6}"/>
    <dgm:cxn modelId="{F6318A77-14F7-45CD-9DE9-F12D4305A4CD}" srcId="{6746BE62-26DC-4009-965C-34287A6E0936}" destId="{AD9950A5-182B-4A04-963D-E3528D268804}" srcOrd="4" destOrd="0" parTransId="{310C87B1-EE3F-401E-BC72-2F9C819A7F85}" sibTransId="{5FC782C5-B694-4994-AE53-6ABBFA2B7E69}"/>
    <dgm:cxn modelId="{1511DA16-A1C8-44C7-96D9-424883F97064}" type="presOf" srcId="{A6417C41-8D05-477C-9581-BCFA35EA9C1D}" destId="{79B51277-48C1-47CB-9AD4-B95430796EB0}" srcOrd="0" destOrd="0" presId="urn:microsoft.com/office/officeart/2005/8/layout/hierarchy4"/>
    <dgm:cxn modelId="{92ED62C7-B8AA-481A-A7CD-58928271CA99}" srcId="{6746BE62-26DC-4009-965C-34287A6E0936}" destId="{0ECEE496-06C2-4608-93DA-19FD5FE3588C}" srcOrd="0" destOrd="0" parTransId="{8069FFE3-CE49-4238-82A5-93035D3A9C7C}" sibTransId="{EC5A069B-5381-49EE-8AE3-22CCB89EEF95}"/>
    <dgm:cxn modelId="{07D59EA1-0B3B-4C92-9E1F-3B667FA89847}" type="presParOf" srcId="{56B1D9C6-6633-4F81-AD91-A7206523B639}" destId="{1F86FC72-8B2C-4E68-8FB6-8A6605EE088C}" srcOrd="0" destOrd="0" presId="urn:microsoft.com/office/officeart/2005/8/layout/hierarchy4"/>
    <dgm:cxn modelId="{CA2D562E-E518-4EC8-8CE6-636618C60C72}" type="presParOf" srcId="{1F86FC72-8B2C-4E68-8FB6-8A6605EE088C}" destId="{1B15B520-FE2D-4B30-B096-61FF9CE58BAB}" srcOrd="0" destOrd="0" presId="urn:microsoft.com/office/officeart/2005/8/layout/hierarchy4"/>
    <dgm:cxn modelId="{46EE10D4-F150-49A5-8FD2-D7E36777CDB7}" type="presParOf" srcId="{1F86FC72-8B2C-4E68-8FB6-8A6605EE088C}" destId="{A371686B-D785-4059-8808-3049EADBB74C}" srcOrd="1" destOrd="0" presId="urn:microsoft.com/office/officeart/2005/8/layout/hierarchy4"/>
    <dgm:cxn modelId="{6309F655-6323-4140-B451-0B47BC238E40}" type="presParOf" srcId="{1F86FC72-8B2C-4E68-8FB6-8A6605EE088C}" destId="{3E4BF43E-20D6-4A75-AB5C-6188908D9203}" srcOrd="2" destOrd="0" presId="urn:microsoft.com/office/officeart/2005/8/layout/hierarchy4"/>
    <dgm:cxn modelId="{42E2D6D2-DD88-4609-8345-A5F876C29155}" type="presParOf" srcId="{3E4BF43E-20D6-4A75-AB5C-6188908D9203}" destId="{4AD7FBA5-C939-43E8-9980-34C05AE08983}" srcOrd="0" destOrd="0" presId="urn:microsoft.com/office/officeart/2005/8/layout/hierarchy4"/>
    <dgm:cxn modelId="{3D0D0484-6DE4-463A-A01E-16CEBC1153C2}" type="presParOf" srcId="{4AD7FBA5-C939-43E8-9980-34C05AE08983}" destId="{6B15F97D-F0C8-479E-BA6C-047C125BB4E3}" srcOrd="0" destOrd="0" presId="urn:microsoft.com/office/officeart/2005/8/layout/hierarchy4"/>
    <dgm:cxn modelId="{5454C7B5-A714-427D-8C0A-B1CA3A1D86C9}" type="presParOf" srcId="{4AD7FBA5-C939-43E8-9980-34C05AE08983}" destId="{CCF5DC4C-825D-498D-863D-8420536AC73F}" srcOrd="1" destOrd="0" presId="urn:microsoft.com/office/officeart/2005/8/layout/hierarchy4"/>
    <dgm:cxn modelId="{A413B36C-1FA1-47C9-8780-D98418D6CFF4}" type="presParOf" srcId="{3E4BF43E-20D6-4A75-AB5C-6188908D9203}" destId="{53525C11-70ED-4207-8F7D-867C5FCFFBCC}" srcOrd="1" destOrd="0" presId="urn:microsoft.com/office/officeart/2005/8/layout/hierarchy4"/>
    <dgm:cxn modelId="{111F9E00-875F-4901-9774-977C7DB29690}" type="presParOf" srcId="{3E4BF43E-20D6-4A75-AB5C-6188908D9203}" destId="{C8A7871D-8E27-4D0E-9CEB-5EDFEE8E468D}" srcOrd="2" destOrd="0" presId="urn:microsoft.com/office/officeart/2005/8/layout/hierarchy4"/>
    <dgm:cxn modelId="{BAF21045-4501-41F9-BDB0-DFBAA6817613}" type="presParOf" srcId="{C8A7871D-8E27-4D0E-9CEB-5EDFEE8E468D}" destId="{79B51277-48C1-47CB-9AD4-B95430796EB0}" srcOrd="0" destOrd="0" presId="urn:microsoft.com/office/officeart/2005/8/layout/hierarchy4"/>
    <dgm:cxn modelId="{044F29E1-1EBC-4973-A07D-FCBF55ACC674}" type="presParOf" srcId="{C8A7871D-8E27-4D0E-9CEB-5EDFEE8E468D}" destId="{333E0FE6-6840-4EB3-A824-E303F6515FE3}" srcOrd="1" destOrd="0" presId="urn:microsoft.com/office/officeart/2005/8/layout/hierarchy4"/>
    <dgm:cxn modelId="{FA7D88A4-6DE4-4969-B269-DE7FBCD9B08F}" type="presParOf" srcId="{3E4BF43E-20D6-4A75-AB5C-6188908D9203}" destId="{E5651754-0279-4CFC-8972-5F2DBC8FAD08}" srcOrd="3" destOrd="0" presId="urn:microsoft.com/office/officeart/2005/8/layout/hierarchy4"/>
    <dgm:cxn modelId="{9B254FB3-42AE-481B-B91A-86050BA5CD8A}" type="presParOf" srcId="{3E4BF43E-20D6-4A75-AB5C-6188908D9203}" destId="{F3AF0F53-BF3E-4B3F-A8D4-C3910AFCFE41}" srcOrd="4" destOrd="0" presId="urn:microsoft.com/office/officeart/2005/8/layout/hierarchy4"/>
    <dgm:cxn modelId="{CA33E53A-388B-4373-84FD-A9DB2DF2DC14}" type="presParOf" srcId="{F3AF0F53-BF3E-4B3F-A8D4-C3910AFCFE41}" destId="{652BD238-AA3F-4A34-B5BA-54A5531548C6}" srcOrd="0" destOrd="0" presId="urn:microsoft.com/office/officeart/2005/8/layout/hierarchy4"/>
    <dgm:cxn modelId="{AC4A7059-6969-4535-87AC-96EF3FD9D3A9}" type="presParOf" srcId="{F3AF0F53-BF3E-4B3F-A8D4-C3910AFCFE41}" destId="{8F97F6F6-95FE-4131-92DA-E4A2C048FBFE}" srcOrd="1" destOrd="0" presId="urn:microsoft.com/office/officeart/2005/8/layout/hierarchy4"/>
    <dgm:cxn modelId="{71F60B1F-40E1-4221-B624-F25889BA74FF}" type="presParOf" srcId="{3E4BF43E-20D6-4A75-AB5C-6188908D9203}" destId="{B34386AC-0FDC-489B-B2F0-5ECC09CE768E}" srcOrd="5" destOrd="0" presId="urn:microsoft.com/office/officeart/2005/8/layout/hierarchy4"/>
    <dgm:cxn modelId="{6417E6A2-8FC3-4C4D-9614-1CE1901A9832}" type="presParOf" srcId="{3E4BF43E-20D6-4A75-AB5C-6188908D9203}" destId="{F412F89F-74A7-4D0F-9BEE-910A8AB063CE}" srcOrd="6" destOrd="0" presId="urn:microsoft.com/office/officeart/2005/8/layout/hierarchy4"/>
    <dgm:cxn modelId="{67E20F94-1998-4DED-BA88-CB7FE6793B15}" type="presParOf" srcId="{F412F89F-74A7-4D0F-9BEE-910A8AB063CE}" destId="{AEB31BF9-63D1-4CB2-AF4E-7CEEC2B6C867}" srcOrd="0" destOrd="0" presId="urn:microsoft.com/office/officeart/2005/8/layout/hierarchy4"/>
    <dgm:cxn modelId="{BBD5D004-E4AE-44F6-9695-1C7166E903F5}" type="presParOf" srcId="{F412F89F-74A7-4D0F-9BEE-910A8AB063CE}" destId="{951C7B06-E680-4A95-B727-9AE2A0B33A3C}" srcOrd="1" destOrd="0" presId="urn:microsoft.com/office/officeart/2005/8/layout/hierarchy4"/>
    <dgm:cxn modelId="{54CDD068-0AD2-4598-A616-43264F98B12F}" type="presParOf" srcId="{3E4BF43E-20D6-4A75-AB5C-6188908D9203}" destId="{96A9C9C6-7674-4375-8D22-9CAA57427265}" srcOrd="7" destOrd="0" presId="urn:microsoft.com/office/officeart/2005/8/layout/hierarchy4"/>
    <dgm:cxn modelId="{CA331CA8-0D6F-4EF3-BEC7-56BD17C7497A}" type="presParOf" srcId="{3E4BF43E-20D6-4A75-AB5C-6188908D9203}" destId="{911C871E-166E-44B9-A150-204B26C63875}" srcOrd="8" destOrd="0" presId="urn:microsoft.com/office/officeart/2005/8/layout/hierarchy4"/>
    <dgm:cxn modelId="{3D8A53B4-2C2E-4137-8327-D9971BBE65E7}" type="presParOf" srcId="{911C871E-166E-44B9-A150-204B26C63875}" destId="{6E9488B2-C28E-422F-A4BC-E9BD7DD43BB4}" srcOrd="0" destOrd="0" presId="urn:microsoft.com/office/officeart/2005/8/layout/hierarchy4"/>
    <dgm:cxn modelId="{67618BB3-A0CD-4CDA-B36F-BEB43D465937}" type="presParOf" srcId="{911C871E-166E-44B9-A150-204B26C63875}" destId="{5ED5235A-7933-4C66-A6CE-92DA05A5E6C0}" srcOrd="1" destOrd="0" presId="urn:microsoft.com/office/officeart/2005/8/layout/hierarchy4"/>
    <dgm:cxn modelId="{769A3BA0-D209-4512-8DC3-37EF260FD800}" type="presParOf" srcId="{3E4BF43E-20D6-4A75-AB5C-6188908D9203}" destId="{5A7B308A-0C2F-45D6-B040-EFD7197627A3}" srcOrd="9" destOrd="0" presId="urn:microsoft.com/office/officeart/2005/8/layout/hierarchy4"/>
    <dgm:cxn modelId="{4CA05BB0-3076-4EC2-A89D-34709ECBE965}" type="presParOf" srcId="{3E4BF43E-20D6-4A75-AB5C-6188908D9203}" destId="{E791D776-FBCD-449D-AD46-25FDD6099C92}" srcOrd="10" destOrd="0" presId="urn:microsoft.com/office/officeart/2005/8/layout/hierarchy4"/>
    <dgm:cxn modelId="{03E8672B-95C6-4F9E-A653-7DA54C436DCC}" type="presParOf" srcId="{E791D776-FBCD-449D-AD46-25FDD6099C92}" destId="{1AD40FDD-36C8-46FC-BA0C-CB3CABADDC00}" srcOrd="0" destOrd="0" presId="urn:microsoft.com/office/officeart/2005/8/layout/hierarchy4"/>
    <dgm:cxn modelId="{3E37782B-6B5B-4DCC-AB3C-4480241B53F7}" type="presParOf" srcId="{E791D776-FBCD-449D-AD46-25FDD6099C92}" destId="{00F9E30F-B866-4E0F-AAC1-743C384518C4}" srcOrd="1" destOrd="0" presId="urn:microsoft.com/office/officeart/2005/8/layout/hierarchy4"/>
    <dgm:cxn modelId="{CCAB21D7-553A-45C2-A81F-AD9D810AFBB0}" type="presParOf" srcId="{3E4BF43E-20D6-4A75-AB5C-6188908D9203}" destId="{99FCC85A-C412-49EA-88E4-CF76AD7B1C3C}" srcOrd="11" destOrd="0" presId="urn:microsoft.com/office/officeart/2005/8/layout/hierarchy4"/>
    <dgm:cxn modelId="{5AA50B83-A325-4941-8DC7-F08BC64F782E}" type="presParOf" srcId="{3E4BF43E-20D6-4A75-AB5C-6188908D9203}" destId="{AEF3D20B-9735-4996-873B-E876B240A46D}" srcOrd="12" destOrd="0" presId="urn:microsoft.com/office/officeart/2005/8/layout/hierarchy4"/>
    <dgm:cxn modelId="{065A8810-21D3-414F-958B-0DE97207D004}" type="presParOf" srcId="{AEF3D20B-9735-4996-873B-E876B240A46D}" destId="{916804A2-AE5F-4C07-9480-F16AD576DF29}" srcOrd="0" destOrd="0" presId="urn:microsoft.com/office/officeart/2005/8/layout/hierarchy4"/>
    <dgm:cxn modelId="{5DF59102-E439-4793-B9A0-CA1DD18CAB53}" type="presParOf" srcId="{AEF3D20B-9735-4996-873B-E876B240A46D}" destId="{3D33FF3B-8E76-4A61-A406-BC553A231F6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6F64F0-4FBF-4DA0-AB6E-162F95C81C5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CD61B5-440A-4240-8B7B-FBC1316C0FF5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ДЕЙСТВИЯ С МАТЕРИАЛАМИ</a:t>
          </a:r>
          <a:endParaRPr lang="ru-RU" sz="1800" b="1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3B28422C-6D34-4725-9605-467235D7099A}" type="parTrans" cxnId="{8A95801C-4C02-4B78-A8AA-43D317269EA5}">
      <dgm:prSet/>
      <dgm:spPr/>
      <dgm:t>
        <a:bodyPr/>
        <a:lstStyle/>
        <a:p>
          <a:endParaRPr lang="ru-RU"/>
        </a:p>
      </dgm:t>
    </dgm:pt>
    <dgm:pt modelId="{6F260719-589D-4C0A-A23E-8ED520942CA1}" type="sibTrans" cxnId="{8A95801C-4C02-4B78-A8AA-43D317269EA5}">
      <dgm:prSet/>
      <dgm:spPr/>
      <dgm:t>
        <a:bodyPr/>
        <a:lstStyle/>
        <a:p>
          <a:endParaRPr lang="ru-RU"/>
        </a:p>
      </dgm:t>
    </dgm:pt>
    <dgm:pt modelId="{81A1445E-2613-42D4-A956-CC7A4AA46141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сминает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756DF0AD-FFC4-40CD-8BAE-27903ACCF514}" type="parTrans" cxnId="{AFED680B-AE48-4885-BC46-F355A2F4A123}">
      <dgm:prSet/>
      <dgm:spPr/>
      <dgm:t>
        <a:bodyPr/>
        <a:lstStyle/>
        <a:p>
          <a:endParaRPr lang="ru-RU"/>
        </a:p>
      </dgm:t>
    </dgm:pt>
    <dgm:pt modelId="{2B6104BC-8889-4482-ADEE-CBDACF38F6B2}" type="sibTrans" cxnId="{AFED680B-AE48-4885-BC46-F355A2F4A123}">
      <dgm:prSet/>
      <dgm:spPr/>
      <dgm:t>
        <a:bodyPr/>
        <a:lstStyle/>
        <a:p>
          <a:endParaRPr lang="ru-RU"/>
        </a:p>
      </dgm:t>
    </dgm:pt>
    <dgm:pt modelId="{EB60C427-A76E-43A7-A453-0D35931D89AC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разрывает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1E100A8E-3B10-4586-8333-370A8B905389}" type="parTrans" cxnId="{C92F9394-CEDB-4AC8-AD44-F550B97D2E6C}">
      <dgm:prSet/>
      <dgm:spPr/>
      <dgm:t>
        <a:bodyPr/>
        <a:lstStyle/>
        <a:p>
          <a:endParaRPr lang="ru-RU"/>
        </a:p>
      </dgm:t>
    </dgm:pt>
    <dgm:pt modelId="{25F7872B-0364-43AF-8AAA-3B5F78321002}" type="sibTrans" cxnId="{C92F9394-CEDB-4AC8-AD44-F550B97D2E6C}">
      <dgm:prSet/>
      <dgm:spPr/>
      <dgm:t>
        <a:bodyPr/>
        <a:lstStyle/>
        <a:p>
          <a:endParaRPr lang="ru-RU"/>
        </a:p>
      </dgm:t>
    </dgm:pt>
    <dgm:pt modelId="{6A43D2B0-3938-438B-A43F-455504AC627D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размазывает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75D1ADC8-0AEB-45DF-BC27-F58DC265AF90}" type="parTrans" cxnId="{558A0FB9-D790-49B5-B737-B40F1D89BC65}">
      <dgm:prSet/>
      <dgm:spPr/>
      <dgm:t>
        <a:bodyPr/>
        <a:lstStyle/>
        <a:p>
          <a:endParaRPr lang="ru-RU"/>
        </a:p>
      </dgm:t>
    </dgm:pt>
    <dgm:pt modelId="{4C4CED71-11E1-440D-B050-CA93B5B461AF}" type="sibTrans" cxnId="{558A0FB9-D790-49B5-B737-B40F1D89BC65}">
      <dgm:prSet/>
      <dgm:spPr/>
      <dgm:t>
        <a:bodyPr/>
        <a:lstStyle/>
        <a:p>
          <a:endParaRPr lang="ru-RU"/>
        </a:p>
      </dgm:t>
    </dgm:pt>
    <dgm:pt modelId="{4AD188DD-7671-480A-95A0-7690BC617167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разминает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52BAB07D-83D4-4469-9D20-EBC10F691F7D}" type="parTrans" cxnId="{CAACABD8-3D1D-46F5-9662-0BEC677F230B}">
      <dgm:prSet/>
      <dgm:spPr/>
      <dgm:t>
        <a:bodyPr/>
        <a:lstStyle/>
        <a:p>
          <a:endParaRPr lang="ru-RU"/>
        </a:p>
      </dgm:t>
    </dgm:pt>
    <dgm:pt modelId="{AFD4E398-6476-42E9-86A7-DEF38864D463}" type="sibTrans" cxnId="{CAACABD8-3D1D-46F5-9662-0BEC677F230B}">
      <dgm:prSet/>
      <dgm:spPr/>
      <dgm:t>
        <a:bodyPr/>
        <a:lstStyle/>
        <a:p>
          <a:endParaRPr lang="ru-RU"/>
        </a:p>
      </dgm:t>
    </dgm:pt>
    <dgm:pt modelId="{AADBFFD6-0EA5-41C0-8CB0-EF6AC07D11C7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переливает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128B4CCE-1E17-4F33-8CCF-2356C0B4C2E6}" type="parTrans" cxnId="{6A111D94-BFC9-49B4-A1E4-3FCB419D9A24}">
      <dgm:prSet/>
      <dgm:spPr/>
      <dgm:t>
        <a:bodyPr/>
        <a:lstStyle/>
        <a:p>
          <a:endParaRPr lang="ru-RU"/>
        </a:p>
      </dgm:t>
    </dgm:pt>
    <dgm:pt modelId="{9323EE66-B069-4BAE-8787-6C71453884F2}" type="sibTrans" cxnId="{6A111D94-BFC9-49B4-A1E4-3FCB419D9A24}">
      <dgm:prSet/>
      <dgm:spPr/>
      <dgm:t>
        <a:bodyPr/>
        <a:lstStyle/>
        <a:p>
          <a:endParaRPr lang="ru-RU"/>
        </a:p>
      </dgm:t>
    </dgm:pt>
    <dgm:pt modelId="{F4DEB7CF-FDC6-43AC-B060-E89AE63BCFE7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пересыпает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49B7C184-ED80-48CC-8B9E-3EBBA406086C}" type="parTrans" cxnId="{70FD0E18-847E-478D-88F9-D30A24142EFB}">
      <dgm:prSet/>
      <dgm:spPr/>
      <dgm:t>
        <a:bodyPr/>
        <a:lstStyle/>
        <a:p>
          <a:endParaRPr lang="ru-RU"/>
        </a:p>
      </dgm:t>
    </dgm:pt>
    <dgm:pt modelId="{454CBA32-74C7-4C48-8C14-D09214D50A03}" type="sibTrans" cxnId="{70FD0E18-847E-478D-88F9-D30A24142EFB}">
      <dgm:prSet/>
      <dgm:spPr/>
      <dgm:t>
        <a:bodyPr/>
        <a:lstStyle/>
        <a:p>
          <a:endParaRPr lang="ru-RU"/>
        </a:p>
      </dgm:t>
    </dgm:pt>
    <dgm:pt modelId="{D18C4D00-ED3E-4F29-BB2F-6D32B58041B3}">
      <dgm:prSet phldrT="[Текст]" custT="1"/>
      <dgm:spPr>
        <a:solidFill>
          <a:srgbClr val="A9FE54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20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наматывает</a:t>
          </a:r>
          <a:endParaRPr lang="ru-RU" sz="20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B91591C3-C40C-4B89-9262-2B5526ED8DF2}" type="parTrans" cxnId="{E960FC93-7249-417D-B030-5D4F775F703D}">
      <dgm:prSet/>
      <dgm:spPr/>
      <dgm:t>
        <a:bodyPr/>
        <a:lstStyle/>
        <a:p>
          <a:endParaRPr lang="ru-RU"/>
        </a:p>
      </dgm:t>
    </dgm:pt>
    <dgm:pt modelId="{BC07F59A-B3B3-4F8F-A74A-23AA4B6DDBCC}" type="sibTrans" cxnId="{E960FC93-7249-417D-B030-5D4F775F703D}">
      <dgm:prSet/>
      <dgm:spPr/>
      <dgm:t>
        <a:bodyPr/>
        <a:lstStyle/>
        <a:p>
          <a:endParaRPr lang="ru-RU"/>
        </a:p>
      </dgm:t>
    </dgm:pt>
    <dgm:pt modelId="{6960190A-9B66-4711-8D5A-4C7A59A371FA}" type="pres">
      <dgm:prSet presAssocID="{C06F64F0-4FBF-4DA0-AB6E-162F95C81C5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11078A-B6CE-40F8-A8F0-F327294CE24D}" type="pres">
      <dgm:prSet presAssocID="{11CD61B5-440A-4240-8B7B-FBC1316C0FF5}" presName="roof" presStyleLbl="dkBgShp" presStyleIdx="0" presStyleCnt="2" custLinFactNeighborX="275" custLinFactNeighborY="2106"/>
      <dgm:spPr/>
      <dgm:t>
        <a:bodyPr/>
        <a:lstStyle/>
        <a:p>
          <a:endParaRPr lang="ru-RU"/>
        </a:p>
      </dgm:t>
    </dgm:pt>
    <dgm:pt modelId="{767A5835-6854-4F13-9D1C-09781E9707AD}" type="pres">
      <dgm:prSet presAssocID="{11CD61B5-440A-4240-8B7B-FBC1316C0FF5}" presName="pillars" presStyleCnt="0"/>
      <dgm:spPr/>
    </dgm:pt>
    <dgm:pt modelId="{01C33216-C3D5-4D33-989A-620C08AF278F}" type="pres">
      <dgm:prSet presAssocID="{11CD61B5-440A-4240-8B7B-FBC1316C0FF5}" presName="pillar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BB32A-3A31-4508-86CB-A54EA483842C}" type="pres">
      <dgm:prSet presAssocID="{EB60C427-A76E-43A7-A453-0D35931D89AC}" presName="pillarX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16231-C321-42A1-B570-1AB55CBD353A}" type="pres">
      <dgm:prSet presAssocID="{6A43D2B0-3938-438B-A43F-455504AC627D}" presName="pillarX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A7388-5FAE-44BC-AE3C-92FC5FD32E36}" type="pres">
      <dgm:prSet presAssocID="{4AD188DD-7671-480A-95A0-7690BC617167}" presName="pillarX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E54C8-04F2-4DAA-BB1F-AC562D446A00}" type="pres">
      <dgm:prSet presAssocID="{AADBFFD6-0EA5-41C0-8CB0-EF6AC07D11C7}" presName="pillarX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50499-FF1B-4B11-A33F-B825F8F5BA73}" type="pres">
      <dgm:prSet presAssocID="{F4DEB7CF-FDC6-43AC-B060-E89AE63BCFE7}" presName="pillarX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12BCD-E522-4707-B827-59062F4D3385}" type="pres">
      <dgm:prSet presAssocID="{D18C4D00-ED3E-4F29-BB2F-6D32B58041B3}" presName="pillarX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60D4E-A5A0-42C8-98F4-E09A56795D16}" type="pres">
      <dgm:prSet presAssocID="{11CD61B5-440A-4240-8B7B-FBC1316C0FF5}" presName="base" presStyleLbl="dkBgShp" presStyleIdx="1" presStyleCnt="2"/>
      <dgm:spPr>
        <a:solidFill>
          <a:srgbClr val="A9FE54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</dgm:ptLst>
  <dgm:cxnLst>
    <dgm:cxn modelId="{E960FC93-7249-417D-B030-5D4F775F703D}" srcId="{11CD61B5-440A-4240-8B7B-FBC1316C0FF5}" destId="{D18C4D00-ED3E-4F29-BB2F-6D32B58041B3}" srcOrd="6" destOrd="0" parTransId="{B91591C3-C40C-4B89-9262-2B5526ED8DF2}" sibTransId="{BC07F59A-B3B3-4F8F-A74A-23AA4B6DDBCC}"/>
    <dgm:cxn modelId="{8A95801C-4C02-4B78-A8AA-43D317269EA5}" srcId="{C06F64F0-4FBF-4DA0-AB6E-162F95C81C53}" destId="{11CD61B5-440A-4240-8B7B-FBC1316C0FF5}" srcOrd="0" destOrd="0" parTransId="{3B28422C-6D34-4725-9605-467235D7099A}" sibTransId="{6F260719-589D-4C0A-A23E-8ED520942CA1}"/>
    <dgm:cxn modelId="{8C033E2E-9125-4BEB-8B90-D08BD4618824}" type="presOf" srcId="{11CD61B5-440A-4240-8B7B-FBC1316C0FF5}" destId="{6911078A-B6CE-40F8-A8F0-F327294CE24D}" srcOrd="0" destOrd="0" presId="urn:microsoft.com/office/officeart/2005/8/layout/hList3"/>
    <dgm:cxn modelId="{CAACABD8-3D1D-46F5-9662-0BEC677F230B}" srcId="{11CD61B5-440A-4240-8B7B-FBC1316C0FF5}" destId="{4AD188DD-7671-480A-95A0-7690BC617167}" srcOrd="3" destOrd="0" parTransId="{52BAB07D-83D4-4469-9D20-EBC10F691F7D}" sibTransId="{AFD4E398-6476-42E9-86A7-DEF38864D463}"/>
    <dgm:cxn modelId="{E0734943-4BB4-4556-8081-873A556386F9}" type="presOf" srcId="{AADBFFD6-0EA5-41C0-8CB0-EF6AC07D11C7}" destId="{204E54C8-04F2-4DAA-BB1F-AC562D446A00}" srcOrd="0" destOrd="0" presId="urn:microsoft.com/office/officeart/2005/8/layout/hList3"/>
    <dgm:cxn modelId="{C18DE39C-A115-4F41-B791-3A34091AB3A5}" type="presOf" srcId="{EB60C427-A76E-43A7-A453-0D35931D89AC}" destId="{49FBB32A-3A31-4508-86CB-A54EA483842C}" srcOrd="0" destOrd="0" presId="urn:microsoft.com/office/officeart/2005/8/layout/hList3"/>
    <dgm:cxn modelId="{6E2B7F94-AB2E-4641-BE11-B702EE287E5D}" type="presOf" srcId="{C06F64F0-4FBF-4DA0-AB6E-162F95C81C53}" destId="{6960190A-9B66-4711-8D5A-4C7A59A371FA}" srcOrd="0" destOrd="0" presId="urn:microsoft.com/office/officeart/2005/8/layout/hList3"/>
    <dgm:cxn modelId="{6A111D94-BFC9-49B4-A1E4-3FCB419D9A24}" srcId="{11CD61B5-440A-4240-8B7B-FBC1316C0FF5}" destId="{AADBFFD6-0EA5-41C0-8CB0-EF6AC07D11C7}" srcOrd="4" destOrd="0" parTransId="{128B4CCE-1E17-4F33-8CCF-2356C0B4C2E6}" sibTransId="{9323EE66-B069-4BAE-8787-6C71453884F2}"/>
    <dgm:cxn modelId="{0EA697DB-C90E-4F75-B430-FADED48458F8}" type="presOf" srcId="{4AD188DD-7671-480A-95A0-7690BC617167}" destId="{314A7388-5FAE-44BC-AE3C-92FC5FD32E36}" srcOrd="0" destOrd="0" presId="urn:microsoft.com/office/officeart/2005/8/layout/hList3"/>
    <dgm:cxn modelId="{C92F9394-CEDB-4AC8-AD44-F550B97D2E6C}" srcId="{11CD61B5-440A-4240-8B7B-FBC1316C0FF5}" destId="{EB60C427-A76E-43A7-A453-0D35931D89AC}" srcOrd="1" destOrd="0" parTransId="{1E100A8E-3B10-4586-8333-370A8B905389}" sibTransId="{25F7872B-0364-43AF-8AAA-3B5F78321002}"/>
    <dgm:cxn modelId="{58B2C2A0-859B-45C3-8203-2BB83AB45D20}" type="presOf" srcId="{6A43D2B0-3938-438B-A43F-455504AC627D}" destId="{1D916231-C321-42A1-B570-1AB55CBD353A}" srcOrd="0" destOrd="0" presId="urn:microsoft.com/office/officeart/2005/8/layout/hList3"/>
    <dgm:cxn modelId="{70FD0E18-847E-478D-88F9-D30A24142EFB}" srcId="{11CD61B5-440A-4240-8B7B-FBC1316C0FF5}" destId="{F4DEB7CF-FDC6-43AC-B060-E89AE63BCFE7}" srcOrd="5" destOrd="0" parTransId="{49B7C184-ED80-48CC-8B9E-3EBBA406086C}" sibTransId="{454CBA32-74C7-4C48-8C14-D09214D50A03}"/>
    <dgm:cxn modelId="{7FCA6295-FFE8-4E5F-9D44-A505559DF95D}" type="presOf" srcId="{F4DEB7CF-FDC6-43AC-B060-E89AE63BCFE7}" destId="{DCF50499-FF1B-4B11-A33F-B825F8F5BA73}" srcOrd="0" destOrd="0" presId="urn:microsoft.com/office/officeart/2005/8/layout/hList3"/>
    <dgm:cxn modelId="{860464DE-70AE-4CF5-8F6A-9EECEF71A0D7}" type="presOf" srcId="{D18C4D00-ED3E-4F29-BB2F-6D32B58041B3}" destId="{38412BCD-E522-4707-B827-59062F4D3385}" srcOrd="0" destOrd="0" presId="urn:microsoft.com/office/officeart/2005/8/layout/hList3"/>
    <dgm:cxn modelId="{45A2B597-05BD-478D-BFC0-DEB9A2B48929}" type="presOf" srcId="{81A1445E-2613-42D4-A956-CC7A4AA46141}" destId="{01C33216-C3D5-4D33-989A-620C08AF278F}" srcOrd="0" destOrd="0" presId="urn:microsoft.com/office/officeart/2005/8/layout/hList3"/>
    <dgm:cxn modelId="{558A0FB9-D790-49B5-B737-B40F1D89BC65}" srcId="{11CD61B5-440A-4240-8B7B-FBC1316C0FF5}" destId="{6A43D2B0-3938-438B-A43F-455504AC627D}" srcOrd="2" destOrd="0" parTransId="{75D1ADC8-0AEB-45DF-BC27-F58DC265AF90}" sibTransId="{4C4CED71-11E1-440D-B050-CA93B5B461AF}"/>
    <dgm:cxn modelId="{AFED680B-AE48-4885-BC46-F355A2F4A123}" srcId="{11CD61B5-440A-4240-8B7B-FBC1316C0FF5}" destId="{81A1445E-2613-42D4-A956-CC7A4AA46141}" srcOrd="0" destOrd="0" parTransId="{756DF0AD-FFC4-40CD-8BAE-27903ACCF514}" sibTransId="{2B6104BC-8889-4482-ADEE-CBDACF38F6B2}"/>
    <dgm:cxn modelId="{279B7F12-DA05-488C-A7FB-E914193DAABE}" type="presParOf" srcId="{6960190A-9B66-4711-8D5A-4C7A59A371FA}" destId="{6911078A-B6CE-40F8-A8F0-F327294CE24D}" srcOrd="0" destOrd="0" presId="urn:microsoft.com/office/officeart/2005/8/layout/hList3"/>
    <dgm:cxn modelId="{B36B4E01-E1DB-4BC8-809A-0BB82DC7F001}" type="presParOf" srcId="{6960190A-9B66-4711-8D5A-4C7A59A371FA}" destId="{767A5835-6854-4F13-9D1C-09781E9707AD}" srcOrd="1" destOrd="0" presId="urn:microsoft.com/office/officeart/2005/8/layout/hList3"/>
    <dgm:cxn modelId="{CB44A35F-6E30-4221-BF30-1ACC9B927C36}" type="presParOf" srcId="{767A5835-6854-4F13-9D1C-09781E9707AD}" destId="{01C33216-C3D5-4D33-989A-620C08AF278F}" srcOrd="0" destOrd="0" presId="urn:microsoft.com/office/officeart/2005/8/layout/hList3"/>
    <dgm:cxn modelId="{E5BECB40-3684-4ADF-BFD2-79C4923C710B}" type="presParOf" srcId="{767A5835-6854-4F13-9D1C-09781E9707AD}" destId="{49FBB32A-3A31-4508-86CB-A54EA483842C}" srcOrd="1" destOrd="0" presId="urn:microsoft.com/office/officeart/2005/8/layout/hList3"/>
    <dgm:cxn modelId="{17D0D8DF-5244-4829-B168-D370A15F216B}" type="presParOf" srcId="{767A5835-6854-4F13-9D1C-09781E9707AD}" destId="{1D916231-C321-42A1-B570-1AB55CBD353A}" srcOrd="2" destOrd="0" presId="urn:microsoft.com/office/officeart/2005/8/layout/hList3"/>
    <dgm:cxn modelId="{B42F4720-6CF8-4BF4-8E41-1239D52AE6DB}" type="presParOf" srcId="{767A5835-6854-4F13-9D1C-09781E9707AD}" destId="{314A7388-5FAE-44BC-AE3C-92FC5FD32E36}" srcOrd="3" destOrd="0" presId="urn:microsoft.com/office/officeart/2005/8/layout/hList3"/>
    <dgm:cxn modelId="{8F7F19AE-B3B8-4A7E-B004-AE8ECD236228}" type="presParOf" srcId="{767A5835-6854-4F13-9D1C-09781E9707AD}" destId="{204E54C8-04F2-4DAA-BB1F-AC562D446A00}" srcOrd="4" destOrd="0" presId="urn:microsoft.com/office/officeart/2005/8/layout/hList3"/>
    <dgm:cxn modelId="{7858B0A9-000E-47D7-882A-1F7A1D0FCBEB}" type="presParOf" srcId="{767A5835-6854-4F13-9D1C-09781E9707AD}" destId="{DCF50499-FF1B-4B11-A33F-B825F8F5BA73}" srcOrd="5" destOrd="0" presId="urn:microsoft.com/office/officeart/2005/8/layout/hList3"/>
    <dgm:cxn modelId="{41376175-BD00-496F-8311-39212476C452}" type="presParOf" srcId="{767A5835-6854-4F13-9D1C-09781E9707AD}" destId="{38412BCD-E522-4707-B827-59062F4D3385}" srcOrd="6" destOrd="0" presId="urn:microsoft.com/office/officeart/2005/8/layout/hList3"/>
    <dgm:cxn modelId="{9EAC1538-A03C-4ED4-B9FA-DA5FD59D9129}" type="presParOf" srcId="{6960190A-9B66-4711-8D5A-4C7A59A371FA}" destId="{95660D4E-A5A0-42C8-98F4-E09A56795D1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4D6126-40D0-49C1-A8ED-CB277FFAC48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3D154B-76AC-4766-8E82-18B7A67AC64A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ДЕЙСТВИЯ С ПРЕДМЕТАМИ</a:t>
          </a:r>
          <a:endParaRPr lang="ru-RU" sz="18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F18427BF-D4BE-418D-82B9-021D2AED4799}" type="parTrans" cxnId="{58B556E5-88C5-49BD-8050-17D2B66397B0}">
      <dgm:prSet/>
      <dgm:spPr/>
      <dgm:t>
        <a:bodyPr/>
        <a:lstStyle/>
        <a:p>
          <a:endParaRPr lang="ru-RU"/>
        </a:p>
      </dgm:t>
    </dgm:pt>
    <dgm:pt modelId="{CE68F27B-C325-442F-882B-6AE9247DADCE}" type="sibTrans" cxnId="{58B556E5-88C5-49BD-8050-17D2B66397B0}">
      <dgm:prSet/>
      <dgm:spPr/>
      <dgm:t>
        <a:bodyPr/>
        <a:lstStyle/>
        <a:p>
          <a:endParaRPr lang="ru-RU"/>
        </a:p>
      </dgm:t>
    </dgm:pt>
    <dgm:pt modelId="{2EC12306-3EC0-4104-A495-8AE21CC07C43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захватывает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61253D7-871A-42CE-ACE2-7359D1FF755A}" type="parTrans" cxnId="{B068E2CC-D8D3-4EF3-BD31-1F069E8B77D1}">
      <dgm:prSet/>
      <dgm:spPr/>
      <dgm:t>
        <a:bodyPr/>
        <a:lstStyle/>
        <a:p>
          <a:endParaRPr lang="ru-RU"/>
        </a:p>
      </dgm:t>
    </dgm:pt>
    <dgm:pt modelId="{0C57B45B-2E6A-47E5-9A64-84E7C40CEFF1}" type="sibTrans" cxnId="{B068E2CC-D8D3-4EF3-BD31-1F069E8B77D1}">
      <dgm:prSet/>
      <dgm:spPr/>
      <dgm:t>
        <a:bodyPr/>
        <a:lstStyle/>
        <a:p>
          <a:endParaRPr lang="ru-RU"/>
        </a:p>
      </dgm:t>
    </dgm:pt>
    <dgm:pt modelId="{D077334D-B034-4DB7-86AD-8A50FC2677CA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удерживает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08015B5B-7511-4018-89EA-BD6BB7930808}" type="parTrans" cxnId="{2773E0F9-08D2-4EF3-93D2-C281C4B7433A}">
      <dgm:prSet/>
      <dgm:spPr/>
      <dgm:t>
        <a:bodyPr/>
        <a:lstStyle/>
        <a:p>
          <a:endParaRPr lang="ru-RU"/>
        </a:p>
      </dgm:t>
    </dgm:pt>
    <dgm:pt modelId="{D472B2E5-296F-4477-A210-10297A1FF814}" type="sibTrans" cxnId="{2773E0F9-08D2-4EF3-93D2-C281C4B7433A}">
      <dgm:prSet/>
      <dgm:spPr/>
      <dgm:t>
        <a:bodyPr/>
        <a:lstStyle/>
        <a:p>
          <a:endParaRPr lang="ru-RU"/>
        </a:p>
      </dgm:t>
    </dgm:pt>
    <dgm:pt modelId="{98E8592B-D718-454F-9262-6893C3A7FC2C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отпускает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3143C4EC-6F67-4D24-B2A4-C132706E08A8}" type="parTrans" cxnId="{F33A6FBB-CB23-46B1-AAFC-A55FF87DF403}">
      <dgm:prSet/>
      <dgm:spPr/>
      <dgm:t>
        <a:bodyPr/>
        <a:lstStyle/>
        <a:p>
          <a:endParaRPr lang="ru-RU"/>
        </a:p>
      </dgm:t>
    </dgm:pt>
    <dgm:pt modelId="{6DD9C4F0-63C1-4CF8-9F5A-28888CAF1889}" type="sibTrans" cxnId="{F33A6FBB-CB23-46B1-AAFC-A55FF87DF403}">
      <dgm:prSet/>
      <dgm:spPr/>
      <dgm:t>
        <a:bodyPr/>
        <a:lstStyle/>
        <a:p>
          <a:endParaRPr lang="ru-RU"/>
        </a:p>
      </dgm:t>
    </dgm:pt>
    <dgm:pt modelId="{41002363-D40A-4E64-AAF0-164C51E030B2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встряхивает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79263BBB-D76F-432F-AAD9-5DBF220DC187}" type="parTrans" cxnId="{5F02D991-14E3-4AA5-9E62-12E75F95F1AF}">
      <dgm:prSet/>
      <dgm:spPr/>
      <dgm:t>
        <a:bodyPr/>
        <a:lstStyle/>
        <a:p>
          <a:endParaRPr lang="ru-RU"/>
        </a:p>
      </dgm:t>
    </dgm:pt>
    <dgm:pt modelId="{2FAE8FDA-5F38-4955-84E1-A4F31BC6D33C}" type="sibTrans" cxnId="{5F02D991-14E3-4AA5-9E62-12E75F95F1AF}">
      <dgm:prSet/>
      <dgm:spPr/>
      <dgm:t>
        <a:bodyPr/>
        <a:lstStyle/>
        <a:p>
          <a:endParaRPr lang="ru-RU"/>
        </a:p>
      </dgm:t>
    </dgm:pt>
    <dgm:pt modelId="{A7B940DE-6814-4AB8-AB32-ED3AAF6C1801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толкает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C15EA717-1D10-4599-9FBE-B525389297DF}" type="parTrans" cxnId="{6BD9258E-0C04-417E-A75D-5283D5665FB0}">
      <dgm:prSet/>
      <dgm:spPr/>
      <dgm:t>
        <a:bodyPr/>
        <a:lstStyle/>
        <a:p>
          <a:endParaRPr lang="ru-RU"/>
        </a:p>
      </dgm:t>
    </dgm:pt>
    <dgm:pt modelId="{004607E6-7B60-4D9C-800C-9415A68CBC64}" type="sibTrans" cxnId="{6BD9258E-0C04-417E-A75D-5283D5665FB0}">
      <dgm:prSet/>
      <dgm:spPr/>
      <dgm:t>
        <a:bodyPr/>
        <a:lstStyle/>
        <a:p>
          <a:endParaRPr lang="ru-RU"/>
        </a:p>
      </dgm:t>
    </dgm:pt>
    <dgm:pt modelId="{2412A7E9-79AA-461F-A173-048A250DC607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вращает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9830B31C-C2A8-4407-A934-C45C7CEEA6E5}" type="parTrans" cxnId="{25513F4E-7614-4CA8-9C33-15EE6EB81899}">
      <dgm:prSet/>
      <dgm:spPr/>
      <dgm:t>
        <a:bodyPr/>
        <a:lstStyle/>
        <a:p>
          <a:endParaRPr lang="ru-RU"/>
        </a:p>
      </dgm:t>
    </dgm:pt>
    <dgm:pt modelId="{E7690F99-244A-4F97-823F-CE662FDDEE0D}" type="sibTrans" cxnId="{25513F4E-7614-4CA8-9C33-15EE6EB81899}">
      <dgm:prSet/>
      <dgm:spPr/>
      <dgm:t>
        <a:bodyPr/>
        <a:lstStyle/>
        <a:p>
          <a:endParaRPr lang="ru-RU"/>
        </a:p>
      </dgm:t>
    </dgm:pt>
    <dgm:pt modelId="{DE29EB6B-0685-4ECA-99AB-782B5DC2601F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нажимает на предмет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1F1DB071-39E8-4D8B-85ED-76E3A2956B85}" type="parTrans" cxnId="{4DB688AE-4B90-4C59-9B2F-D804E73184FF}">
      <dgm:prSet/>
      <dgm:spPr/>
      <dgm:t>
        <a:bodyPr/>
        <a:lstStyle/>
        <a:p>
          <a:endParaRPr lang="ru-RU"/>
        </a:p>
      </dgm:t>
    </dgm:pt>
    <dgm:pt modelId="{8A377B45-B98C-47F0-A70F-46A8D5B8B7AE}" type="sibTrans" cxnId="{4DB688AE-4B90-4C59-9B2F-D804E73184FF}">
      <dgm:prSet/>
      <dgm:spPr/>
      <dgm:t>
        <a:bodyPr/>
        <a:lstStyle/>
        <a:p>
          <a:endParaRPr lang="ru-RU"/>
        </a:p>
      </dgm:t>
    </dgm:pt>
    <dgm:pt modelId="{134312F5-EB52-460A-A144-30D98BEF46FC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сжимает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BE34AF49-4300-4AA6-BF06-05EBA042C0D2}" type="parTrans" cxnId="{E8AC6D71-3477-4293-95B4-ADEE1A5C86C5}">
      <dgm:prSet/>
      <dgm:spPr/>
      <dgm:t>
        <a:bodyPr/>
        <a:lstStyle/>
        <a:p>
          <a:endParaRPr lang="ru-RU"/>
        </a:p>
      </dgm:t>
    </dgm:pt>
    <dgm:pt modelId="{D43D20EE-8006-4857-8B03-91CFA4FBFC69}" type="sibTrans" cxnId="{E8AC6D71-3477-4293-95B4-ADEE1A5C86C5}">
      <dgm:prSet/>
      <dgm:spPr/>
      <dgm:t>
        <a:bodyPr/>
        <a:lstStyle/>
        <a:p>
          <a:endParaRPr lang="ru-RU"/>
        </a:p>
      </dgm:t>
    </dgm:pt>
    <dgm:pt modelId="{56C12A64-A854-4B13-A9EE-04BC059BFF9D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тянет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978B915E-EA6B-47E1-91DB-49B2FEAB6DDF}" type="parTrans" cxnId="{EC8D10BD-8FBC-40B6-A954-54AFF250704D}">
      <dgm:prSet/>
      <dgm:spPr/>
      <dgm:t>
        <a:bodyPr/>
        <a:lstStyle/>
        <a:p>
          <a:endParaRPr lang="ru-RU"/>
        </a:p>
      </dgm:t>
    </dgm:pt>
    <dgm:pt modelId="{8A368C44-00FC-421E-8353-4749BA6D917A}" type="sibTrans" cxnId="{EC8D10BD-8FBC-40B6-A954-54AFF250704D}">
      <dgm:prSet/>
      <dgm:spPr/>
      <dgm:t>
        <a:bodyPr/>
        <a:lstStyle/>
        <a:p>
          <a:endParaRPr lang="ru-RU"/>
        </a:p>
      </dgm:t>
    </dgm:pt>
    <dgm:pt modelId="{4DAF48EB-E315-4A9A-8314-F4CB9D70D170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вынимает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BD659312-38BA-46BC-93B1-579DC3739BED}" type="parTrans" cxnId="{C03D698B-7ED1-498B-ABD1-09E290FBE1A1}">
      <dgm:prSet/>
      <dgm:spPr/>
      <dgm:t>
        <a:bodyPr/>
        <a:lstStyle/>
        <a:p>
          <a:endParaRPr lang="ru-RU"/>
        </a:p>
      </dgm:t>
    </dgm:pt>
    <dgm:pt modelId="{1A300058-8E9C-4371-AE16-7309EEF70B02}" type="sibTrans" cxnId="{C03D698B-7ED1-498B-ABD1-09E290FBE1A1}">
      <dgm:prSet/>
      <dgm:spPr/>
      <dgm:t>
        <a:bodyPr/>
        <a:lstStyle/>
        <a:p>
          <a:endParaRPr lang="ru-RU"/>
        </a:p>
      </dgm:t>
    </dgm:pt>
    <dgm:pt modelId="{D2DD6D96-D597-461D-8B1C-B189040DAB96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перекладывает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839E4CD2-76E5-445C-86AD-E804E49DAFA1}" type="parTrans" cxnId="{2141FA4F-1498-441D-84A9-B1F9ED31BE55}">
      <dgm:prSet/>
      <dgm:spPr/>
      <dgm:t>
        <a:bodyPr/>
        <a:lstStyle/>
        <a:p>
          <a:endParaRPr lang="ru-RU"/>
        </a:p>
      </dgm:t>
    </dgm:pt>
    <dgm:pt modelId="{9DB88D17-D21C-43F7-80E0-A90D3D960D86}" type="sibTrans" cxnId="{2141FA4F-1498-441D-84A9-B1F9ED31BE55}">
      <dgm:prSet/>
      <dgm:spPr/>
      <dgm:t>
        <a:bodyPr/>
        <a:lstStyle/>
        <a:p>
          <a:endParaRPr lang="ru-RU"/>
        </a:p>
      </dgm:t>
    </dgm:pt>
    <dgm:pt modelId="{C47E3EEF-66B0-487F-ABCD-A10A0CC625E7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складывает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DAF625D7-37F6-423A-920A-468EE24CD4BE}" type="parTrans" cxnId="{DD448C5E-12C4-4BAE-9627-046780AFB23A}">
      <dgm:prSet/>
      <dgm:spPr/>
      <dgm:t>
        <a:bodyPr/>
        <a:lstStyle/>
        <a:p>
          <a:endParaRPr lang="ru-RU"/>
        </a:p>
      </dgm:t>
    </dgm:pt>
    <dgm:pt modelId="{7E18572F-B8DB-4C51-9F2F-38F680167B68}" type="sibTrans" cxnId="{DD448C5E-12C4-4BAE-9627-046780AFB23A}">
      <dgm:prSet/>
      <dgm:spPr/>
      <dgm:t>
        <a:bodyPr/>
        <a:lstStyle/>
        <a:p>
          <a:endParaRPr lang="ru-RU"/>
        </a:p>
      </dgm:t>
    </dgm:pt>
    <dgm:pt modelId="{38BBDD3E-1C50-457A-9BB3-5F707DFFA96A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вставляет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BF3FE726-3908-462F-8E1B-DFBA639301DF}" type="parTrans" cxnId="{12DCBE6B-1992-4C84-A1A2-790FF54EDD4F}">
      <dgm:prSet/>
      <dgm:spPr/>
      <dgm:t>
        <a:bodyPr/>
        <a:lstStyle/>
        <a:p>
          <a:endParaRPr lang="ru-RU"/>
        </a:p>
      </dgm:t>
    </dgm:pt>
    <dgm:pt modelId="{A2388134-8F3C-4112-83AF-7D47C0B6AC8A}" type="sibTrans" cxnId="{12DCBE6B-1992-4C84-A1A2-790FF54EDD4F}">
      <dgm:prSet/>
      <dgm:spPr/>
      <dgm:t>
        <a:bodyPr/>
        <a:lstStyle/>
        <a:p>
          <a:endParaRPr lang="ru-RU"/>
        </a:p>
      </dgm:t>
    </dgm:pt>
    <dgm:pt modelId="{B18CB5E2-BDDA-4A55-B050-B4876B883C01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 vert="vert270"/>
        <a:lstStyle/>
        <a:p>
          <a:r>
            <a:rPr lang="ru-RU" sz="16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нанизывает</a:t>
          </a:r>
          <a:endParaRPr lang="ru-RU" sz="16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gm:t>
    </dgm:pt>
    <dgm:pt modelId="{054A617A-0D26-465D-80A2-CA70DD40635F}" type="parTrans" cxnId="{BAAEC191-BAB0-4DE2-98E5-B9655A29437A}">
      <dgm:prSet/>
      <dgm:spPr/>
      <dgm:t>
        <a:bodyPr/>
        <a:lstStyle/>
        <a:p>
          <a:endParaRPr lang="ru-RU"/>
        </a:p>
      </dgm:t>
    </dgm:pt>
    <dgm:pt modelId="{0E470AC3-CE72-4F2E-AADB-A3E6C9B13C60}" type="sibTrans" cxnId="{BAAEC191-BAB0-4DE2-98E5-B9655A29437A}">
      <dgm:prSet/>
      <dgm:spPr/>
      <dgm:t>
        <a:bodyPr/>
        <a:lstStyle/>
        <a:p>
          <a:endParaRPr lang="ru-RU"/>
        </a:p>
      </dgm:t>
    </dgm:pt>
    <dgm:pt modelId="{C73578BA-ACBE-4140-8543-83A6C8EAA6A1}" type="pres">
      <dgm:prSet presAssocID="{EB4D6126-40D0-49C1-A8ED-CB277FFAC48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E4A345-30C5-4C3B-B570-07F7B617D99F}" type="pres">
      <dgm:prSet presAssocID="{733D154B-76AC-4766-8E82-18B7A67AC64A}" presName="roof" presStyleLbl="dkBgShp" presStyleIdx="0" presStyleCnt="2" custLinFactNeighborY="2106"/>
      <dgm:spPr/>
      <dgm:t>
        <a:bodyPr/>
        <a:lstStyle/>
        <a:p>
          <a:endParaRPr lang="ru-RU"/>
        </a:p>
      </dgm:t>
    </dgm:pt>
    <dgm:pt modelId="{671B7787-9DB4-4B8D-AF4F-235F1CFCED86}" type="pres">
      <dgm:prSet presAssocID="{733D154B-76AC-4766-8E82-18B7A67AC64A}" presName="pillars" presStyleCnt="0"/>
      <dgm:spPr/>
    </dgm:pt>
    <dgm:pt modelId="{3173E83D-6C7C-4ADD-810F-1EBBC9AF6988}" type="pres">
      <dgm:prSet presAssocID="{733D154B-76AC-4766-8E82-18B7A67AC64A}" presName="pillar1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8060A-27EC-4018-A7B2-32E2DCB2CE48}" type="pres">
      <dgm:prSet presAssocID="{D077334D-B034-4DB7-86AD-8A50FC2677CA}" presName="pillarX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E49C0-E82E-4552-8113-243EC1F9D273}" type="pres">
      <dgm:prSet presAssocID="{98E8592B-D718-454F-9262-6893C3A7FC2C}" presName="pillarX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F9B74-99A1-43F8-96E3-A8073CBFE780}" type="pres">
      <dgm:prSet presAssocID="{41002363-D40A-4E64-AAF0-164C51E030B2}" presName="pillarX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275EC-6E05-4C2F-849F-14EFCF155AF5}" type="pres">
      <dgm:prSet presAssocID="{A7B940DE-6814-4AB8-AB32-ED3AAF6C1801}" presName="pillarX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E8722-92D5-4740-B08C-5E49273C677D}" type="pres">
      <dgm:prSet presAssocID="{2412A7E9-79AA-461F-A173-048A250DC607}" presName="pillarX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839CB-4616-4908-A7E9-0A6F896B95D5}" type="pres">
      <dgm:prSet presAssocID="{DE29EB6B-0685-4ECA-99AB-782B5DC2601F}" presName="pillarX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F37AE-AB9B-4AF9-B963-073BC01A46E2}" type="pres">
      <dgm:prSet presAssocID="{134312F5-EB52-460A-A144-30D98BEF46FC}" presName="pillarX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D9700-A5E6-4E50-B1FF-F7EABCDE3CC6}" type="pres">
      <dgm:prSet presAssocID="{56C12A64-A854-4B13-A9EE-04BC059BFF9D}" presName="pillarX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4B72B-395F-47C9-AEB3-92E39255D8AC}" type="pres">
      <dgm:prSet presAssocID="{4DAF48EB-E315-4A9A-8314-F4CB9D70D170}" presName="pillarX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9E95A-CEE2-4197-83DB-5E64906611FD}" type="pres">
      <dgm:prSet presAssocID="{D2DD6D96-D597-461D-8B1C-B189040DAB96}" presName="pillarX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AB81A-B602-4A2D-87A1-98C9AE0B7194}" type="pres">
      <dgm:prSet presAssocID="{C47E3EEF-66B0-487F-ABCD-A10A0CC625E7}" presName="pillarX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B343AE-2039-47F6-9616-AE5F76E3043F}" type="pres">
      <dgm:prSet presAssocID="{38BBDD3E-1C50-457A-9BB3-5F707DFFA96A}" presName="pillarX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F9B1A-1AD8-4A6A-9375-68F734BD5F01}" type="pres">
      <dgm:prSet presAssocID="{B18CB5E2-BDDA-4A55-B050-B4876B883C01}" presName="pillarX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81CBD-2EC3-457E-AC16-83BD34BA3127}" type="pres">
      <dgm:prSet presAssocID="{733D154B-76AC-4766-8E82-18B7A67AC64A}" presName="base" presStyleLbl="dkBgShp" presStyleIdx="1" presStyleCnt="2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</dgm:ptLst>
  <dgm:cxnLst>
    <dgm:cxn modelId="{DF1A4B3D-477C-4735-9DA3-63C6A1B93CC7}" type="presOf" srcId="{A7B940DE-6814-4AB8-AB32-ED3AAF6C1801}" destId="{2FC275EC-6E05-4C2F-849F-14EFCF155AF5}" srcOrd="0" destOrd="0" presId="urn:microsoft.com/office/officeart/2005/8/layout/hList3"/>
    <dgm:cxn modelId="{9BD39BED-6E7B-4A2D-9FD2-5D030F58DBA0}" type="presOf" srcId="{733D154B-76AC-4766-8E82-18B7A67AC64A}" destId="{61E4A345-30C5-4C3B-B570-07F7B617D99F}" srcOrd="0" destOrd="0" presId="urn:microsoft.com/office/officeart/2005/8/layout/hList3"/>
    <dgm:cxn modelId="{EFE46763-B06C-4A9F-A466-6E7222935FF4}" type="presOf" srcId="{C47E3EEF-66B0-487F-ABCD-A10A0CC625E7}" destId="{6C3AB81A-B602-4A2D-87A1-98C9AE0B7194}" srcOrd="0" destOrd="0" presId="urn:microsoft.com/office/officeart/2005/8/layout/hList3"/>
    <dgm:cxn modelId="{DD448C5E-12C4-4BAE-9627-046780AFB23A}" srcId="{733D154B-76AC-4766-8E82-18B7A67AC64A}" destId="{C47E3EEF-66B0-487F-ABCD-A10A0CC625E7}" srcOrd="11" destOrd="0" parTransId="{DAF625D7-37F6-423A-920A-468EE24CD4BE}" sibTransId="{7E18572F-B8DB-4C51-9F2F-38F680167B68}"/>
    <dgm:cxn modelId="{F33A6FBB-CB23-46B1-AAFC-A55FF87DF403}" srcId="{733D154B-76AC-4766-8E82-18B7A67AC64A}" destId="{98E8592B-D718-454F-9262-6893C3A7FC2C}" srcOrd="2" destOrd="0" parTransId="{3143C4EC-6F67-4D24-B2A4-C132706E08A8}" sibTransId="{6DD9C4F0-63C1-4CF8-9F5A-28888CAF1889}"/>
    <dgm:cxn modelId="{5B984464-B051-4152-ABCA-771060EDC526}" type="presOf" srcId="{134312F5-EB52-460A-A144-30D98BEF46FC}" destId="{8BBF37AE-AB9B-4AF9-B963-073BC01A46E2}" srcOrd="0" destOrd="0" presId="urn:microsoft.com/office/officeart/2005/8/layout/hList3"/>
    <dgm:cxn modelId="{2141FA4F-1498-441D-84A9-B1F9ED31BE55}" srcId="{733D154B-76AC-4766-8E82-18B7A67AC64A}" destId="{D2DD6D96-D597-461D-8B1C-B189040DAB96}" srcOrd="10" destOrd="0" parTransId="{839E4CD2-76E5-445C-86AD-E804E49DAFA1}" sibTransId="{9DB88D17-D21C-43F7-80E0-A90D3D960D86}"/>
    <dgm:cxn modelId="{58B556E5-88C5-49BD-8050-17D2B66397B0}" srcId="{EB4D6126-40D0-49C1-A8ED-CB277FFAC487}" destId="{733D154B-76AC-4766-8E82-18B7A67AC64A}" srcOrd="0" destOrd="0" parTransId="{F18427BF-D4BE-418D-82B9-021D2AED4799}" sibTransId="{CE68F27B-C325-442F-882B-6AE9247DADCE}"/>
    <dgm:cxn modelId="{C03D698B-7ED1-498B-ABD1-09E290FBE1A1}" srcId="{733D154B-76AC-4766-8E82-18B7A67AC64A}" destId="{4DAF48EB-E315-4A9A-8314-F4CB9D70D170}" srcOrd="9" destOrd="0" parTransId="{BD659312-38BA-46BC-93B1-579DC3739BED}" sibTransId="{1A300058-8E9C-4371-AE16-7309EEF70B02}"/>
    <dgm:cxn modelId="{12DCBE6B-1992-4C84-A1A2-790FF54EDD4F}" srcId="{733D154B-76AC-4766-8E82-18B7A67AC64A}" destId="{38BBDD3E-1C50-457A-9BB3-5F707DFFA96A}" srcOrd="12" destOrd="0" parTransId="{BF3FE726-3908-462F-8E1B-DFBA639301DF}" sibTransId="{A2388134-8F3C-4112-83AF-7D47C0B6AC8A}"/>
    <dgm:cxn modelId="{8E295C40-817A-42AE-8729-ACC10941340C}" type="presOf" srcId="{56C12A64-A854-4B13-A9EE-04BC059BFF9D}" destId="{19BD9700-A5E6-4E50-B1FF-F7EABCDE3CC6}" srcOrd="0" destOrd="0" presId="urn:microsoft.com/office/officeart/2005/8/layout/hList3"/>
    <dgm:cxn modelId="{B068E2CC-D8D3-4EF3-BD31-1F069E8B77D1}" srcId="{733D154B-76AC-4766-8E82-18B7A67AC64A}" destId="{2EC12306-3EC0-4104-A495-8AE21CC07C43}" srcOrd="0" destOrd="0" parTransId="{D61253D7-871A-42CE-ACE2-7359D1FF755A}" sibTransId="{0C57B45B-2E6A-47E5-9A64-84E7C40CEFF1}"/>
    <dgm:cxn modelId="{EC8D10BD-8FBC-40B6-A954-54AFF250704D}" srcId="{733D154B-76AC-4766-8E82-18B7A67AC64A}" destId="{56C12A64-A854-4B13-A9EE-04BC059BFF9D}" srcOrd="8" destOrd="0" parTransId="{978B915E-EA6B-47E1-91DB-49B2FEAB6DDF}" sibTransId="{8A368C44-00FC-421E-8353-4749BA6D917A}"/>
    <dgm:cxn modelId="{E8AC6D71-3477-4293-95B4-ADEE1A5C86C5}" srcId="{733D154B-76AC-4766-8E82-18B7A67AC64A}" destId="{134312F5-EB52-460A-A144-30D98BEF46FC}" srcOrd="7" destOrd="0" parTransId="{BE34AF49-4300-4AA6-BF06-05EBA042C0D2}" sibTransId="{D43D20EE-8006-4857-8B03-91CFA4FBFC69}"/>
    <dgm:cxn modelId="{6BD9258E-0C04-417E-A75D-5283D5665FB0}" srcId="{733D154B-76AC-4766-8E82-18B7A67AC64A}" destId="{A7B940DE-6814-4AB8-AB32-ED3AAF6C1801}" srcOrd="4" destOrd="0" parTransId="{C15EA717-1D10-4599-9FBE-B525389297DF}" sibTransId="{004607E6-7B60-4D9C-800C-9415A68CBC64}"/>
    <dgm:cxn modelId="{4DB688AE-4B90-4C59-9B2F-D804E73184FF}" srcId="{733D154B-76AC-4766-8E82-18B7A67AC64A}" destId="{DE29EB6B-0685-4ECA-99AB-782B5DC2601F}" srcOrd="6" destOrd="0" parTransId="{1F1DB071-39E8-4D8B-85ED-76E3A2956B85}" sibTransId="{8A377B45-B98C-47F0-A70F-46A8D5B8B7AE}"/>
    <dgm:cxn modelId="{51BEEB31-FCBD-40C1-8802-B024AE2FE6E8}" type="presOf" srcId="{41002363-D40A-4E64-AAF0-164C51E030B2}" destId="{8F4F9B74-99A1-43F8-96E3-A8073CBFE780}" srcOrd="0" destOrd="0" presId="urn:microsoft.com/office/officeart/2005/8/layout/hList3"/>
    <dgm:cxn modelId="{7AEB0903-5462-428C-ACCE-51117EED6825}" type="presOf" srcId="{38BBDD3E-1C50-457A-9BB3-5F707DFFA96A}" destId="{B0B343AE-2039-47F6-9616-AE5F76E3043F}" srcOrd="0" destOrd="0" presId="urn:microsoft.com/office/officeart/2005/8/layout/hList3"/>
    <dgm:cxn modelId="{189A849C-ED35-46D5-9BA6-D6FFB66C71BC}" type="presOf" srcId="{DE29EB6B-0685-4ECA-99AB-782B5DC2601F}" destId="{882839CB-4616-4908-A7E9-0A6F896B95D5}" srcOrd="0" destOrd="0" presId="urn:microsoft.com/office/officeart/2005/8/layout/hList3"/>
    <dgm:cxn modelId="{D049E3CB-D875-475F-A7A3-1647C20DB20E}" type="presOf" srcId="{98E8592B-D718-454F-9262-6893C3A7FC2C}" destId="{799E49C0-E82E-4552-8113-243EC1F9D273}" srcOrd="0" destOrd="0" presId="urn:microsoft.com/office/officeart/2005/8/layout/hList3"/>
    <dgm:cxn modelId="{7C209701-E336-486D-ABC5-367F1A1CC68A}" type="presOf" srcId="{2EC12306-3EC0-4104-A495-8AE21CC07C43}" destId="{3173E83D-6C7C-4ADD-810F-1EBBC9AF6988}" srcOrd="0" destOrd="0" presId="urn:microsoft.com/office/officeart/2005/8/layout/hList3"/>
    <dgm:cxn modelId="{EDD45365-3F67-43E0-BFDC-06C438025B7F}" type="presOf" srcId="{B18CB5E2-BDDA-4A55-B050-B4876B883C01}" destId="{95EF9B1A-1AD8-4A6A-9375-68F734BD5F01}" srcOrd="0" destOrd="0" presId="urn:microsoft.com/office/officeart/2005/8/layout/hList3"/>
    <dgm:cxn modelId="{939BFAAD-C4F5-4B27-BDF4-120884038687}" type="presOf" srcId="{EB4D6126-40D0-49C1-A8ED-CB277FFAC487}" destId="{C73578BA-ACBE-4140-8543-83A6C8EAA6A1}" srcOrd="0" destOrd="0" presId="urn:microsoft.com/office/officeart/2005/8/layout/hList3"/>
    <dgm:cxn modelId="{25513F4E-7614-4CA8-9C33-15EE6EB81899}" srcId="{733D154B-76AC-4766-8E82-18B7A67AC64A}" destId="{2412A7E9-79AA-461F-A173-048A250DC607}" srcOrd="5" destOrd="0" parTransId="{9830B31C-C2A8-4407-A934-C45C7CEEA6E5}" sibTransId="{E7690F99-244A-4F97-823F-CE662FDDEE0D}"/>
    <dgm:cxn modelId="{CD05D0A8-5CE5-4771-BC23-AF222F9C157F}" type="presOf" srcId="{4DAF48EB-E315-4A9A-8314-F4CB9D70D170}" destId="{3B84B72B-395F-47C9-AEB3-92E39255D8AC}" srcOrd="0" destOrd="0" presId="urn:microsoft.com/office/officeart/2005/8/layout/hList3"/>
    <dgm:cxn modelId="{CFC60C9C-D6BD-4DBB-9954-101E46270D1F}" type="presOf" srcId="{D077334D-B034-4DB7-86AD-8A50FC2677CA}" destId="{8308060A-27EC-4018-A7B2-32E2DCB2CE48}" srcOrd="0" destOrd="0" presId="urn:microsoft.com/office/officeart/2005/8/layout/hList3"/>
    <dgm:cxn modelId="{A0DF3842-ADE5-4A62-81AE-34C8FE53E4AC}" type="presOf" srcId="{D2DD6D96-D597-461D-8B1C-B189040DAB96}" destId="{FC39E95A-CEE2-4197-83DB-5E64906611FD}" srcOrd="0" destOrd="0" presId="urn:microsoft.com/office/officeart/2005/8/layout/hList3"/>
    <dgm:cxn modelId="{BAAEC191-BAB0-4DE2-98E5-B9655A29437A}" srcId="{733D154B-76AC-4766-8E82-18B7A67AC64A}" destId="{B18CB5E2-BDDA-4A55-B050-B4876B883C01}" srcOrd="13" destOrd="0" parTransId="{054A617A-0D26-465D-80A2-CA70DD40635F}" sibTransId="{0E470AC3-CE72-4F2E-AADB-A3E6C9B13C60}"/>
    <dgm:cxn modelId="{C8AB775F-0932-4C9D-8114-6F4AF305BB62}" type="presOf" srcId="{2412A7E9-79AA-461F-A173-048A250DC607}" destId="{0B2E8722-92D5-4740-B08C-5E49273C677D}" srcOrd="0" destOrd="0" presId="urn:microsoft.com/office/officeart/2005/8/layout/hList3"/>
    <dgm:cxn modelId="{5F02D991-14E3-4AA5-9E62-12E75F95F1AF}" srcId="{733D154B-76AC-4766-8E82-18B7A67AC64A}" destId="{41002363-D40A-4E64-AAF0-164C51E030B2}" srcOrd="3" destOrd="0" parTransId="{79263BBB-D76F-432F-AAD9-5DBF220DC187}" sibTransId="{2FAE8FDA-5F38-4955-84E1-A4F31BC6D33C}"/>
    <dgm:cxn modelId="{2773E0F9-08D2-4EF3-93D2-C281C4B7433A}" srcId="{733D154B-76AC-4766-8E82-18B7A67AC64A}" destId="{D077334D-B034-4DB7-86AD-8A50FC2677CA}" srcOrd="1" destOrd="0" parTransId="{08015B5B-7511-4018-89EA-BD6BB7930808}" sibTransId="{D472B2E5-296F-4477-A210-10297A1FF814}"/>
    <dgm:cxn modelId="{A9122A41-0F8F-475B-BF03-2395FD4B5254}" type="presParOf" srcId="{C73578BA-ACBE-4140-8543-83A6C8EAA6A1}" destId="{61E4A345-30C5-4C3B-B570-07F7B617D99F}" srcOrd="0" destOrd="0" presId="urn:microsoft.com/office/officeart/2005/8/layout/hList3"/>
    <dgm:cxn modelId="{B5629F66-AEBF-4AC4-AB4E-32CAC1C50AC2}" type="presParOf" srcId="{C73578BA-ACBE-4140-8543-83A6C8EAA6A1}" destId="{671B7787-9DB4-4B8D-AF4F-235F1CFCED86}" srcOrd="1" destOrd="0" presId="urn:microsoft.com/office/officeart/2005/8/layout/hList3"/>
    <dgm:cxn modelId="{504DF108-EA8C-4A89-AC0E-664B770ED34B}" type="presParOf" srcId="{671B7787-9DB4-4B8D-AF4F-235F1CFCED86}" destId="{3173E83D-6C7C-4ADD-810F-1EBBC9AF6988}" srcOrd="0" destOrd="0" presId="urn:microsoft.com/office/officeart/2005/8/layout/hList3"/>
    <dgm:cxn modelId="{A88AF8F5-4930-425A-95BA-68EB0BDDE220}" type="presParOf" srcId="{671B7787-9DB4-4B8D-AF4F-235F1CFCED86}" destId="{8308060A-27EC-4018-A7B2-32E2DCB2CE48}" srcOrd="1" destOrd="0" presId="urn:microsoft.com/office/officeart/2005/8/layout/hList3"/>
    <dgm:cxn modelId="{7778CDA6-B1C8-4458-9C43-EC00274AAEBA}" type="presParOf" srcId="{671B7787-9DB4-4B8D-AF4F-235F1CFCED86}" destId="{799E49C0-E82E-4552-8113-243EC1F9D273}" srcOrd="2" destOrd="0" presId="urn:microsoft.com/office/officeart/2005/8/layout/hList3"/>
    <dgm:cxn modelId="{BAF20FE8-BA8B-4256-8FC0-45367F2FDC09}" type="presParOf" srcId="{671B7787-9DB4-4B8D-AF4F-235F1CFCED86}" destId="{8F4F9B74-99A1-43F8-96E3-A8073CBFE780}" srcOrd="3" destOrd="0" presId="urn:microsoft.com/office/officeart/2005/8/layout/hList3"/>
    <dgm:cxn modelId="{F1325FE6-C871-45B4-97AD-CB3C015C6375}" type="presParOf" srcId="{671B7787-9DB4-4B8D-AF4F-235F1CFCED86}" destId="{2FC275EC-6E05-4C2F-849F-14EFCF155AF5}" srcOrd="4" destOrd="0" presId="urn:microsoft.com/office/officeart/2005/8/layout/hList3"/>
    <dgm:cxn modelId="{1C7B1A8B-4DBB-406A-AC5B-B8FAA5EAC428}" type="presParOf" srcId="{671B7787-9DB4-4B8D-AF4F-235F1CFCED86}" destId="{0B2E8722-92D5-4740-B08C-5E49273C677D}" srcOrd="5" destOrd="0" presId="urn:microsoft.com/office/officeart/2005/8/layout/hList3"/>
    <dgm:cxn modelId="{4073F058-1FA6-401F-9916-B2730F0F7F1A}" type="presParOf" srcId="{671B7787-9DB4-4B8D-AF4F-235F1CFCED86}" destId="{882839CB-4616-4908-A7E9-0A6F896B95D5}" srcOrd="6" destOrd="0" presId="urn:microsoft.com/office/officeart/2005/8/layout/hList3"/>
    <dgm:cxn modelId="{08A2C030-DD80-4F40-86F9-D50F460B1865}" type="presParOf" srcId="{671B7787-9DB4-4B8D-AF4F-235F1CFCED86}" destId="{8BBF37AE-AB9B-4AF9-B963-073BC01A46E2}" srcOrd="7" destOrd="0" presId="urn:microsoft.com/office/officeart/2005/8/layout/hList3"/>
    <dgm:cxn modelId="{30F2AEE8-3CB6-4F8E-85CD-08E7F972DC09}" type="presParOf" srcId="{671B7787-9DB4-4B8D-AF4F-235F1CFCED86}" destId="{19BD9700-A5E6-4E50-B1FF-F7EABCDE3CC6}" srcOrd="8" destOrd="0" presId="urn:microsoft.com/office/officeart/2005/8/layout/hList3"/>
    <dgm:cxn modelId="{8877EDB2-F0A9-49AE-9B68-FEA07FD8C2D8}" type="presParOf" srcId="{671B7787-9DB4-4B8D-AF4F-235F1CFCED86}" destId="{3B84B72B-395F-47C9-AEB3-92E39255D8AC}" srcOrd="9" destOrd="0" presId="urn:microsoft.com/office/officeart/2005/8/layout/hList3"/>
    <dgm:cxn modelId="{272A89EC-29B7-4F84-8B1B-CF01F27A966B}" type="presParOf" srcId="{671B7787-9DB4-4B8D-AF4F-235F1CFCED86}" destId="{FC39E95A-CEE2-4197-83DB-5E64906611FD}" srcOrd="10" destOrd="0" presId="urn:microsoft.com/office/officeart/2005/8/layout/hList3"/>
    <dgm:cxn modelId="{28EE9AB9-020F-4B21-B6A0-CB93836E1C69}" type="presParOf" srcId="{671B7787-9DB4-4B8D-AF4F-235F1CFCED86}" destId="{6C3AB81A-B602-4A2D-87A1-98C9AE0B7194}" srcOrd="11" destOrd="0" presId="urn:microsoft.com/office/officeart/2005/8/layout/hList3"/>
    <dgm:cxn modelId="{81D019E0-2533-4685-96B6-F700279C1D67}" type="presParOf" srcId="{671B7787-9DB4-4B8D-AF4F-235F1CFCED86}" destId="{B0B343AE-2039-47F6-9616-AE5F76E3043F}" srcOrd="12" destOrd="0" presId="urn:microsoft.com/office/officeart/2005/8/layout/hList3"/>
    <dgm:cxn modelId="{71C06674-5EA7-4268-88FF-E62F97AEEB8C}" type="presParOf" srcId="{671B7787-9DB4-4B8D-AF4F-235F1CFCED86}" destId="{95EF9B1A-1AD8-4A6A-9375-68F734BD5F01}" srcOrd="13" destOrd="0" presId="urn:microsoft.com/office/officeart/2005/8/layout/hList3"/>
    <dgm:cxn modelId="{1CE5C607-1549-41F7-998D-8D73E83CBF85}" type="presParOf" srcId="{C73578BA-ACBE-4140-8543-83A6C8EAA6A1}" destId="{8FE81CBD-2EC3-457E-AC16-83BD34BA312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A8D98A-1484-43F5-A259-9D6A7867F5DB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1E151E-CED6-4EAD-AE95-0C8781A555A1}">
      <dgm:prSet phldrT="[Текст]" custT="1"/>
      <dgm:spPr>
        <a:solidFill>
          <a:srgbClr val="71EEFB"/>
        </a:solidFill>
        <a:ln>
          <a:solidFill>
            <a:srgbClr val="040404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ТРЕБОВАНИЯ ФГОС К ОЦЕНИВАНИЮ КАЧЕСТВА ЗНАНИЙ (МОНИТОРИНГ)</a:t>
          </a:r>
          <a:endParaRPr lang="ru-RU" sz="2400" b="1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89F8D1B4-A466-4ABF-8DEF-CD544D616B6D}" type="parTrans" cxnId="{74E6170C-2778-4DF8-999B-E7BD6A06287E}">
      <dgm:prSet/>
      <dgm:spPr/>
      <dgm:t>
        <a:bodyPr/>
        <a:lstStyle/>
        <a:p>
          <a:endParaRPr lang="ru-RU"/>
        </a:p>
      </dgm:t>
    </dgm:pt>
    <dgm:pt modelId="{5CB57A85-7E80-46BC-B656-603FCFE0EFE2}" type="sibTrans" cxnId="{74E6170C-2778-4DF8-999B-E7BD6A06287E}">
      <dgm:prSet/>
      <dgm:spPr/>
      <dgm:t>
        <a:bodyPr/>
        <a:lstStyle/>
        <a:p>
          <a:endParaRPr lang="ru-RU"/>
        </a:p>
      </dgm:t>
    </dgm:pt>
    <dgm:pt modelId="{192BBF20-D255-46CC-AC4F-1470CF9E07C5}">
      <dgm:prSet phldrT="[Текст]" custT="1"/>
      <dgm:spPr>
        <a:solidFill>
          <a:srgbClr val="FFFF00"/>
        </a:solidFill>
        <a:ln>
          <a:solidFill>
            <a:srgbClr val="040404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Количественная оценка</a:t>
          </a:r>
          <a:endParaRPr lang="ru-RU" sz="2400" b="1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DA85BB66-E3FC-43B1-ACCB-3F637EA523E4}" type="parTrans" cxnId="{320AE842-F942-4036-8B28-21620FD45F0D}">
      <dgm:prSet/>
      <dgm:spPr/>
      <dgm:t>
        <a:bodyPr/>
        <a:lstStyle/>
        <a:p>
          <a:endParaRPr lang="ru-RU"/>
        </a:p>
      </dgm:t>
    </dgm:pt>
    <dgm:pt modelId="{7A3EF7FC-26EA-4F80-956B-0F2691546200}" type="sibTrans" cxnId="{320AE842-F942-4036-8B28-21620FD45F0D}">
      <dgm:prSet/>
      <dgm:spPr/>
      <dgm:t>
        <a:bodyPr/>
        <a:lstStyle/>
        <a:p>
          <a:endParaRPr lang="ru-RU"/>
        </a:p>
      </dgm:t>
    </dgm:pt>
    <dgm:pt modelId="{6AC090C7-A21F-49CA-B51D-F49944D2D314}">
      <dgm:prSet phldrT="[Текст]" custT="1"/>
      <dgm:spPr>
        <a:solidFill>
          <a:srgbClr val="FFFF00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0 баллов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                                           невозможность оценивания,       отказ от деятельности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04DA6490-2614-43B6-BFA4-BC050575677E}" type="parTrans" cxnId="{671AACC0-ED4E-4BBF-A4BA-F8C39E00661A}">
      <dgm:prSet/>
      <dgm:spPr/>
      <dgm:t>
        <a:bodyPr/>
        <a:lstStyle/>
        <a:p>
          <a:endParaRPr lang="ru-RU"/>
        </a:p>
      </dgm:t>
    </dgm:pt>
    <dgm:pt modelId="{B4C21AC4-9E66-4F81-B06A-3B9EFE4F4FB9}" type="sibTrans" cxnId="{671AACC0-ED4E-4BBF-A4BA-F8C39E00661A}">
      <dgm:prSet/>
      <dgm:spPr/>
      <dgm:t>
        <a:bodyPr/>
        <a:lstStyle/>
        <a:p>
          <a:endParaRPr lang="ru-RU"/>
        </a:p>
      </dgm:t>
    </dgm:pt>
    <dgm:pt modelId="{F955CB46-CD37-4501-8301-509B4F9CB1A6}">
      <dgm:prSet phldrT="[Текст]" custT="1"/>
      <dgm:spPr>
        <a:solidFill>
          <a:srgbClr val="FFFF00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3 балла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самостоятельная деятельность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30978056-F3E7-4ED2-9923-4E7D30914716}" type="parTrans" cxnId="{0169485A-D131-4D68-8635-CA1AB347BF9A}">
      <dgm:prSet/>
      <dgm:spPr/>
      <dgm:t>
        <a:bodyPr/>
        <a:lstStyle/>
        <a:p>
          <a:endParaRPr lang="ru-RU"/>
        </a:p>
      </dgm:t>
    </dgm:pt>
    <dgm:pt modelId="{BD002C89-83CC-4728-A844-2F040D4F41D7}" type="sibTrans" cxnId="{0169485A-D131-4D68-8635-CA1AB347BF9A}">
      <dgm:prSet/>
      <dgm:spPr/>
      <dgm:t>
        <a:bodyPr/>
        <a:lstStyle/>
        <a:p>
          <a:endParaRPr lang="ru-RU"/>
        </a:p>
      </dgm:t>
    </dgm:pt>
    <dgm:pt modelId="{24F2336A-B884-4A7A-9E60-D1A304C8A696}">
      <dgm:prSet phldrT="[Текст]" custT="1"/>
      <dgm:spPr>
        <a:solidFill>
          <a:srgbClr val="62FE87"/>
        </a:solidFill>
        <a:ln>
          <a:solidFill>
            <a:srgbClr val="040404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Качественная оценка</a:t>
          </a:r>
          <a:endParaRPr lang="ru-RU" sz="2400" b="1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9E44B81D-7E30-4519-BD94-3817BA8097F2}" type="parTrans" cxnId="{CD27DACD-81EA-4911-8E59-42A49C7D7663}">
      <dgm:prSet/>
      <dgm:spPr/>
      <dgm:t>
        <a:bodyPr/>
        <a:lstStyle/>
        <a:p>
          <a:endParaRPr lang="ru-RU"/>
        </a:p>
      </dgm:t>
    </dgm:pt>
    <dgm:pt modelId="{D0CF7AD9-5B52-4725-B500-B0B6FF2BE889}" type="sibTrans" cxnId="{CD27DACD-81EA-4911-8E59-42A49C7D7663}">
      <dgm:prSet/>
      <dgm:spPr/>
      <dgm:t>
        <a:bodyPr/>
        <a:lstStyle/>
        <a:p>
          <a:endParaRPr lang="ru-RU"/>
        </a:p>
      </dgm:t>
    </dgm:pt>
    <dgm:pt modelId="{862599C3-00C1-4B28-933D-C3826DDB2BA6}">
      <dgm:prSet phldrT="[Текст]" custT="1"/>
      <dgm:spPr>
        <a:solidFill>
          <a:srgbClr val="62FE87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до 50%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низкий уровень 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FB025563-0186-4115-BD71-2162E33C286E}" type="parTrans" cxnId="{C578E7FA-2761-463B-B63B-528848C7E3DF}">
      <dgm:prSet/>
      <dgm:spPr/>
      <dgm:t>
        <a:bodyPr/>
        <a:lstStyle/>
        <a:p>
          <a:endParaRPr lang="ru-RU"/>
        </a:p>
      </dgm:t>
    </dgm:pt>
    <dgm:pt modelId="{D572ADE5-B2BE-4718-A9CD-C82F23154BF0}" type="sibTrans" cxnId="{C578E7FA-2761-463B-B63B-528848C7E3DF}">
      <dgm:prSet/>
      <dgm:spPr/>
      <dgm:t>
        <a:bodyPr/>
        <a:lstStyle/>
        <a:p>
          <a:endParaRPr lang="ru-RU"/>
        </a:p>
      </dgm:t>
    </dgm:pt>
    <dgm:pt modelId="{425E02B7-A24A-4F20-8891-C4AF6638C83F}">
      <dgm:prSet phldrT="[Текст]" custT="1"/>
      <dgm:spPr>
        <a:solidFill>
          <a:srgbClr val="FFFF00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1 балл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           сопряженная деятельность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A9D282B2-D98B-4B5B-9029-E2D3ECA5A7A5}" type="parTrans" cxnId="{1A4AC700-865B-4CC1-8F76-2F8C340CFEFA}">
      <dgm:prSet/>
      <dgm:spPr/>
      <dgm:t>
        <a:bodyPr/>
        <a:lstStyle/>
        <a:p>
          <a:endParaRPr lang="ru-RU"/>
        </a:p>
      </dgm:t>
    </dgm:pt>
    <dgm:pt modelId="{FB23333F-19E1-44EB-BBF0-D777FD083A4A}" type="sibTrans" cxnId="{1A4AC700-865B-4CC1-8F76-2F8C340CFEFA}">
      <dgm:prSet/>
      <dgm:spPr/>
      <dgm:t>
        <a:bodyPr/>
        <a:lstStyle/>
        <a:p>
          <a:endParaRPr lang="ru-RU"/>
        </a:p>
      </dgm:t>
    </dgm:pt>
    <dgm:pt modelId="{BF8A873C-2916-4531-8E89-FC4804CED570}">
      <dgm:prSet phldrT="[Текст]" custT="1"/>
      <dgm:spPr>
        <a:solidFill>
          <a:srgbClr val="FFFF00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2 балла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              контроль со стороны педагога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BF97E0C1-0C59-439D-846D-B666849D6BFE}" type="parTrans" cxnId="{5E983ED6-C486-40A9-9D72-5CE717EC0C08}">
      <dgm:prSet/>
      <dgm:spPr/>
      <dgm:t>
        <a:bodyPr/>
        <a:lstStyle/>
        <a:p>
          <a:endParaRPr lang="ru-RU"/>
        </a:p>
      </dgm:t>
    </dgm:pt>
    <dgm:pt modelId="{49866DE2-C15A-4F4E-BC41-0FB5D3B15576}" type="sibTrans" cxnId="{5E983ED6-C486-40A9-9D72-5CE717EC0C08}">
      <dgm:prSet/>
      <dgm:spPr/>
      <dgm:t>
        <a:bodyPr/>
        <a:lstStyle/>
        <a:p>
          <a:endParaRPr lang="ru-RU"/>
        </a:p>
      </dgm:t>
    </dgm:pt>
    <dgm:pt modelId="{BCD605FE-C020-4A21-A446-858293831978}">
      <dgm:prSet phldrT="[Текст]" custT="1"/>
      <dgm:spPr>
        <a:solidFill>
          <a:srgbClr val="62FE87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50 – 80%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средний уровень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83CC3454-4459-442F-B36E-11A58AC8CFA0}" type="parTrans" cxnId="{C85163D7-DF79-4C5D-A1E4-2F251FD2FA14}">
      <dgm:prSet/>
      <dgm:spPr/>
      <dgm:t>
        <a:bodyPr/>
        <a:lstStyle/>
        <a:p>
          <a:endParaRPr lang="ru-RU"/>
        </a:p>
      </dgm:t>
    </dgm:pt>
    <dgm:pt modelId="{D7461467-B325-4E60-90B5-C1CA900287EE}" type="sibTrans" cxnId="{C85163D7-DF79-4C5D-A1E4-2F251FD2FA14}">
      <dgm:prSet/>
      <dgm:spPr/>
      <dgm:t>
        <a:bodyPr/>
        <a:lstStyle/>
        <a:p>
          <a:endParaRPr lang="ru-RU"/>
        </a:p>
      </dgm:t>
    </dgm:pt>
    <dgm:pt modelId="{E130F5D8-B2DC-4ED2-8DB8-2B161D9F6FA4}">
      <dgm:prSet phldrT="[Текст]" custT="1"/>
      <dgm:spPr>
        <a:solidFill>
          <a:srgbClr val="62FE87"/>
        </a:solidFill>
        <a:ln>
          <a:solidFill>
            <a:srgbClr val="040404"/>
          </a:solidFill>
        </a:ln>
      </dgm:spPr>
      <dgm:t>
        <a:bodyPr vert="vert270"/>
        <a:lstStyle/>
        <a:p>
          <a:r>
            <a:rPr lang="ru-RU" sz="1600" b="1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80 – 100% </a:t>
          </a:r>
          <a:r>
            <a:rPr lang="ru-RU" sz="16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высокий уровень </a:t>
          </a:r>
          <a:endParaRPr lang="ru-RU" sz="16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gm:t>
    </dgm:pt>
    <dgm:pt modelId="{5E4AF1C8-4118-4A6C-A2DA-80B22C951C35}" type="parTrans" cxnId="{BCE40F2B-9AE9-459C-AD98-288EE3EE6A0B}">
      <dgm:prSet/>
      <dgm:spPr/>
      <dgm:t>
        <a:bodyPr/>
        <a:lstStyle/>
        <a:p>
          <a:endParaRPr lang="ru-RU"/>
        </a:p>
      </dgm:t>
    </dgm:pt>
    <dgm:pt modelId="{67FA6EBB-1A72-4366-8926-2B1EC6BF8CE8}" type="sibTrans" cxnId="{BCE40F2B-9AE9-459C-AD98-288EE3EE6A0B}">
      <dgm:prSet/>
      <dgm:spPr/>
      <dgm:t>
        <a:bodyPr/>
        <a:lstStyle/>
        <a:p>
          <a:endParaRPr lang="ru-RU"/>
        </a:p>
      </dgm:t>
    </dgm:pt>
    <dgm:pt modelId="{212EE9AA-12B3-4C19-B0E7-E54DFA7E2882}" type="pres">
      <dgm:prSet presAssocID="{93A8D98A-1484-43F5-A259-9D6A7867F5D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617235-F4C3-4E90-9C5D-490A3204707F}" type="pres">
      <dgm:prSet presAssocID="{701E151E-CED6-4EAD-AE95-0C8781A555A1}" presName="vertOne" presStyleCnt="0"/>
      <dgm:spPr/>
    </dgm:pt>
    <dgm:pt modelId="{1613F129-CFA1-4D90-9B35-574149D4B54E}" type="pres">
      <dgm:prSet presAssocID="{701E151E-CED6-4EAD-AE95-0C8781A555A1}" presName="txOne" presStyleLbl="node0" presStyleIdx="0" presStyleCnt="1" custScaleY="34035" custLinFactNeighborX="-21" custLinFactNeighborY="7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77B389-E9AA-41D9-A47B-C5297F6E7DBE}" type="pres">
      <dgm:prSet presAssocID="{701E151E-CED6-4EAD-AE95-0C8781A555A1}" presName="parTransOne" presStyleCnt="0"/>
      <dgm:spPr/>
    </dgm:pt>
    <dgm:pt modelId="{DD4FDAA9-68F7-4333-8B00-B310EDA05337}" type="pres">
      <dgm:prSet presAssocID="{701E151E-CED6-4EAD-AE95-0C8781A555A1}" presName="horzOne" presStyleCnt="0"/>
      <dgm:spPr/>
    </dgm:pt>
    <dgm:pt modelId="{0E3BC7DE-2050-441B-96DB-1DCE3088844D}" type="pres">
      <dgm:prSet presAssocID="{192BBF20-D255-46CC-AC4F-1470CF9E07C5}" presName="vertTwo" presStyleCnt="0"/>
      <dgm:spPr/>
    </dgm:pt>
    <dgm:pt modelId="{6551F4CA-50DF-4428-8BDD-EEFB131A9B92}" type="pres">
      <dgm:prSet presAssocID="{192BBF20-D255-46CC-AC4F-1470CF9E07C5}" presName="txTwo" presStyleLbl="node2" presStyleIdx="0" presStyleCnt="2" custScaleY="35807" custLinFactNeighborX="-38" custLinFactNeighborY="7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F25BC3-C115-45F5-886B-0EC6CA422EC4}" type="pres">
      <dgm:prSet presAssocID="{192BBF20-D255-46CC-AC4F-1470CF9E07C5}" presName="parTransTwo" presStyleCnt="0"/>
      <dgm:spPr/>
    </dgm:pt>
    <dgm:pt modelId="{AF200C20-FBD9-4995-B04E-94A7A8E1CBA0}" type="pres">
      <dgm:prSet presAssocID="{192BBF20-D255-46CC-AC4F-1470CF9E07C5}" presName="horzTwo" presStyleCnt="0"/>
      <dgm:spPr/>
    </dgm:pt>
    <dgm:pt modelId="{5321FCA7-DF2E-49D2-BF06-997827C7383F}" type="pres">
      <dgm:prSet presAssocID="{6AC090C7-A21F-49CA-B51D-F49944D2D314}" presName="vertThree" presStyleCnt="0"/>
      <dgm:spPr/>
    </dgm:pt>
    <dgm:pt modelId="{BCE096CF-78A4-438A-BBB1-3948EC498ADD}" type="pres">
      <dgm:prSet presAssocID="{6AC090C7-A21F-49CA-B51D-F49944D2D314}" presName="txThree" presStyleLbl="node3" presStyleIdx="0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C246FA-88A9-461E-9CAB-BFEDF94561E9}" type="pres">
      <dgm:prSet presAssocID="{6AC090C7-A21F-49CA-B51D-F49944D2D314}" presName="horzThree" presStyleCnt="0"/>
      <dgm:spPr/>
    </dgm:pt>
    <dgm:pt modelId="{03861788-70B1-4042-B97A-15EBAE9857AB}" type="pres">
      <dgm:prSet presAssocID="{B4C21AC4-9E66-4F81-B06A-3B9EFE4F4FB9}" presName="sibSpaceThree" presStyleCnt="0"/>
      <dgm:spPr/>
    </dgm:pt>
    <dgm:pt modelId="{901E05CE-5B29-40AB-83DB-6A08A784F1C6}" type="pres">
      <dgm:prSet presAssocID="{425E02B7-A24A-4F20-8891-C4AF6638C83F}" presName="vertThree" presStyleCnt="0"/>
      <dgm:spPr/>
    </dgm:pt>
    <dgm:pt modelId="{CDD068CB-3D7C-4F2B-BF18-987094D0EBEA}" type="pres">
      <dgm:prSet presAssocID="{425E02B7-A24A-4F20-8891-C4AF6638C83F}" presName="txThree" presStyleLbl="node3" presStyleIdx="1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C1C6BD-A4AB-4856-86C5-E424A821FB26}" type="pres">
      <dgm:prSet presAssocID="{425E02B7-A24A-4F20-8891-C4AF6638C83F}" presName="horzThree" presStyleCnt="0"/>
      <dgm:spPr/>
    </dgm:pt>
    <dgm:pt modelId="{DFB83C5A-5423-4452-90DA-1C2987A2DC32}" type="pres">
      <dgm:prSet presAssocID="{FB23333F-19E1-44EB-BBF0-D777FD083A4A}" presName="sibSpaceThree" presStyleCnt="0"/>
      <dgm:spPr/>
    </dgm:pt>
    <dgm:pt modelId="{DAE54BDD-D090-4065-AD6E-791D5AD4F3AC}" type="pres">
      <dgm:prSet presAssocID="{BF8A873C-2916-4531-8E89-FC4804CED570}" presName="vertThree" presStyleCnt="0"/>
      <dgm:spPr/>
    </dgm:pt>
    <dgm:pt modelId="{0D460E49-7BBD-4643-8F97-E52EC2A5927B}" type="pres">
      <dgm:prSet presAssocID="{BF8A873C-2916-4531-8E89-FC4804CED570}" presName="txThree" presStyleLbl="node3" presStyleIdx="2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60A650-86CA-4BCC-9896-3B162F2A0A10}" type="pres">
      <dgm:prSet presAssocID="{BF8A873C-2916-4531-8E89-FC4804CED570}" presName="horzThree" presStyleCnt="0"/>
      <dgm:spPr/>
    </dgm:pt>
    <dgm:pt modelId="{FC1E6A21-65DD-48DB-93B0-A2E92486B078}" type="pres">
      <dgm:prSet presAssocID="{49866DE2-C15A-4F4E-BC41-0FB5D3B15576}" presName="sibSpaceThree" presStyleCnt="0"/>
      <dgm:spPr/>
    </dgm:pt>
    <dgm:pt modelId="{2C8DFF54-4CF7-4CE8-8F1A-3A29D254DBCC}" type="pres">
      <dgm:prSet presAssocID="{F955CB46-CD37-4501-8301-509B4F9CB1A6}" presName="vertThree" presStyleCnt="0"/>
      <dgm:spPr/>
    </dgm:pt>
    <dgm:pt modelId="{A8372BED-CE35-4621-946B-F152A5C5E080}" type="pres">
      <dgm:prSet presAssocID="{F955CB46-CD37-4501-8301-509B4F9CB1A6}" presName="txThree" presStyleLbl="node3" presStyleIdx="3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118EA9-C6B1-4C62-B5F0-B439CBF392ED}" type="pres">
      <dgm:prSet presAssocID="{F955CB46-CD37-4501-8301-509B4F9CB1A6}" presName="horzThree" presStyleCnt="0"/>
      <dgm:spPr/>
    </dgm:pt>
    <dgm:pt modelId="{9481C05B-3BBB-47B6-AD68-06ACAFC8F737}" type="pres">
      <dgm:prSet presAssocID="{7A3EF7FC-26EA-4F80-956B-0F2691546200}" presName="sibSpaceTwo" presStyleCnt="0"/>
      <dgm:spPr/>
    </dgm:pt>
    <dgm:pt modelId="{F16412CC-36EF-4B84-B237-7D7C5DE544AC}" type="pres">
      <dgm:prSet presAssocID="{24F2336A-B884-4A7A-9E60-D1A304C8A696}" presName="vertTwo" presStyleCnt="0"/>
      <dgm:spPr/>
    </dgm:pt>
    <dgm:pt modelId="{B2B4519E-5936-4F08-99F3-C27EDD34D37D}" type="pres">
      <dgm:prSet presAssocID="{24F2336A-B884-4A7A-9E60-D1A304C8A696}" presName="txTwo" presStyleLbl="node2" presStyleIdx="1" presStyleCnt="2" custScaleY="35685" custLinFactNeighborX="-51" custLinFactNeighborY="7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56CBF5-AE19-4729-95E2-60E7C76D3671}" type="pres">
      <dgm:prSet presAssocID="{24F2336A-B884-4A7A-9E60-D1A304C8A696}" presName="parTransTwo" presStyleCnt="0"/>
      <dgm:spPr/>
    </dgm:pt>
    <dgm:pt modelId="{C6DAD571-95C5-4ADB-AB63-2B7F3F57345C}" type="pres">
      <dgm:prSet presAssocID="{24F2336A-B884-4A7A-9E60-D1A304C8A696}" presName="horzTwo" presStyleCnt="0"/>
      <dgm:spPr/>
    </dgm:pt>
    <dgm:pt modelId="{30C145AC-86EC-41E9-92E8-1B1949FECFA4}" type="pres">
      <dgm:prSet presAssocID="{862599C3-00C1-4B28-933D-C3826DDB2BA6}" presName="vertThree" presStyleCnt="0"/>
      <dgm:spPr/>
    </dgm:pt>
    <dgm:pt modelId="{BC63AD6A-B00F-4477-9189-45FD17A47A87}" type="pres">
      <dgm:prSet presAssocID="{862599C3-00C1-4B28-933D-C3826DDB2BA6}" presName="txThree" presStyleLbl="node3" presStyleIdx="4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A7FEE9-A89B-45D1-AB1E-5B411ECA912C}" type="pres">
      <dgm:prSet presAssocID="{862599C3-00C1-4B28-933D-C3826DDB2BA6}" presName="horzThree" presStyleCnt="0"/>
      <dgm:spPr/>
    </dgm:pt>
    <dgm:pt modelId="{9D7EB1A7-5622-4355-84D3-91B287C0C0B7}" type="pres">
      <dgm:prSet presAssocID="{D572ADE5-B2BE-4718-A9CD-C82F23154BF0}" presName="sibSpaceThree" presStyleCnt="0"/>
      <dgm:spPr/>
    </dgm:pt>
    <dgm:pt modelId="{F4C8D8D8-B490-4F30-911D-0086F326307F}" type="pres">
      <dgm:prSet presAssocID="{BCD605FE-C020-4A21-A446-858293831978}" presName="vertThree" presStyleCnt="0"/>
      <dgm:spPr/>
    </dgm:pt>
    <dgm:pt modelId="{F5D01CF2-C0AF-4313-83A3-23133D622A6E}" type="pres">
      <dgm:prSet presAssocID="{BCD605FE-C020-4A21-A446-858293831978}" presName="txThree" presStyleLbl="node3" presStyleIdx="5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A9A66D-E61A-48BC-8E39-64623AB9A174}" type="pres">
      <dgm:prSet presAssocID="{BCD605FE-C020-4A21-A446-858293831978}" presName="horzThree" presStyleCnt="0"/>
      <dgm:spPr/>
    </dgm:pt>
    <dgm:pt modelId="{E5CEEA86-45F1-4B93-8675-D926206EA87D}" type="pres">
      <dgm:prSet presAssocID="{D7461467-B325-4E60-90B5-C1CA900287EE}" presName="sibSpaceThree" presStyleCnt="0"/>
      <dgm:spPr/>
    </dgm:pt>
    <dgm:pt modelId="{0F9C992D-23DE-49D2-851F-B1ADB69A762D}" type="pres">
      <dgm:prSet presAssocID="{E130F5D8-B2DC-4ED2-8DB8-2B161D9F6FA4}" presName="vertThree" presStyleCnt="0"/>
      <dgm:spPr/>
    </dgm:pt>
    <dgm:pt modelId="{755B4999-5DAB-44B5-8124-1A35B1E2A098}" type="pres">
      <dgm:prSet presAssocID="{E130F5D8-B2DC-4ED2-8DB8-2B161D9F6FA4}" presName="txThree" presStyleLbl="node3" presStyleIdx="6" presStyleCnt="7" custLinFactNeighborX="-157" custLinFactNeighborY="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8CE70D-F0B3-46E8-9AFB-04CA11C7290D}" type="pres">
      <dgm:prSet presAssocID="{E130F5D8-B2DC-4ED2-8DB8-2B161D9F6FA4}" presName="horzThree" presStyleCnt="0"/>
      <dgm:spPr/>
    </dgm:pt>
  </dgm:ptLst>
  <dgm:cxnLst>
    <dgm:cxn modelId="{C85163D7-DF79-4C5D-A1E4-2F251FD2FA14}" srcId="{24F2336A-B884-4A7A-9E60-D1A304C8A696}" destId="{BCD605FE-C020-4A21-A446-858293831978}" srcOrd="1" destOrd="0" parTransId="{83CC3454-4459-442F-B36E-11A58AC8CFA0}" sibTransId="{D7461467-B325-4E60-90B5-C1CA900287EE}"/>
    <dgm:cxn modelId="{3C58F1BC-F7A1-4557-87C1-1DCF47A568FD}" type="presOf" srcId="{6AC090C7-A21F-49CA-B51D-F49944D2D314}" destId="{BCE096CF-78A4-438A-BBB1-3948EC498ADD}" srcOrd="0" destOrd="0" presId="urn:microsoft.com/office/officeart/2005/8/layout/hierarchy4"/>
    <dgm:cxn modelId="{7B7B4359-ACB1-4AF5-9593-91A4258B2C05}" type="presOf" srcId="{BCD605FE-C020-4A21-A446-858293831978}" destId="{F5D01CF2-C0AF-4313-83A3-23133D622A6E}" srcOrd="0" destOrd="0" presId="urn:microsoft.com/office/officeart/2005/8/layout/hierarchy4"/>
    <dgm:cxn modelId="{BCE40F2B-9AE9-459C-AD98-288EE3EE6A0B}" srcId="{24F2336A-B884-4A7A-9E60-D1A304C8A696}" destId="{E130F5D8-B2DC-4ED2-8DB8-2B161D9F6FA4}" srcOrd="2" destOrd="0" parTransId="{5E4AF1C8-4118-4A6C-A2DA-80B22C951C35}" sibTransId="{67FA6EBB-1A72-4366-8926-2B1EC6BF8CE8}"/>
    <dgm:cxn modelId="{BA0DECD8-D303-46AA-A692-949FA5572753}" type="presOf" srcId="{E130F5D8-B2DC-4ED2-8DB8-2B161D9F6FA4}" destId="{755B4999-5DAB-44B5-8124-1A35B1E2A098}" srcOrd="0" destOrd="0" presId="urn:microsoft.com/office/officeart/2005/8/layout/hierarchy4"/>
    <dgm:cxn modelId="{5750CC3B-5467-46AD-B067-D268DC9BBD25}" type="presOf" srcId="{862599C3-00C1-4B28-933D-C3826DDB2BA6}" destId="{BC63AD6A-B00F-4477-9189-45FD17A47A87}" srcOrd="0" destOrd="0" presId="urn:microsoft.com/office/officeart/2005/8/layout/hierarchy4"/>
    <dgm:cxn modelId="{74E6170C-2778-4DF8-999B-E7BD6A06287E}" srcId="{93A8D98A-1484-43F5-A259-9D6A7867F5DB}" destId="{701E151E-CED6-4EAD-AE95-0C8781A555A1}" srcOrd="0" destOrd="0" parTransId="{89F8D1B4-A466-4ABF-8DEF-CD544D616B6D}" sibTransId="{5CB57A85-7E80-46BC-B656-603FCFE0EFE2}"/>
    <dgm:cxn modelId="{320AE842-F942-4036-8B28-21620FD45F0D}" srcId="{701E151E-CED6-4EAD-AE95-0C8781A555A1}" destId="{192BBF20-D255-46CC-AC4F-1470CF9E07C5}" srcOrd="0" destOrd="0" parTransId="{DA85BB66-E3FC-43B1-ACCB-3F637EA523E4}" sibTransId="{7A3EF7FC-26EA-4F80-956B-0F2691546200}"/>
    <dgm:cxn modelId="{0169485A-D131-4D68-8635-CA1AB347BF9A}" srcId="{192BBF20-D255-46CC-AC4F-1470CF9E07C5}" destId="{F955CB46-CD37-4501-8301-509B4F9CB1A6}" srcOrd="3" destOrd="0" parTransId="{30978056-F3E7-4ED2-9923-4E7D30914716}" sibTransId="{BD002C89-83CC-4728-A844-2F040D4F41D7}"/>
    <dgm:cxn modelId="{CD27DACD-81EA-4911-8E59-42A49C7D7663}" srcId="{701E151E-CED6-4EAD-AE95-0C8781A555A1}" destId="{24F2336A-B884-4A7A-9E60-D1A304C8A696}" srcOrd="1" destOrd="0" parTransId="{9E44B81D-7E30-4519-BD94-3817BA8097F2}" sibTransId="{D0CF7AD9-5B52-4725-B500-B0B6FF2BE889}"/>
    <dgm:cxn modelId="{F37616A5-EED3-4F5E-BC0E-23CEEBA28B47}" type="presOf" srcId="{93A8D98A-1484-43F5-A259-9D6A7867F5DB}" destId="{212EE9AA-12B3-4C19-B0E7-E54DFA7E2882}" srcOrd="0" destOrd="0" presId="urn:microsoft.com/office/officeart/2005/8/layout/hierarchy4"/>
    <dgm:cxn modelId="{0DDC4531-BE39-4F65-AC4C-FF2CF9F858CB}" type="presOf" srcId="{BF8A873C-2916-4531-8E89-FC4804CED570}" destId="{0D460E49-7BBD-4643-8F97-E52EC2A5927B}" srcOrd="0" destOrd="0" presId="urn:microsoft.com/office/officeart/2005/8/layout/hierarchy4"/>
    <dgm:cxn modelId="{1A4AC700-865B-4CC1-8F76-2F8C340CFEFA}" srcId="{192BBF20-D255-46CC-AC4F-1470CF9E07C5}" destId="{425E02B7-A24A-4F20-8891-C4AF6638C83F}" srcOrd="1" destOrd="0" parTransId="{A9D282B2-D98B-4B5B-9029-E2D3ECA5A7A5}" sibTransId="{FB23333F-19E1-44EB-BBF0-D777FD083A4A}"/>
    <dgm:cxn modelId="{3616EF94-3A22-4A05-94C7-57D7BC7257B8}" type="presOf" srcId="{192BBF20-D255-46CC-AC4F-1470CF9E07C5}" destId="{6551F4CA-50DF-4428-8BDD-EEFB131A9B92}" srcOrd="0" destOrd="0" presId="urn:microsoft.com/office/officeart/2005/8/layout/hierarchy4"/>
    <dgm:cxn modelId="{32AE4F25-6EDF-413F-AB8A-15B74B80C7F5}" type="presOf" srcId="{24F2336A-B884-4A7A-9E60-D1A304C8A696}" destId="{B2B4519E-5936-4F08-99F3-C27EDD34D37D}" srcOrd="0" destOrd="0" presId="urn:microsoft.com/office/officeart/2005/8/layout/hierarchy4"/>
    <dgm:cxn modelId="{31A17C08-A7FA-4A37-8A54-D5A5A9C529D7}" type="presOf" srcId="{F955CB46-CD37-4501-8301-509B4F9CB1A6}" destId="{A8372BED-CE35-4621-946B-F152A5C5E080}" srcOrd="0" destOrd="0" presId="urn:microsoft.com/office/officeart/2005/8/layout/hierarchy4"/>
    <dgm:cxn modelId="{27DBA44D-6183-41ED-943C-8F16C34E675B}" type="presOf" srcId="{701E151E-CED6-4EAD-AE95-0C8781A555A1}" destId="{1613F129-CFA1-4D90-9B35-574149D4B54E}" srcOrd="0" destOrd="0" presId="urn:microsoft.com/office/officeart/2005/8/layout/hierarchy4"/>
    <dgm:cxn modelId="{8732539A-EC61-4E2F-AA04-60A7DB68B3EF}" type="presOf" srcId="{425E02B7-A24A-4F20-8891-C4AF6638C83F}" destId="{CDD068CB-3D7C-4F2B-BF18-987094D0EBEA}" srcOrd="0" destOrd="0" presId="urn:microsoft.com/office/officeart/2005/8/layout/hierarchy4"/>
    <dgm:cxn modelId="{5E983ED6-C486-40A9-9D72-5CE717EC0C08}" srcId="{192BBF20-D255-46CC-AC4F-1470CF9E07C5}" destId="{BF8A873C-2916-4531-8E89-FC4804CED570}" srcOrd="2" destOrd="0" parTransId="{BF97E0C1-0C59-439D-846D-B666849D6BFE}" sibTransId="{49866DE2-C15A-4F4E-BC41-0FB5D3B15576}"/>
    <dgm:cxn modelId="{671AACC0-ED4E-4BBF-A4BA-F8C39E00661A}" srcId="{192BBF20-D255-46CC-AC4F-1470CF9E07C5}" destId="{6AC090C7-A21F-49CA-B51D-F49944D2D314}" srcOrd="0" destOrd="0" parTransId="{04DA6490-2614-43B6-BFA4-BC050575677E}" sibTransId="{B4C21AC4-9E66-4F81-B06A-3B9EFE4F4FB9}"/>
    <dgm:cxn modelId="{C578E7FA-2761-463B-B63B-528848C7E3DF}" srcId="{24F2336A-B884-4A7A-9E60-D1A304C8A696}" destId="{862599C3-00C1-4B28-933D-C3826DDB2BA6}" srcOrd="0" destOrd="0" parTransId="{FB025563-0186-4115-BD71-2162E33C286E}" sibTransId="{D572ADE5-B2BE-4718-A9CD-C82F23154BF0}"/>
    <dgm:cxn modelId="{A2C48AD4-8FB5-4601-A13F-04429F1D7A42}" type="presParOf" srcId="{212EE9AA-12B3-4C19-B0E7-E54DFA7E2882}" destId="{C0617235-F4C3-4E90-9C5D-490A3204707F}" srcOrd="0" destOrd="0" presId="urn:microsoft.com/office/officeart/2005/8/layout/hierarchy4"/>
    <dgm:cxn modelId="{A45CBB8F-CA3E-45AD-8C34-9684AA17C600}" type="presParOf" srcId="{C0617235-F4C3-4E90-9C5D-490A3204707F}" destId="{1613F129-CFA1-4D90-9B35-574149D4B54E}" srcOrd="0" destOrd="0" presId="urn:microsoft.com/office/officeart/2005/8/layout/hierarchy4"/>
    <dgm:cxn modelId="{72EA8F96-FB74-46F2-9C4A-8E039801C30B}" type="presParOf" srcId="{C0617235-F4C3-4E90-9C5D-490A3204707F}" destId="{D277B389-E9AA-41D9-A47B-C5297F6E7DBE}" srcOrd="1" destOrd="0" presId="urn:microsoft.com/office/officeart/2005/8/layout/hierarchy4"/>
    <dgm:cxn modelId="{8B0E1F4B-511F-4879-812C-8F93DE931462}" type="presParOf" srcId="{C0617235-F4C3-4E90-9C5D-490A3204707F}" destId="{DD4FDAA9-68F7-4333-8B00-B310EDA05337}" srcOrd="2" destOrd="0" presId="urn:microsoft.com/office/officeart/2005/8/layout/hierarchy4"/>
    <dgm:cxn modelId="{647B5C14-9949-4332-AABC-45E5655D34C2}" type="presParOf" srcId="{DD4FDAA9-68F7-4333-8B00-B310EDA05337}" destId="{0E3BC7DE-2050-441B-96DB-1DCE3088844D}" srcOrd="0" destOrd="0" presId="urn:microsoft.com/office/officeart/2005/8/layout/hierarchy4"/>
    <dgm:cxn modelId="{AB0A6255-C0AD-4262-BBDE-5CE2D7A9EDCE}" type="presParOf" srcId="{0E3BC7DE-2050-441B-96DB-1DCE3088844D}" destId="{6551F4CA-50DF-4428-8BDD-EEFB131A9B92}" srcOrd="0" destOrd="0" presId="urn:microsoft.com/office/officeart/2005/8/layout/hierarchy4"/>
    <dgm:cxn modelId="{FD9B650C-2471-4038-A0F4-AFC8F1D03C44}" type="presParOf" srcId="{0E3BC7DE-2050-441B-96DB-1DCE3088844D}" destId="{0EF25BC3-C115-45F5-886B-0EC6CA422EC4}" srcOrd="1" destOrd="0" presId="urn:microsoft.com/office/officeart/2005/8/layout/hierarchy4"/>
    <dgm:cxn modelId="{7696F66C-781E-4091-96FA-E18F322AE04F}" type="presParOf" srcId="{0E3BC7DE-2050-441B-96DB-1DCE3088844D}" destId="{AF200C20-FBD9-4995-B04E-94A7A8E1CBA0}" srcOrd="2" destOrd="0" presId="urn:microsoft.com/office/officeart/2005/8/layout/hierarchy4"/>
    <dgm:cxn modelId="{B0C41756-D92A-4CCA-84D1-D643978DCEA8}" type="presParOf" srcId="{AF200C20-FBD9-4995-B04E-94A7A8E1CBA0}" destId="{5321FCA7-DF2E-49D2-BF06-997827C7383F}" srcOrd="0" destOrd="0" presId="urn:microsoft.com/office/officeart/2005/8/layout/hierarchy4"/>
    <dgm:cxn modelId="{C7ADB6DD-7E24-4FDB-B66E-FDF9FB5624A6}" type="presParOf" srcId="{5321FCA7-DF2E-49D2-BF06-997827C7383F}" destId="{BCE096CF-78A4-438A-BBB1-3948EC498ADD}" srcOrd="0" destOrd="0" presId="urn:microsoft.com/office/officeart/2005/8/layout/hierarchy4"/>
    <dgm:cxn modelId="{027F265F-737D-40CA-B648-07B351704862}" type="presParOf" srcId="{5321FCA7-DF2E-49D2-BF06-997827C7383F}" destId="{31C246FA-88A9-461E-9CAB-BFEDF94561E9}" srcOrd="1" destOrd="0" presId="urn:microsoft.com/office/officeart/2005/8/layout/hierarchy4"/>
    <dgm:cxn modelId="{33E116E9-29A2-4077-90AE-A23D6971F9D4}" type="presParOf" srcId="{AF200C20-FBD9-4995-B04E-94A7A8E1CBA0}" destId="{03861788-70B1-4042-B97A-15EBAE9857AB}" srcOrd="1" destOrd="0" presId="urn:microsoft.com/office/officeart/2005/8/layout/hierarchy4"/>
    <dgm:cxn modelId="{C6D3A90B-3CCC-4F98-95FC-9B544DFDAB55}" type="presParOf" srcId="{AF200C20-FBD9-4995-B04E-94A7A8E1CBA0}" destId="{901E05CE-5B29-40AB-83DB-6A08A784F1C6}" srcOrd="2" destOrd="0" presId="urn:microsoft.com/office/officeart/2005/8/layout/hierarchy4"/>
    <dgm:cxn modelId="{8F3D6A49-5073-481E-9710-5DD87C0C0F32}" type="presParOf" srcId="{901E05CE-5B29-40AB-83DB-6A08A784F1C6}" destId="{CDD068CB-3D7C-4F2B-BF18-987094D0EBEA}" srcOrd="0" destOrd="0" presId="urn:microsoft.com/office/officeart/2005/8/layout/hierarchy4"/>
    <dgm:cxn modelId="{364639FE-0B99-43DC-9E5A-3531F638DC40}" type="presParOf" srcId="{901E05CE-5B29-40AB-83DB-6A08A784F1C6}" destId="{46C1C6BD-A4AB-4856-86C5-E424A821FB26}" srcOrd="1" destOrd="0" presId="urn:microsoft.com/office/officeart/2005/8/layout/hierarchy4"/>
    <dgm:cxn modelId="{ACC9B30A-4877-45D8-A4B6-C4E9ED155282}" type="presParOf" srcId="{AF200C20-FBD9-4995-B04E-94A7A8E1CBA0}" destId="{DFB83C5A-5423-4452-90DA-1C2987A2DC32}" srcOrd="3" destOrd="0" presId="urn:microsoft.com/office/officeart/2005/8/layout/hierarchy4"/>
    <dgm:cxn modelId="{9D51E330-C4F3-44B8-83E2-09741685BD7B}" type="presParOf" srcId="{AF200C20-FBD9-4995-B04E-94A7A8E1CBA0}" destId="{DAE54BDD-D090-4065-AD6E-791D5AD4F3AC}" srcOrd="4" destOrd="0" presId="urn:microsoft.com/office/officeart/2005/8/layout/hierarchy4"/>
    <dgm:cxn modelId="{F203F17F-5519-4A43-A6F8-F66CBDC27E89}" type="presParOf" srcId="{DAE54BDD-D090-4065-AD6E-791D5AD4F3AC}" destId="{0D460E49-7BBD-4643-8F97-E52EC2A5927B}" srcOrd="0" destOrd="0" presId="urn:microsoft.com/office/officeart/2005/8/layout/hierarchy4"/>
    <dgm:cxn modelId="{A62FE8E6-B3E1-4C3B-8711-40B00E71D556}" type="presParOf" srcId="{DAE54BDD-D090-4065-AD6E-791D5AD4F3AC}" destId="{3A60A650-86CA-4BCC-9896-3B162F2A0A10}" srcOrd="1" destOrd="0" presId="urn:microsoft.com/office/officeart/2005/8/layout/hierarchy4"/>
    <dgm:cxn modelId="{B3980E43-0C09-4128-AFDD-AA571F610ADE}" type="presParOf" srcId="{AF200C20-FBD9-4995-B04E-94A7A8E1CBA0}" destId="{FC1E6A21-65DD-48DB-93B0-A2E92486B078}" srcOrd="5" destOrd="0" presId="urn:microsoft.com/office/officeart/2005/8/layout/hierarchy4"/>
    <dgm:cxn modelId="{CF934800-A15C-4958-BCBC-73332ABE5754}" type="presParOf" srcId="{AF200C20-FBD9-4995-B04E-94A7A8E1CBA0}" destId="{2C8DFF54-4CF7-4CE8-8F1A-3A29D254DBCC}" srcOrd="6" destOrd="0" presId="urn:microsoft.com/office/officeart/2005/8/layout/hierarchy4"/>
    <dgm:cxn modelId="{013D4047-340F-4592-9B9B-804D09D8B81E}" type="presParOf" srcId="{2C8DFF54-4CF7-4CE8-8F1A-3A29D254DBCC}" destId="{A8372BED-CE35-4621-946B-F152A5C5E080}" srcOrd="0" destOrd="0" presId="urn:microsoft.com/office/officeart/2005/8/layout/hierarchy4"/>
    <dgm:cxn modelId="{DA66CF4B-B143-4E58-93BB-D49ACDC9D75D}" type="presParOf" srcId="{2C8DFF54-4CF7-4CE8-8F1A-3A29D254DBCC}" destId="{E4118EA9-C6B1-4C62-B5F0-B439CBF392ED}" srcOrd="1" destOrd="0" presId="urn:microsoft.com/office/officeart/2005/8/layout/hierarchy4"/>
    <dgm:cxn modelId="{4F870FCC-CF54-4B86-BDEA-3B9937016ED7}" type="presParOf" srcId="{DD4FDAA9-68F7-4333-8B00-B310EDA05337}" destId="{9481C05B-3BBB-47B6-AD68-06ACAFC8F737}" srcOrd="1" destOrd="0" presId="urn:microsoft.com/office/officeart/2005/8/layout/hierarchy4"/>
    <dgm:cxn modelId="{04050C51-681F-482E-A133-F9B84AB2813E}" type="presParOf" srcId="{DD4FDAA9-68F7-4333-8B00-B310EDA05337}" destId="{F16412CC-36EF-4B84-B237-7D7C5DE544AC}" srcOrd="2" destOrd="0" presId="urn:microsoft.com/office/officeart/2005/8/layout/hierarchy4"/>
    <dgm:cxn modelId="{27D79E22-9786-4457-B7FE-D1FDC527FC0E}" type="presParOf" srcId="{F16412CC-36EF-4B84-B237-7D7C5DE544AC}" destId="{B2B4519E-5936-4F08-99F3-C27EDD34D37D}" srcOrd="0" destOrd="0" presId="urn:microsoft.com/office/officeart/2005/8/layout/hierarchy4"/>
    <dgm:cxn modelId="{AB9B0813-EE97-4D02-BE82-D448C7C3C6E3}" type="presParOf" srcId="{F16412CC-36EF-4B84-B237-7D7C5DE544AC}" destId="{1556CBF5-AE19-4729-95E2-60E7C76D3671}" srcOrd="1" destOrd="0" presId="urn:microsoft.com/office/officeart/2005/8/layout/hierarchy4"/>
    <dgm:cxn modelId="{B71056FC-5C1C-43DD-89D4-6C7FC8BC313D}" type="presParOf" srcId="{F16412CC-36EF-4B84-B237-7D7C5DE544AC}" destId="{C6DAD571-95C5-4ADB-AB63-2B7F3F57345C}" srcOrd="2" destOrd="0" presId="urn:microsoft.com/office/officeart/2005/8/layout/hierarchy4"/>
    <dgm:cxn modelId="{735FF54E-AF27-40B3-BD42-37DB5C6A73ED}" type="presParOf" srcId="{C6DAD571-95C5-4ADB-AB63-2B7F3F57345C}" destId="{30C145AC-86EC-41E9-92E8-1B1949FECFA4}" srcOrd="0" destOrd="0" presId="urn:microsoft.com/office/officeart/2005/8/layout/hierarchy4"/>
    <dgm:cxn modelId="{06E86366-E634-4C55-A2FC-D8BA3647E1C5}" type="presParOf" srcId="{30C145AC-86EC-41E9-92E8-1B1949FECFA4}" destId="{BC63AD6A-B00F-4477-9189-45FD17A47A87}" srcOrd="0" destOrd="0" presId="urn:microsoft.com/office/officeart/2005/8/layout/hierarchy4"/>
    <dgm:cxn modelId="{FFEDE410-5EDC-4728-A4B1-7228176F5947}" type="presParOf" srcId="{30C145AC-86EC-41E9-92E8-1B1949FECFA4}" destId="{C6A7FEE9-A89B-45D1-AB1E-5B411ECA912C}" srcOrd="1" destOrd="0" presId="urn:microsoft.com/office/officeart/2005/8/layout/hierarchy4"/>
    <dgm:cxn modelId="{F77B032A-19DE-4616-BC4A-B5D14BBC95C5}" type="presParOf" srcId="{C6DAD571-95C5-4ADB-AB63-2B7F3F57345C}" destId="{9D7EB1A7-5622-4355-84D3-91B287C0C0B7}" srcOrd="1" destOrd="0" presId="urn:microsoft.com/office/officeart/2005/8/layout/hierarchy4"/>
    <dgm:cxn modelId="{6362CEE1-82FD-41C0-8581-5A7D52290995}" type="presParOf" srcId="{C6DAD571-95C5-4ADB-AB63-2B7F3F57345C}" destId="{F4C8D8D8-B490-4F30-911D-0086F326307F}" srcOrd="2" destOrd="0" presId="urn:microsoft.com/office/officeart/2005/8/layout/hierarchy4"/>
    <dgm:cxn modelId="{87213866-1492-48A1-B454-FC7D86A4A78F}" type="presParOf" srcId="{F4C8D8D8-B490-4F30-911D-0086F326307F}" destId="{F5D01CF2-C0AF-4313-83A3-23133D622A6E}" srcOrd="0" destOrd="0" presId="urn:microsoft.com/office/officeart/2005/8/layout/hierarchy4"/>
    <dgm:cxn modelId="{743ED0A7-72AA-4846-BF52-84159B84A136}" type="presParOf" srcId="{F4C8D8D8-B490-4F30-911D-0086F326307F}" destId="{3AA9A66D-E61A-48BC-8E39-64623AB9A174}" srcOrd="1" destOrd="0" presId="urn:microsoft.com/office/officeart/2005/8/layout/hierarchy4"/>
    <dgm:cxn modelId="{C5A0F162-6DF4-4180-90F1-D297EEA0DD36}" type="presParOf" srcId="{C6DAD571-95C5-4ADB-AB63-2B7F3F57345C}" destId="{E5CEEA86-45F1-4B93-8675-D926206EA87D}" srcOrd="3" destOrd="0" presId="urn:microsoft.com/office/officeart/2005/8/layout/hierarchy4"/>
    <dgm:cxn modelId="{3FBA5274-D8AF-4A85-8B41-C408395FE1C7}" type="presParOf" srcId="{C6DAD571-95C5-4ADB-AB63-2B7F3F57345C}" destId="{0F9C992D-23DE-49D2-851F-B1ADB69A762D}" srcOrd="4" destOrd="0" presId="urn:microsoft.com/office/officeart/2005/8/layout/hierarchy4"/>
    <dgm:cxn modelId="{B67CA749-7040-4381-AC90-F170FAEB5E2A}" type="presParOf" srcId="{0F9C992D-23DE-49D2-851F-B1ADB69A762D}" destId="{755B4999-5DAB-44B5-8124-1A35B1E2A098}" srcOrd="0" destOrd="0" presId="urn:microsoft.com/office/officeart/2005/8/layout/hierarchy4"/>
    <dgm:cxn modelId="{B90DB8E6-EEC1-4FB2-90AB-1F7F06A3C806}" type="presParOf" srcId="{0F9C992D-23DE-49D2-851F-B1ADB69A762D}" destId="{6A8CE70D-F0B3-46E8-9AFB-04CA11C7290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4F7872-B71E-4FFD-80A8-65BAC57B3EBD}">
      <dsp:nvSpPr>
        <dsp:cNvPr id="0" name=""/>
        <dsp:cNvSpPr/>
      </dsp:nvSpPr>
      <dsp:spPr>
        <a:xfrm>
          <a:off x="3180233" y="3491532"/>
          <a:ext cx="2352501" cy="2352501"/>
        </a:xfrm>
        <a:prstGeom prst="ellipse">
          <a:avLst/>
        </a:prstGeom>
        <a:solidFill>
          <a:srgbClr val="76F1FE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ПРАВИЛА</a:t>
          </a:r>
          <a:endParaRPr lang="ru-RU" sz="2900" b="1" kern="1200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180233" y="3491532"/>
        <a:ext cx="2352501" cy="2352501"/>
      </dsp:txXfrm>
    </dsp:sp>
    <dsp:sp modelId="{AE150709-8076-4D1A-B440-08C5AACA0265}">
      <dsp:nvSpPr>
        <dsp:cNvPr id="0" name=""/>
        <dsp:cNvSpPr/>
      </dsp:nvSpPr>
      <dsp:spPr>
        <a:xfrm rot="11700000">
          <a:off x="1083875" y="3731095"/>
          <a:ext cx="2055886" cy="6704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91CF851-92CF-41A4-AC39-2D5F628EE2B1}">
      <dsp:nvSpPr>
        <dsp:cNvPr id="0" name=""/>
        <dsp:cNvSpPr/>
      </dsp:nvSpPr>
      <dsp:spPr>
        <a:xfrm>
          <a:off x="1463" y="2906325"/>
          <a:ext cx="2234876" cy="17879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индивидуальный подход </a:t>
          </a:r>
          <a:endParaRPr lang="ru-RU" sz="2000" kern="1200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463" y="2906325"/>
        <a:ext cx="2234876" cy="1787901"/>
      </dsp:txXfrm>
    </dsp:sp>
    <dsp:sp modelId="{3EBBB93F-9EA0-4B35-A119-18E442877C0B}">
      <dsp:nvSpPr>
        <dsp:cNvPr id="0" name=""/>
        <dsp:cNvSpPr/>
      </dsp:nvSpPr>
      <dsp:spPr>
        <a:xfrm rot="14700000">
          <a:off x="2346439" y="2226429"/>
          <a:ext cx="2055886" cy="6704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5402520"/>
                <a:satOff val="11111"/>
                <a:lumOff val="-850"/>
                <a:alphaOff val="0"/>
                <a:tint val="50000"/>
                <a:satMod val="300000"/>
              </a:schemeClr>
            </a:gs>
            <a:gs pos="35000">
              <a:schemeClr val="accent2">
                <a:hueOff val="-5402520"/>
                <a:satOff val="11111"/>
                <a:lumOff val="-850"/>
                <a:alphaOff val="0"/>
                <a:tint val="37000"/>
                <a:satMod val="300000"/>
              </a:schemeClr>
            </a:gs>
            <a:gs pos="100000">
              <a:schemeClr val="accent2">
                <a:hueOff val="-5402520"/>
                <a:satOff val="11111"/>
                <a:lumOff val="-8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84F8BB6-46BC-46DD-93EC-157E9DC31D13}">
      <dsp:nvSpPr>
        <dsp:cNvPr id="0" name=""/>
        <dsp:cNvSpPr/>
      </dsp:nvSpPr>
      <dsp:spPr>
        <a:xfrm>
          <a:off x="1822517" y="736077"/>
          <a:ext cx="2234876" cy="17879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5402520"/>
                <a:satOff val="11111"/>
                <a:lumOff val="-850"/>
                <a:alphaOff val="0"/>
                <a:tint val="50000"/>
                <a:satMod val="300000"/>
              </a:schemeClr>
            </a:gs>
            <a:gs pos="35000">
              <a:schemeClr val="accent2">
                <a:hueOff val="-5402520"/>
                <a:satOff val="11111"/>
                <a:lumOff val="-850"/>
                <a:alphaOff val="0"/>
                <a:tint val="37000"/>
                <a:satMod val="300000"/>
              </a:schemeClr>
            </a:gs>
            <a:gs pos="100000">
              <a:schemeClr val="accent2">
                <a:hueOff val="-5402520"/>
                <a:satOff val="11111"/>
                <a:lumOff val="-8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предотвращение наступления утомления</a:t>
          </a:r>
          <a:endParaRPr lang="ru-RU" sz="2000" kern="1200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822517" y="736077"/>
        <a:ext cx="2234876" cy="1787901"/>
      </dsp:txXfrm>
    </dsp:sp>
    <dsp:sp modelId="{580FAC30-5022-41E4-9599-BD08C0497559}">
      <dsp:nvSpPr>
        <dsp:cNvPr id="0" name=""/>
        <dsp:cNvSpPr/>
      </dsp:nvSpPr>
      <dsp:spPr>
        <a:xfrm rot="17700000">
          <a:off x="4310641" y="2226429"/>
          <a:ext cx="2055886" cy="6704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tint val="50000"/>
                <a:satMod val="300000"/>
              </a:schemeClr>
            </a:gs>
            <a:gs pos="35000">
              <a:schemeClr val="accent2">
                <a:hueOff val="-10805041"/>
                <a:satOff val="22223"/>
                <a:lumOff val="-1699"/>
                <a:alphaOff val="0"/>
                <a:tint val="37000"/>
                <a:satMod val="30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1E5C3E6-0276-4967-AB29-B8A491214CD8}">
      <dsp:nvSpPr>
        <dsp:cNvPr id="0" name=""/>
        <dsp:cNvSpPr/>
      </dsp:nvSpPr>
      <dsp:spPr>
        <a:xfrm>
          <a:off x="4655574" y="736077"/>
          <a:ext cx="2234876" cy="17879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tint val="50000"/>
                <a:satMod val="300000"/>
              </a:schemeClr>
            </a:gs>
            <a:gs pos="35000">
              <a:schemeClr val="accent2">
                <a:hueOff val="-10805041"/>
                <a:satOff val="22223"/>
                <a:lumOff val="-1699"/>
                <a:alphaOff val="0"/>
                <a:tint val="37000"/>
                <a:satMod val="30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методы, активизирующие познавательную деятельность </a:t>
          </a:r>
          <a:endParaRPr lang="ru-RU" sz="2000" kern="1200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4655574" y="736077"/>
        <a:ext cx="2234876" cy="1787901"/>
      </dsp:txXfrm>
    </dsp:sp>
    <dsp:sp modelId="{D822E913-CC9A-4D2B-A358-FDE5F2B445D1}">
      <dsp:nvSpPr>
        <dsp:cNvPr id="0" name=""/>
        <dsp:cNvSpPr/>
      </dsp:nvSpPr>
      <dsp:spPr>
        <a:xfrm rot="20700000">
          <a:off x="5573206" y="3731095"/>
          <a:ext cx="2055886" cy="67046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50000"/>
                <a:satMod val="300000"/>
              </a:schemeClr>
            </a:gs>
            <a:gs pos="35000">
              <a:schemeClr val="accent2">
                <a:hueOff val="-16207560"/>
                <a:satOff val="33334"/>
                <a:lumOff val="-2549"/>
                <a:alphaOff val="0"/>
                <a:tint val="37000"/>
                <a:satMod val="3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043FD0-E50C-422A-A05A-D1A043FCE661}">
      <dsp:nvSpPr>
        <dsp:cNvPr id="0" name=""/>
        <dsp:cNvSpPr/>
      </dsp:nvSpPr>
      <dsp:spPr>
        <a:xfrm>
          <a:off x="6476628" y="2906325"/>
          <a:ext cx="2234876" cy="17879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50000"/>
                <a:satMod val="300000"/>
              </a:schemeClr>
            </a:gs>
            <a:gs pos="35000">
              <a:schemeClr val="accent2">
                <a:hueOff val="-16207560"/>
                <a:satOff val="33334"/>
                <a:lumOff val="-2549"/>
                <a:alphaOff val="0"/>
                <a:tint val="37000"/>
                <a:satMod val="3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mbria Math" pitchFamily="18" charset="0"/>
              <a:ea typeface="Cambria Math" pitchFamily="18" charset="0"/>
              <a:cs typeface="Times New Roman" pitchFamily="18" charset="0"/>
            </a:rPr>
            <a:t>педагогический такт</a:t>
          </a:r>
          <a:endParaRPr lang="ru-RU" sz="2000" kern="1200" dirty="0"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6476628" y="2906325"/>
        <a:ext cx="2234876" cy="178790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E48408-93D2-481D-816C-EB66CF49042E}">
      <dsp:nvSpPr>
        <dsp:cNvPr id="0" name=""/>
        <dsp:cNvSpPr/>
      </dsp:nvSpPr>
      <dsp:spPr>
        <a:xfrm>
          <a:off x="2762411" y="2262709"/>
          <a:ext cx="2383441" cy="16157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требования</a:t>
          </a:r>
          <a:endParaRPr lang="ru-RU" sz="24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762411" y="2262709"/>
        <a:ext cx="2383441" cy="1615749"/>
      </dsp:txXfrm>
    </dsp:sp>
    <dsp:sp modelId="{0C68AA97-9196-406A-869E-C7716E3A4007}">
      <dsp:nvSpPr>
        <dsp:cNvPr id="0" name=""/>
        <dsp:cNvSpPr/>
      </dsp:nvSpPr>
      <dsp:spPr>
        <a:xfrm rot="16200000">
          <a:off x="3783282" y="1675345"/>
          <a:ext cx="341698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00000">
        <a:off x="3783282" y="1675345"/>
        <a:ext cx="341698" cy="549354"/>
      </dsp:txXfrm>
    </dsp:sp>
    <dsp:sp modelId="{C4B33F76-10A2-4D67-8CFC-C84E23697884}">
      <dsp:nvSpPr>
        <dsp:cNvPr id="0" name=""/>
        <dsp:cNvSpPr/>
      </dsp:nvSpPr>
      <dsp:spPr>
        <a:xfrm>
          <a:off x="2507671" y="2245"/>
          <a:ext cx="2892919" cy="161574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качество практических действий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507671" y="2245"/>
        <a:ext cx="2892919" cy="1615749"/>
      </dsp:txXfrm>
    </dsp:sp>
    <dsp:sp modelId="{F497B98D-884A-436B-B457-A2CF48C507A5}">
      <dsp:nvSpPr>
        <dsp:cNvPr id="0" name=""/>
        <dsp:cNvSpPr/>
      </dsp:nvSpPr>
      <dsp:spPr>
        <a:xfrm rot="20064763">
          <a:off x="5025950" y="2210227"/>
          <a:ext cx="302571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611160"/>
                <a:satOff val="8892"/>
                <a:lumOff val="-196"/>
                <a:alphaOff val="0"/>
                <a:shade val="51000"/>
                <a:satMod val="130000"/>
              </a:schemeClr>
            </a:gs>
            <a:gs pos="80000">
              <a:schemeClr val="accent5">
                <a:hueOff val="-3611160"/>
                <a:satOff val="8892"/>
                <a:lumOff val="-196"/>
                <a:alphaOff val="0"/>
                <a:shade val="93000"/>
                <a:satMod val="130000"/>
              </a:schemeClr>
            </a:gs>
            <a:gs pos="100000">
              <a:schemeClr val="accent5">
                <a:hueOff val="-3611160"/>
                <a:satOff val="8892"/>
                <a:lumOff val="-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0064763">
        <a:off x="5025950" y="2210227"/>
        <a:ext cx="302571" cy="549354"/>
      </dsp:txXfrm>
    </dsp:sp>
    <dsp:sp modelId="{71F7366C-65D1-4154-AF9C-B81E1D7BDA6D}">
      <dsp:nvSpPr>
        <dsp:cNvPr id="0" name=""/>
        <dsp:cNvSpPr/>
      </dsp:nvSpPr>
      <dsp:spPr>
        <a:xfrm>
          <a:off x="5091760" y="1023361"/>
          <a:ext cx="2901127" cy="1615749"/>
        </a:xfrm>
        <a:prstGeom prst="ellipse">
          <a:avLst/>
        </a:prstGeom>
        <a:gradFill rotWithShape="0">
          <a:gsLst>
            <a:gs pos="0">
              <a:schemeClr val="accent5">
                <a:hueOff val="-3611160"/>
                <a:satOff val="8892"/>
                <a:lumOff val="-196"/>
                <a:alphaOff val="0"/>
                <a:shade val="51000"/>
                <a:satMod val="130000"/>
              </a:schemeClr>
            </a:gs>
            <a:gs pos="80000">
              <a:schemeClr val="accent5">
                <a:hueOff val="-3611160"/>
                <a:satOff val="8892"/>
                <a:lumOff val="-196"/>
                <a:alphaOff val="0"/>
                <a:shade val="93000"/>
                <a:satMod val="130000"/>
              </a:schemeClr>
            </a:gs>
            <a:gs pos="100000">
              <a:schemeClr val="accent5">
                <a:hueOff val="-3611160"/>
                <a:satOff val="8892"/>
                <a:lumOff val="-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прилежание обучающегося 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5091760" y="1023361"/>
        <a:ext cx="2901127" cy="1615749"/>
      </dsp:txXfrm>
    </dsp:sp>
    <dsp:sp modelId="{5695CF14-648B-40E6-A330-A0A0755816B5}">
      <dsp:nvSpPr>
        <dsp:cNvPr id="0" name=""/>
        <dsp:cNvSpPr/>
      </dsp:nvSpPr>
      <dsp:spPr>
        <a:xfrm rot="1492456">
          <a:off x="5026182" y="3355002"/>
          <a:ext cx="267669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222319"/>
                <a:satOff val="17784"/>
                <a:lumOff val="-392"/>
                <a:alphaOff val="0"/>
                <a:shade val="51000"/>
                <a:satMod val="130000"/>
              </a:schemeClr>
            </a:gs>
            <a:gs pos="80000">
              <a:schemeClr val="accent5">
                <a:hueOff val="-7222319"/>
                <a:satOff val="17784"/>
                <a:lumOff val="-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7222319"/>
                <a:satOff val="17784"/>
                <a:lumOff val="-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492456">
        <a:off x="5026182" y="3355002"/>
        <a:ext cx="267669" cy="549354"/>
      </dsp:txXfrm>
    </dsp:sp>
    <dsp:sp modelId="{3E5F16ED-4947-49B0-A6B2-0521419E968F}">
      <dsp:nvSpPr>
        <dsp:cNvPr id="0" name=""/>
        <dsp:cNvSpPr/>
      </dsp:nvSpPr>
      <dsp:spPr>
        <a:xfrm>
          <a:off x="5048280" y="3452616"/>
          <a:ext cx="2944607" cy="1615749"/>
        </a:xfrm>
        <a:prstGeom prst="ellipse">
          <a:avLst/>
        </a:prstGeom>
        <a:gradFill rotWithShape="0">
          <a:gsLst>
            <a:gs pos="0">
              <a:schemeClr val="accent5">
                <a:hueOff val="-7222319"/>
                <a:satOff val="17784"/>
                <a:lumOff val="-392"/>
                <a:alphaOff val="0"/>
                <a:shade val="51000"/>
                <a:satMod val="130000"/>
              </a:schemeClr>
            </a:gs>
            <a:gs pos="80000">
              <a:schemeClr val="accent5">
                <a:hueOff val="-7222319"/>
                <a:satOff val="17784"/>
                <a:lumOff val="-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7222319"/>
                <a:satOff val="17784"/>
                <a:lumOff val="-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речевая активность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5048280" y="3452616"/>
        <a:ext cx="2944607" cy="1615749"/>
      </dsp:txXfrm>
    </dsp:sp>
    <dsp:sp modelId="{A5CCB544-745D-4E44-8ACC-8FDDD5F5401F}">
      <dsp:nvSpPr>
        <dsp:cNvPr id="0" name=""/>
        <dsp:cNvSpPr/>
      </dsp:nvSpPr>
      <dsp:spPr>
        <a:xfrm rot="5553612">
          <a:off x="3749688" y="3887930"/>
          <a:ext cx="311228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0833479"/>
                <a:satOff val="26675"/>
                <a:lumOff val="-588"/>
                <a:alphaOff val="0"/>
                <a:shade val="51000"/>
                <a:satMod val="130000"/>
              </a:schemeClr>
            </a:gs>
            <a:gs pos="80000">
              <a:schemeClr val="accent5">
                <a:hueOff val="-10833479"/>
                <a:satOff val="26675"/>
                <a:lumOff val="-588"/>
                <a:alphaOff val="0"/>
                <a:shade val="93000"/>
                <a:satMod val="130000"/>
              </a:schemeClr>
            </a:gs>
            <a:gs pos="100000">
              <a:schemeClr val="accent5">
                <a:hueOff val="-10833479"/>
                <a:satOff val="26675"/>
                <a:lumOff val="-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553612">
        <a:off x="3749688" y="3887930"/>
        <a:ext cx="311228" cy="549354"/>
      </dsp:txXfrm>
    </dsp:sp>
    <dsp:sp modelId="{12BAEC70-AAF6-47D7-8195-D636DB89E6E7}">
      <dsp:nvSpPr>
        <dsp:cNvPr id="0" name=""/>
        <dsp:cNvSpPr/>
      </dsp:nvSpPr>
      <dsp:spPr>
        <a:xfrm>
          <a:off x="2376269" y="4464485"/>
          <a:ext cx="2958825" cy="1615749"/>
        </a:xfrm>
        <a:prstGeom prst="ellipse">
          <a:avLst/>
        </a:prstGeom>
        <a:gradFill rotWithShape="0">
          <a:gsLst>
            <a:gs pos="0">
              <a:schemeClr val="accent5">
                <a:hueOff val="-10833479"/>
                <a:satOff val="26675"/>
                <a:lumOff val="-588"/>
                <a:alphaOff val="0"/>
                <a:shade val="51000"/>
                <a:satMod val="130000"/>
              </a:schemeClr>
            </a:gs>
            <a:gs pos="80000">
              <a:schemeClr val="accent5">
                <a:hueOff val="-10833479"/>
                <a:satOff val="26675"/>
                <a:lumOff val="-588"/>
                <a:alphaOff val="0"/>
                <a:shade val="93000"/>
                <a:satMod val="130000"/>
              </a:schemeClr>
            </a:gs>
            <a:gs pos="100000">
              <a:schemeClr val="accent5">
                <a:hueOff val="-10833479"/>
                <a:satOff val="26675"/>
                <a:lumOff val="-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наличие и выраженность  РАС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376269" y="4464485"/>
        <a:ext cx="2958825" cy="1615749"/>
      </dsp:txXfrm>
    </dsp:sp>
    <dsp:sp modelId="{29C7AFE9-4979-409E-9C2C-192F25C4ADDB}">
      <dsp:nvSpPr>
        <dsp:cNvPr id="0" name=""/>
        <dsp:cNvSpPr/>
      </dsp:nvSpPr>
      <dsp:spPr>
        <a:xfrm rot="9473673">
          <a:off x="2605170" y="3294588"/>
          <a:ext cx="242379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4444638"/>
                <a:satOff val="35567"/>
                <a:lumOff val="-784"/>
                <a:alphaOff val="0"/>
                <a:shade val="51000"/>
                <a:satMod val="130000"/>
              </a:schemeClr>
            </a:gs>
            <a:gs pos="80000">
              <a:schemeClr val="accent5">
                <a:hueOff val="-14444638"/>
                <a:satOff val="35567"/>
                <a:lumOff val="-784"/>
                <a:alphaOff val="0"/>
                <a:shade val="93000"/>
                <a:satMod val="130000"/>
              </a:schemeClr>
            </a:gs>
            <a:gs pos="100000">
              <a:schemeClr val="accent5">
                <a:hueOff val="-14444638"/>
                <a:satOff val="35567"/>
                <a:lumOff val="-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9473673">
        <a:off x="2605170" y="3294588"/>
        <a:ext cx="242379" cy="549354"/>
      </dsp:txXfrm>
    </dsp:sp>
    <dsp:sp modelId="{7A790334-8241-4BB4-9A7C-945DB08E453D}">
      <dsp:nvSpPr>
        <dsp:cNvPr id="0" name=""/>
        <dsp:cNvSpPr/>
      </dsp:nvSpPr>
      <dsp:spPr>
        <a:xfrm>
          <a:off x="0" y="3309722"/>
          <a:ext cx="2752704" cy="1615749"/>
        </a:xfrm>
        <a:prstGeom prst="ellipse">
          <a:avLst/>
        </a:prstGeom>
        <a:gradFill rotWithShape="0">
          <a:gsLst>
            <a:gs pos="0">
              <a:schemeClr val="accent5">
                <a:hueOff val="-14444638"/>
                <a:satOff val="35567"/>
                <a:lumOff val="-784"/>
                <a:alphaOff val="0"/>
                <a:shade val="51000"/>
                <a:satMod val="130000"/>
              </a:schemeClr>
            </a:gs>
            <a:gs pos="80000">
              <a:schemeClr val="accent5">
                <a:hueOff val="-14444638"/>
                <a:satOff val="35567"/>
                <a:lumOff val="-784"/>
                <a:alphaOff val="0"/>
                <a:shade val="93000"/>
                <a:satMod val="130000"/>
              </a:schemeClr>
            </a:gs>
            <a:gs pos="100000">
              <a:schemeClr val="accent5">
                <a:hueOff val="-14444638"/>
                <a:satOff val="35567"/>
                <a:lumOff val="-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уровень психофизического развития 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0" y="3309722"/>
        <a:ext cx="2752704" cy="1615749"/>
      </dsp:txXfrm>
    </dsp:sp>
    <dsp:sp modelId="{B90AD7BD-4D85-4648-86DA-CA1B6660927F}">
      <dsp:nvSpPr>
        <dsp:cNvPr id="0" name=""/>
        <dsp:cNvSpPr/>
      </dsp:nvSpPr>
      <dsp:spPr>
        <a:xfrm rot="12423321">
          <a:off x="2555088" y="2168209"/>
          <a:ext cx="340109" cy="5493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shade val="51000"/>
                <a:satMod val="130000"/>
              </a:schemeClr>
            </a:gs>
            <a:gs pos="80000">
              <a:schemeClr val="accent5">
                <a:hueOff val="-18055798"/>
                <a:satOff val="44459"/>
                <a:lumOff val="-980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2423321">
        <a:off x="2555088" y="2168209"/>
        <a:ext cx="340109" cy="549354"/>
      </dsp:txXfrm>
    </dsp:sp>
    <dsp:sp modelId="{1A1C229F-C40F-4084-87F8-3D73099A2DA6}">
      <dsp:nvSpPr>
        <dsp:cNvPr id="0" name=""/>
        <dsp:cNvSpPr/>
      </dsp:nvSpPr>
      <dsp:spPr>
        <a:xfrm>
          <a:off x="0" y="951912"/>
          <a:ext cx="2775357" cy="1615749"/>
        </a:xfrm>
        <a:prstGeom prst="ellipse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shade val="51000"/>
                <a:satMod val="130000"/>
              </a:schemeClr>
            </a:gs>
            <a:gs pos="80000">
              <a:schemeClr val="accent5">
                <a:hueOff val="-18055798"/>
                <a:satOff val="44459"/>
                <a:lumOff val="-980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степень соматического состояния 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0" y="951912"/>
        <a:ext cx="2775357" cy="16157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D29880-9F74-4374-BD1B-15B10BAE931A}">
      <dsp:nvSpPr>
        <dsp:cNvPr id="0" name=""/>
        <dsp:cNvSpPr/>
      </dsp:nvSpPr>
      <dsp:spPr>
        <a:xfrm>
          <a:off x="3096341" y="2739166"/>
          <a:ext cx="2432172" cy="1459624"/>
        </a:xfrm>
        <a:prstGeom prst="ellipse">
          <a:avLst/>
        </a:prstGeom>
        <a:solidFill>
          <a:srgbClr val="76F1FE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принципы современной технологии              </a:t>
          </a:r>
          <a:endParaRPr lang="ru-RU" sz="22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096341" y="2739166"/>
        <a:ext cx="2432172" cy="1459624"/>
      </dsp:txXfrm>
    </dsp:sp>
    <dsp:sp modelId="{E66AE656-C21D-41FE-9118-7D430111EBE7}">
      <dsp:nvSpPr>
        <dsp:cNvPr id="0" name=""/>
        <dsp:cNvSpPr/>
      </dsp:nvSpPr>
      <dsp:spPr>
        <a:xfrm rot="16228026">
          <a:off x="4084336" y="1998044"/>
          <a:ext cx="475170" cy="612638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6228026">
        <a:off x="4084336" y="1998044"/>
        <a:ext cx="475170" cy="612638"/>
      </dsp:txXfrm>
    </dsp:sp>
    <dsp:sp modelId="{03E74465-67B7-4292-8FA4-9A70D2808982}">
      <dsp:nvSpPr>
        <dsp:cNvPr id="0" name=""/>
        <dsp:cNvSpPr/>
      </dsp:nvSpPr>
      <dsp:spPr>
        <a:xfrm>
          <a:off x="3395847" y="40806"/>
          <a:ext cx="1874367" cy="1801877"/>
        </a:xfrm>
        <a:prstGeom prst="ellipse">
          <a:avLst/>
        </a:prstGeom>
        <a:solidFill>
          <a:srgbClr val="FFFF00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 развития динамичности восприятия </a:t>
          </a:r>
          <a:endParaRPr lang="ru-RU" sz="1500" i="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395847" y="40806"/>
        <a:ext cx="1874367" cy="1801877"/>
      </dsp:txXfrm>
    </dsp:sp>
    <dsp:sp modelId="{57F8AF1B-E20D-4680-933B-78914CEB4B17}">
      <dsp:nvSpPr>
        <dsp:cNvPr id="0" name=""/>
        <dsp:cNvSpPr/>
      </dsp:nvSpPr>
      <dsp:spPr>
        <a:xfrm rot="21519621">
          <a:off x="5753118" y="3122611"/>
          <a:ext cx="543641" cy="6126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21519621">
        <a:off x="5753118" y="3122611"/>
        <a:ext cx="543641" cy="612638"/>
      </dsp:txXfrm>
    </dsp:sp>
    <dsp:sp modelId="{2CE44128-E1A7-460D-AD84-630776031C1F}">
      <dsp:nvSpPr>
        <dsp:cNvPr id="0" name=""/>
        <dsp:cNvSpPr/>
      </dsp:nvSpPr>
      <dsp:spPr>
        <a:xfrm>
          <a:off x="6552740" y="2492893"/>
          <a:ext cx="1946117" cy="180187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продуктивной обработки информации </a:t>
          </a:r>
          <a:endParaRPr lang="ru-RU" sz="1500" i="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6552740" y="2492893"/>
        <a:ext cx="1946117" cy="1801877"/>
      </dsp:txXfrm>
    </dsp:sp>
    <dsp:sp modelId="{92FBBE5C-02A2-48FB-888E-CD5818805383}">
      <dsp:nvSpPr>
        <dsp:cNvPr id="0" name=""/>
        <dsp:cNvSpPr/>
      </dsp:nvSpPr>
      <dsp:spPr>
        <a:xfrm rot="5371974">
          <a:off x="4063465" y="4366051"/>
          <a:ext cx="517546" cy="6126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shade val="51000"/>
                <a:satMod val="130000"/>
              </a:schemeClr>
            </a:gs>
            <a:gs pos="80000">
              <a:schemeClr val="accent2">
                <a:hueOff val="-10805041"/>
                <a:satOff val="22223"/>
                <a:lumOff val="-1699"/>
                <a:alphaOff val="0"/>
                <a:shade val="93000"/>
                <a:satMod val="13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371974">
        <a:off x="4063465" y="4366051"/>
        <a:ext cx="517546" cy="612638"/>
      </dsp:txXfrm>
    </dsp:sp>
    <dsp:sp modelId="{C6142106-DBC0-45E7-B3FD-E106B3630FDC}">
      <dsp:nvSpPr>
        <dsp:cNvPr id="0" name=""/>
        <dsp:cNvSpPr/>
      </dsp:nvSpPr>
      <dsp:spPr>
        <a:xfrm>
          <a:off x="3396181" y="5175232"/>
          <a:ext cx="1873700" cy="1641960"/>
        </a:xfrm>
        <a:prstGeom prst="ellipse">
          <a:avLst/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shade val="51000"/>
                <a:satMod val="130000"/>
              </a:schemeClr>
            </a:gs>
            <a:gs pos="80000">
              <a:schemeClr val="accent2">
                <a:hueOff val="-10805041"/>
                <a:satOff val="22223"/>
                <a:lumOff val="-1699"/>
                <a:alphaOff val="0"/>
                <a:shade val="93000"/>
                <a:satMod val="13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развития ВНД и коррекции ВПФ</a:t>
          </a:r>
          <a:endParaRPr lang="ru-RU" sz="1500" i="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396181" y="5175232"/>
        <a:ext cx="1873700" cy="1641960"/>
      </dsp:txXfrm>
    </dsp:sp>
    <dsp:sp modelId="{816F5E26-E8D7-4F44-B208-9E6AE75035FA}">
      <dsp:nvSpPr>
        <dsp:cNvPr id="0" name=""/>
        <dsp:cNvSpPr/>
      </dsp:nvSpPr>
      <dsp:spPr>
        <a:xfrm rot="10881189">
          <a:off x="2308549" y="3121909"/>
          <a:ext cx="557471" cy="612638"/>
        </a:xfrm>
        <a:prstGeom prst="rightArrow">
          <a:avLst>
            <a:gd name="adj1" fmla="val 60000"/>
            <a:gd name="adj2" fmla="val 50000"/>
          </a:avLst>
        </a:prstGeom>
        <a:solidFill>
          <a:srgbClr val="FA60E4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81189">
        <a:off x="2308549" y="3121909"/>
        <a:ext cx="557471" cy="612638"/>
      </dsp:txXfrm>
    </dsp:sp>
    <dsp:sp modelId="{7CA6F7C7-CF61-4D09-B8F7-5E942AC5C8D5}">
      <dsp:nvSpPr>
        <dsp:cNvPr id="0" name=""/>
        <dsp:cNvSpPr/>
      </dsp:nvSpPr>
      <dsp:spPr>
        <a:xfrm>
          <a:off x="216036" y="2492891"/>
          <a:ext cx="1829968" cy="1801877"/>
        </a:xfrm>
        <a:prstGeom prst="ellipse">
          <a:avLst/>
        </a:prstGeom>
        <a:solidFill>
          <a:srgbClr val="FA60E4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i="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принцип мотивации к учению </a:t>
          </a:r>
          <a:endParaRPr lang="ru-RU" sz="1500" i="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16036" y="2492891"/>
        <a:ext cx="1829968" cy="18018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5E75F0-5BB3-4B5C-B724-93DC4B2C08D6}">
      <dsp:nvSpPr>
        <dsp:cNvPr id="0" name=""/>
        <dsp:cNvSpPr/>
      </dsp:nvSpPr>
      <dsp:spPr>
        <a:xfrm>
          <a:off x="4630146" y="506898"/>
          <a:ext cx="2585225" cy="2585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 организации и осуществления учебно-познавательной деятельности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30146" y="506898"/>
        <a:ext cx="2585225" cy="2585225"/>
      </dsp:txXfrm>
    </dsp:sp>
    <dsp:sp modelId="{2A7FF80F-3595-4EA8-BFB4-2D32BE7EE881}">
      <dsp:nvSpPr>
        <dsp:cNvPr id="0" name=""/>
        <dsp:cNvSpPr/>
      </dsp:nvSpPr>
      <dsp:spPr>
        <a:xfrm>
          <a:off x="694284" y="-1248"/>
          <a:ext cx="6110781" cy="6110781"/>
        </a:xfrm>
        <a:prstGeom prst="circularArrow">
          <a:avLst>
            <a:gd name="adj1" fmla="val 8250"/>
            <a:gd name="adj2" fmla="val 576220"/>
            <a:gd name="adj3" fmla="val 2963385"/>
            <a:gd name="adj4" fmla="val 52038"/>
            <a:gd name="adj5" fmla="val 962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437BF4-B925-4173-92CB-AFC2DE7CC68F}">
      <dsp:nvSpPr>
        <dsp:cNvPr id="0" name=""/>
        <dsp:cNvSpPr/>
      </dsp:nvSpPr>
      <dsp:spPr>
        <a:xfrm>
          <a:off x="2457062" y="4270791"/>
          <a:ext cx="2585225" cy="2585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 стимулирования и мотивации учебно-познавательной деятельности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57062" y="4270791"/>
        <a:ext cx="2585225" cy="2585225"/>
      </dsp:txXfrm>
    </dsp:sp>
    <dsp:sp modelId="{5AC389DC-D30F-425B-9ACB-425533872C59}">
      <dsp:nvSpPr>
        <dsp:cNvPr id="0" name=""/>
        <dsp:cNvSpPr/>
      </dsp:nvSpPr>
      <dsp:spPr>
        <a:xfrm>
          <a:off x="329990" y="-1248"/>
          <a:ext cx="6839369" cy="6110781"/>
        </a:xfrm>
        <a:prstGeom prst="circularArrow">
          <a:avLst>
            <a:gd name="adj1" fmla="val 8250"/>
            <a:gd name="adj2" fmla="val 576220"/>
            <a:gd name="adj3" fmla="val 10171742"/>
            <a:gd name="adj4" fmla="val 7260395"/>
            <a:gd name="adj5" fmla="val 9625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shade val="51000"/>
                <a:satMod val="130000"/>
              </a:schemeClr>
            </a:gs>
            <a:gs pos="80000">
              <a:schemeClr val="accent2">
                <a:hueOff val="-8103780"/>
                <a:satOff val="16667"/>
                <a:lumOff val="-1274"/>
                <a:alphaOff val="0"/>
                <a:shade val="93000"/>
                <a:satMod val="13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16E185-A890-476C-BA81-2DAEE6236FCC}">
      <dsp:nvSpPr>
        <dsp:cNvPr id="0" name=""/>
        <dsp:cNvSpPr/>
      </dsp:nvSpPr>
      <dsp:spPr>
        <a:xfrm>
          <a:off x="283978" y="506898"/>
          <a:ext cx="2585225" cy="2585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методы</a:t>
          </a: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 контроля и самоконтроля за эффективностью учебно-познавательной деятельности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3978" y="506898"/>
        <a:ext cx="2585225" cy="2585225"/>
      </dsp:txXfrm>
    </dsp:sp>
    <dsp:sp modelId="{86D7E5F3-A7C3-4953-AC02-5C3A09C1C7A1}">
      <dsp:nvSpPr>
        <dsp:cNvPr id="0" name=""/>
        <dsp:cNvSpPr/>
      </dsp:nvSpPr>
      <dsp:spPr>
        <a:xfrm>
          <a:off x="694284" y="-1248"/>
          <a:ext cx="6110781" cy="6110781"/>
        </a:xfrm>
        <a:prstGeom prst="circularArrow">
          <a:avLst>
            <a:gd name="adj1" fmla="val 8250"/>
            <a:gd name="adj2" fmla="val 576220"/>
            <a:gd name="adj3" fmla="val 16856281"/>
            <a:gd name="adj4" fmla="val 14967499"/>
            <a:gd name="adj5" fmla="val 9625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shade val="51000"/>
                <a:satMod val="130000"/>
              </a:schemeClr>
            </a:gs>
            <a:gs pos="80000">
              <a:schemeClr val="accent2">
                <a:hueOff val="-16207560"/>
                <a:satOff val="33334"/>
                <a:lumOff val="-2549"/>
                <a:alphaOff val="0"/>
                <a:shade val="93000"/>
                <a:satMod val="13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62FB28-6DCE-427E-9A99-243DED4667E5}">
      <dsp:nvSpPr>
        <dsp:cNvPr id="0" name=""/>
        <dsp:cNvSpPr/>
      </dsp:nvSpPr>
      <dsp:spPr>
        <a:xfrm>
          <a:off x="5423" y="0"/>
          <a:ext cx="8224176" cy="1168078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Специальные методы обучения</a:t>
          </a:r>
          <a:endParaRPr lang="ru-RU" sz="42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5423" y="0"/>
        <a:ext cx="8224176" cy="1168078"/>
      </dsp:txXfrm>
    </dsp:sp>
    <dsp:sp modelId="{1AAA463C-27B1-45AE-8E7D-C734DD0B52B9}">
      <dsp:nvSpPr>
        <dsp:cNvPr id="0" name=""/>
        <dsp:cNvSpPr/>
      </dsp:nvSpPr>
      <dsp:spPr>
        <a:xfrm>
          <a:off x="10739" y="1345713"/>
          <a:ext cx="2763618" cy="2370673"/>
        </a:xfrm>
        <a:prstGeom prst="roundRect">
          <a:avLst>
            <a:gd name="adj" fmla="val 10000"/>
          </a:avLst>
        </a:prstGeom>
        <a:solidFill>
          <a:srgbClr val="6FFAFD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способу передачи информации</a:t>
          </a:r>
          <a:endParaRPr lang="ru-RU" sz="18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0739" y="1345713"/>
        <a:ext cx="2763618" cy="2370673"/>
      </dsp:txXfrm>
    </dsp:sp>
    <dsp:sp modelId="{5F48C2C9-E5C0-463B-A424-FD42E5FE051C}">
      <dsp:nvSpPr>
        <dsp:cNvPr id="0" name=""/>
        <dsp:cNvSpPr/>
      </dsp:nvSpPr>
      <dsp:spPr>
        <a:xfrm>
          <a:off x="226831" y="3881988"/>
          <a:ext cx="726905" cy="2370673"/>
        </a:xfrm>
        <a:prstGeom prst="roundRect">
          <a:avLst>
            <a:gd name="adj" fmla="val 10000"/>
          </a:avLst>
        </a:prstGeom>
        <a:solidFill>
          <a:srgbClr val="6FFAFD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практические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26831" y="3881988"/>
        <a:ext cx="726905" cy="2370673"/>
      </dsp:txXfrm>
    </dsp:sp>
    <dsp:sp modelId="{65B6C439-92B5-439B-B9A5-EF8E3A1D5488}">
      <dsp:nvSpPr>
        <dsp:cNvPr id="0" name=""/>
        <dsp:cNvSpPr/>
      </dsp:nvSpPr>
      <dsp:spPr>
        <a:xfrm>
          <a:off x="1029095" y="3890783"/>
          <a:ext cx="726905" cy="2370673"/>
        </a:xfrm>
        <a:prstGeom prst="roundRect">
          <a:avLst>
            <a:gd name="adj" fmla="val 10000"/>
          </a:avLst>
        </a:prstGeom>
        <a:solidFill>
          <a:srgbClr val="6FFAFD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наглядные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029095" y="3890783"/>
        <a:ext cx="726905" cy="2370673"/>
      </dsp:txXfrm>
    </dsp:sp>
    <dsp:sp modelId="{887472EB-3B8E-4380-81F2-82091F207F25}">
      <dsp:nvSpPr>
        <dsp:cNvPr id="0" name=""/>
        <dsp:cNvSpPr/>
      </dsp:nvSpPr>
      <dsp:spPr>
        <a:xfrm>
          <a:off x="1813194" y="3881988"/>
          <a:ext cx="726905" cy="2370673"/>
        </a:xfrm>
        <a:prstGeom prst="roundRect">
          <a:avLst>
            <a:gd name="adj" fmla="val 10000"/>
          </a:avLst>
        </a:prstGeom>
        <a:solidFill>
          <a:srgbClr val="6FFAFD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словесные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813194" y="3881988"/>
        <a:ext cx="726905" cy="2370673"/>
      </dsp:txXfrm>
    </dsp:sp>
    <dsp:sp modelId="{2DF82315-B842-4B83-BDBA-2AE228CA6803}">
      <dsp:nvSpPr>
        <dsp:cNvPr id="0" name=""/>
        <dsp:cNvSpPr/>
      </dsp:nvSpPr>
      <dsp:spPr>
        <a:xfrm>
          <a:off x="2897859" y="1394833"/>
          <a:ext cx="1623609" cy="2370673"/>
        </a:xfrm>
        <a:prstGeom prst="roundRect">
          <a:avLst>
            <a:gd name="adj" fmla="val 10000"/>
          </a:avLst>
        </a:prstGeom>
        <a:solidFill>
          <a:srgbClr val="FA60E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логике построения материала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897859" y="1394833"/>
        <a:ext cx="1623609" cy="2370673"/>
      </dsp:txXfrm>
    </dsp:sp>
    <dsp:sp modelId="{4C23551F-41BA-46FA-8AEB-E052B84A2D21}">
      <dsp:nvSpPr>
        <dsp:cNvPr id="0" name=""/>
        <dsp:cNvSpPr/>
      </dsp:nvSpPr>
      <dsp:spPr>
        <a:xfrm>
          <a:off x="4769598" y="1394833"/>
          <a:ext cx="1407602" cy="2370673"/>
        </a:xfrm>
        <a:prstGeom prst="roundRect">
          <a:avLst>
            <a:gd name="adj" fmla="val 10000"/>
          </a:avLst>
        </a:prstGeom>
        <a:solidFill>
          <a:srgbClr val="5DFD87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способам управления уроком/         занятием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4769598" y="1394833"/>
        <a:ext cx="1407602" cy="2370673"/>
      </dsp:txXfrm>
    </dsp:sp>
    <dsp:sp modelId="{E0A3B656-6E13-4CEB-817B-0F9E8B989796}">
      <dsp:nvSpPr>
        <dsp:cNvPr id="0" name=""/>
        <dsp:cNvSpPr/>
      </dsp:nvSpPr>
      <dsp:spPr>
        <a:xfrm>
          <a:off x="6377067" y="1391140"/>
          <a:ext cx="1698563" cy="2370673"/>
        </a:xfrm>
        <a:prstGeom prst="roundRect">
          <a:avLst>
            <a:gd name="adj" fmla="val 10000"/>
          </a:avLst>
        </a:prstGeom>
        <a:solidFill>
          <a:srgbClr val="FCBC4A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 способам мыслительной деятельности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6377067" y="1391140"/>
        <a:ext cx="1698563" cy="2370673"/>
      </dsp:txXfrm>
    </dsp:sp>
    <dsp:sp modelId="{53398401-9C4C-475F-BE64-C0356D0D115D}">
      <dsp:nvSpPr>
        <dsp:cNvPr id="0" name=""/>
        <dsp:cNvSpPr/>
      </dsp:nvSpPr>
      <dsp:spPr>
        <a:xfrm>
          <a:off x="3399562" y="3881988"/>
          <a:ext cx="715238" cy="2370673"/>
        </a:xfrm>
        <a:prstGeom prst="roundRect">
          <a:avLst>
            <a:gd name="adj" fmla="val 10000"/>
          </a:avLst>
        </a:prstGeom>
        <a:solidFill>
          <a:srgbClr val="FA60E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индуктивный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399562" y="3881988"/>
        <a:ext cx="715238" cy="2370673"/>
      </dsp:txXfrm>
    </dsp:sp>
    <dsp:sp modelId="{B6EEE191-5862-41D6-A167-EC91B91A8EB2}">
      <dsp:nvSpPr>
        <dsp:cNvPr id="0" name=""/>
        <dsp:cNvSpPr/>
      </dsp:nvSpPr>
      <dsp:spPr>
        <a:xfrm>
          <a:off x="5194917" y="3881988"/>
          <a:ext cx="726905" cy="2370673"/>
        </a:xfrm>
        <a:prstGeom prst="roundRect">
          <a:avLst>
            <a:gd name="adj" fmla="val 10000"/>
          </a:avLst>
        </a:prstGeom>
        <a:solidFill>
          <a:srgbClr val="5DFD87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под руководством педагога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5194917" y="3881988"/>
        <a:ext cx="726905" cy="2370673"/>
      </dsp:txXfrm>
    </dsp:sp>
    <dsp:sp modelId="{534776FC-44FC-48CF-BB5D-EBC4555DDE6F}">
      <dsp:nvSpPr>
        <dsp:cNvPr id="0" name=""/>
        <dsp:cNvSpPr/>
      </dsp:nvSpPr>
      <dsp:spPr>
        <a:xfrm>
          <a:off x="6851107" y="3894022"/>
          <a:ext cx="726905" cy="2370673"/>
        </a:xfrm>
        <a:prstGeom prst="roundRect">
          <a:avLst>
            <a:gd name="adj" fmla="val 10000"/>
          </a:avLst>
        </a:prstGeom>
        <a:solidFill>
          <a:srgbClr val="FCBC4A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частично поисковый</a:t>
          </a:r>
          <a:endParaRPr lang="ru-RU" sz="19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6851107" y="3894022"/>
        <a:ext cx="726905" cy="237067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6C57CA-92EB-4301-AE9A-B3DDD54AE5BE}">
      <dsp:nvSpPr>
        <dsp:cNvPr id="0" name=""/>
        <dsp:cNvSpPr/>
      </dsp:nvSpPr>
      <dsp:spPr>
        <a:xfrm rot="16200000">
          <a:off x="-1182861" y="1183921"/>
          <a:ext cx="5123655" cy="2755812"/>
        </a:xfrm>
        <a:prstGeom prst="flowChartManualOperation">
          <a:avLst/>
        </a:prstGeom>
        <a:solidFill>
          <a:srgbClr val="F2FD5F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физминутки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разминка во время напряженной интеллектуальной деятельности, 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музыкально-ритмическая гимнастика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 rot="16200000">
        <a:off x="-1182861" y="1183921"/>
        <a:ext cx="5123655" cy="2755812"/>
      </dsp:txXfrm>
    </dsp:sp>
    <dsp:sp modelId="{6926D5DE-6794-4C1D-A8DF-D4E529BCEA2B}">
      <dsp:nvSpPr>
        <dsp:cNvPr id="0" name=""/>
        <dsp:cNvSpPr/>
      </dsp:nvSpPr>
      <dsp:spPr>
        <a:xfrm rot="16200000">
          <a:off x="1768407" y="1183921"/>
          <a:ext cx="5123655" cy="2755812"/>
        </a:xfrm>
        <a:prstGeom prst="flowChartManualOperation">
          <a:avLst/>
        </a:prstGeom>
        <a:solidFill>
          <a:srgbClr val="A9FE54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упражнения на снятие нервного напряжения у детей 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расслабление мышц шеи, рук, ног, 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быстрое снятие сильного эмоционального и физического напряжения, 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расслабление всего организма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 rot="16200000">
        <a:off x="1768407" y="1183921"/>
        <a:ext cx="5123655" cy="2755812"/>
      </dsp:txXfrm>
    </dsp:sp>
    <dsp:sp modelId="{A4529D09-BF71-4905-A7E1-B72F1B92E7E4}">
      <dsp:nvSpPr>
        <dsp:cNvPr id="0" name=""/>
        <dsp:cNvSpPr/>
      </dsp:nvSpPr>
      <dsp:spPr>
        <a:xfrm rot="16200000">
          <a:off x="4720737" y="1183921"/>
          <a:ext cx="5123655" cy="2755812"/>
        </a:xfrm>
        <a:prstGeom prst="flowChartManualOperation">
          <a:avLst/>
        </a:prstGeom>
        <a:solidFill>
          <a:srgbClr val="6FFAFD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упражнения на развитие эмоциональной сферы 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</a:t>
          </a: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Релаксация», 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«Хорошее настроение», 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«Возьми и передай»,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«Раздумье»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 rot="16200000">
        <a:off x="4720737" y="1183921"/>
        <a:ext cx="5123655" cy="275581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15B520-FE2D-4B30-B096-61FF9CE58BAB}">
      <dsp:nvSpPr>
        <dsp:cNvPr id="0" name=""/>
        <dsp:cNvSpPr/>
      </dsp:nvSpPr>
      <dsp:spPr>
        <a:xfrm>
          <a:off x="6087" y="3826"/>
          <a:ext cx="7878666" cy="1267415"/>
        </a:xfrm>
        <a:prstGeom prst="roundRect">
          <a:avLst>
            <a:gd name="adj" fmla="val 10000"/>
          </a:avLst>
        </a:prstGeom>
        <a:solidFill>
          <a:srgbClr val="FEA4BE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Times New Roman" pitchFamily="18" charset="0"/>
            </a:rPr>
            <a:t>Приемы активизации деятельности учащихся</a:t>
          </a:r>
          <a:endParaRPr lang="ru-RU" sz="32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6087" y="3826"/>
        <a:ext cx="7878666" cy="1267415"/>
      </dsp:txXfrm>
    </dsp:sp>
    <dsp:sp modelId="{6B15F97D-F0C8-479E-BA6C-047C125BB4E3}">
      <dsp:nvSpPr>
        <dsp:cNvPr id="0" name=""/>
        <dsp:cNvSpPr/>
      </dsp:nvSpPr>
      <dsp:spPr>
        <a:xfrm>
          <a:off x="0" y="1584176"/>
          <a:ext cx="1049928" cy="4590088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сигнальные карточки 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0" y="1584176"/>
        <a:ext cx="1049928" cy="4590088"/>
      </dsp:txXfrm>
    </dsp:sp>
    <dsp:sp modelId="{79B51277-48C1-47CB-9AD4-B95430796EB0}">
      <dsp:nvSpPr>
        <dsp:cNvPr id="0" name=""/>
        <dsp:cNvSpPr/>
      </dsp:nvSpPr>
      <dsp:spPr>
        <a:xfrm>
          <a:off x="1144210" y="1598773"/>
          <a:ext cx="1049928" cy="4590088"/>
        </a:xfrm>
        <a:prstGeom prst="roundRect">
          <a:avLst>
            <a:gd name="adj" fmla="val 10000"/>
          </a:avLst>
        </a:prstGeom>
        <a:solidFill>
          <a:srgbClr val="F4D0FE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вставки на доску (буквы, слова) 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144210" y="1598773"/>
        <a:ext cx="1049928" cy="4590088"/>
      </dsp:txXfrm>
    </dsp:sp>
    <dsp:sp modelId="{652BD238-AA3F-4A34-B5BA-54A5531548C6}">
      <dsp:nvSpPr>
        <dsp:cNvPr id="0" name=""/>
        <dsp:cNvSpPr/>
      </dsp:nvSpPr>
      <dsp:spPr>
        <a:xfrm>
          <a:off x="2282333" y="1598773"/>
          <a:ext cx="1049928" cy="4590088"/>
        </a:xfrm>
        <a:prstGeom prst="roundRect">
          <a:avLst>
            <a:gd name="adj" fmla="val 10000"/>
          </a:avLst>
        </a:prstGeom>
        <a:solidFill>
          <a:srgbClr val="02EEFA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узелки на память 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282333" y="1598773"/>
        <a:ext cx="1049928" cy="4590088"/>
      </dsp:txXfrm>
    </dsp:sp>
    <dsp:sp modelId="{AEB31BF9-63D1-4CB2-AF4E-7CEEC2B6C867}">
      <dsp:nvSpPr>
        <dsp:cNvPr id="0" name=""/>
        <dsp:cNvSpPr/>
      </dsp:nvSpPr>
      <dsp:spPr>
        <a:xfrm>
          <a:off x="3420456" y="1598773"/>
          <a:ext cx="1049928" cy="4590088"/>
        </a:xfrm>
        <a:prstGeom prst="roundRect">
          <a:avLst>
            <a:gd name="adj" fmla="val 10000"/>
          </a:avLst>
        </a:prstGeom>
        <a:solidFill>
          <a:srgbClr val="46FC46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восприятие материала с закрытыми глазами 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420456" y="1598773"/>
        <a:ext cx="1049928" cy="4590088"/>
      </dsp:txXfrm>
    </dsp:sp>
    <dsp:sp modelId="{6E9488B2-C28E-422F-A4BC-E9BD7DD43BB4}">
      <dsp:nvSpPr>
        <dsp:cNvPr id="0" name=""/>
        <dsp:cNvSpPr/>
      </dsp:nvSpPr>
      <dsp:spPr>
        <a:xfrm>
          <a:off x="4558579" y="1598773"/>
          <a:ext cx="1049928" cy="4590088"/>
        </a:xfrm>
        <a:prstGeom prst="roundRect">
          <a:avLst>
            <a:gd name="adj" fmla="val 10000"/>
          </a:avLst>
        </a:prstGeom>
        <a:solidFill>
          <a:srgbClr val="FFCC66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современные компьютерные технологии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4558579" y="1598773"/>
        <a:ext cx="1049928" cy="4590088"/>
      </dsp:txXfrm>
    </dsp:sp>
    <dsp:sp modelId="{1AD40FDD-36C8-46FC-BA0C-CB3CABADDC00}">
      <dsp:nvSpPr>
        <dsp:cNvPr id="0" name=""/>
        <dsp:cNvSpPr/>
      </dsp:nvSpPr>
      <dsp:spPr>
        <a:xfrm>
          <a:off x="5696702" y="1598773"/>
          <a:ext cx="1049928" cy="4590088"/>
        </a:xfrm>
        <a:prstGeom prst="roundRect">
          <a:avLst>
            <a:gd name="adj" fmla="val 10000"/>
          </a:avLst>
        </a:prstGeom>
        <a:solidFill>
          <a:srgbClr val="FF66FF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предметный (картинный) материал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5696702" y="1598773"/>
        <a:ext cx="1049928" cy="4590088"/>
      </dsp:txXfrm>
    </dsp:sp>
    <dsp:sp modelId="{916804A2-AE5F-4C07-9480-F16AD576DF29}">
      <dsp:nvSpPr>
        <dsp:cNvPr id="0" name=""/>
        <dsp:cNvSpPr/>
      </dsp:nvSpPr>
      <dsp:spPr>
        <a:xfrm>
          <a:off x="6834825" y="1598773"/>
          <a:ext cx="1049928" cy="4590088"/>
        </a:xfrm>
        <a:prstGeom prst="roundRect">
          <a:avLst>
            <a:gd name="adj" fmla="val 10000"/>
          </a:avLst>
        </a:prstGeom>
        <a:solidFill>
          <a:srgbClr val="CC99FF"/>
        </a:solidFill>
        <a:ln>
          <a:solidFill>
            <a:schemeClr val="tx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vert270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активные методы рефлексии</a:t>
          </a:r>
          <a:endParaRPr lang="ru-RU" sz="2700" kern="1200" dirty="0">
            <a:solidFill>
              <a:schemeClr val="tx1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6834825" y="1598773"/>
        <a:ext cx="1049928" cy="459008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11078A-B6CE-40F8-A8F0-F327294CE24D}">
      <dsp:nvSpPr>
        <dsp:cNvPr id="0" name=""/>
        <dsp:cNvSpPr/>
      </dsp:nvSpPr>
      <dsp:spPr>
        <a:xfrm>
          <a:off x="0" y="28595"/>
          <a:ext cx="3754759" cy="1357788"/>
        </a:xfrm>
        <a:prstGeom prst="rect">
          <a:avLst/>
        </a:prstGeom>
        <a:solidFill>
          <a:srgbClr val="A9FE54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ДЕЙСТВИЯ С МАТЕРИАЛАМИ</a:t>
          </a:r>
          <a:endParaRPr lang="ru-RU" sz="1800" b="1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0" y="28595"/>
        <a:ext cx="3754759" cy="1357788"/>
      </dsp:txXfrm>
    </dsp:sp>
    <dsp:sp modelId="{01C33216-C3D5-4D33-989A-620C08AF278F}">
      <dsp:nvSpPr>
        <dsp:cNvPr id="0" name=""/>
        <dsp:cNvSpPr/>
      </dsp:nvSpPr>
      <dsp:spPr>
        <a:xfrm>
          <a:off x="458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сминает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458" y="1357788"/>
        <a:ext cx="536263" cy="2851356"/>
      </dsp:txXfrm>
    </dsp:sp>
    <dsp:sp modelId="{49FBB32A-3A31-4508-86CB-A54EA483842C}">
      <dsp:nvSpPr>
        <dsp:cNvPr id="0" name=""/>
        <dsp:cNvSpPr/>
      </dsp:nvSpPr>
      <dsp:spPr>
        <a:xfrm>
          <a:off x="536721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разрывает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536721" y="1357788"/>
        <a:ext cx="536263" cy="2851356"/>
      </dsp:txXfrm>
    </dsp:sp>
    <dsp:sp modelId="{1D916231-C321-42A1-B570-1AB55CBD353A}">
      <dsp:nvSpPr>
        <dsp:cNvPr id="0" name=""/>
        <dsp:cNvSpPr/>
      </dsp:nvSpPr>
      <dsp:spPr>
        <a:xfrm>
          <a:off x="1072985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размазывает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072985" y="1357788"/>
        <a:ext cx="536263" cy="2851356"/>
      </dsp:txXfrm>
    </dsp:sp>
    <dsp:sp modelId="{314A7388-5FAE-44BC-AE3C-92FC5FD32E36}">
      <dsp:nvSpPr>
        <dsp:cNvPr id="0" name=""/>
        <dsp:cNvSpPr/>
      </dsp:nvSpPr>
      <dsp:spPr>
        <a:xfrm>
          <a:off x="1609248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разминает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609248" y="1357788"/>
        <a:ext cx="536263" cy="2851356"/>
      </dsp:txXfrm>
    </dsp:sp>
    <dsp:sp modelId="{204E54C8-04F2-4DAA-BB1F-AC562D446A00}">
      <dsp:nvSpPr>
        <dsp:cNvPr id="0" name=""/>
        <dsp:cNvSpPr/>
      </dsp:nvSpPr>
      <dsp:spPr>
        <a:xfrm>
          <a:off x="2145511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переливает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145511" y="1357788"/>
        <a:ext cx="536263" cy="2851356"/>
      </dsp:txXfrm>
    </dsp:sp>
    <dsp:sp modelId="{DCF50499-FF1B-4B11-A33F-B825F8F5BA73}">
      <dsp:nvSpPr>
        <dsp:cNvPr id="0" name=""/>
        <dsp:cNvSpPr/>
      </dsp:nvSpPr>
      <dsp:spPr>
        <a:xfrm>
          <a:off x="2681774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пересыпает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681774" y="1357788"/>
        <a:ext cx="536263" cy="2851356"/>
      </dsp:txXfrm>
    </dsp:sp>
    <dsp:sp modelId="{38412BCD-E522-4707-B827-59062F4D3385}">
      <dsp:nvSpPr>
        <dsp:cNvPr id="0" name=""/>
        <dsp:cNvSpPr/>
      </dsp:nvSpPr>
      <dsp:spPr>
        <a:xfrm>
          <a:off x="3218038" y="1357788"/>
          <a:ext cx="536263" cy="2851356"/>
        </a:xfrm>
        <a:prstGeom prst="rect">
          <a:avLst/>
        </a:prstGeom>
        <a:solidFill>
          <a:srgbClr val="A9FE54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наматывает</a:t>
          </a:r>
          <a:endParaRPr lang="ru-RU" sz="20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218038" y="1357788"/>
        <a:ext cx="536263" cy="2851356"/>
      </dsp:txXfrm>
    </dsp:sp>
    <dsp:sp modelId="{95660D4E-A5A0-42C8-98F4-E09A56795D16}">
      <dsp:nvSpPr>
        <dsp:cNvPr id="0" name=""/>
        <dsp:cNvSpPr/>
      </dsp:nvSpPr>
      <dsp:spPr>
        <a:xfrm>
          <a:off x="0" y="4209145"/>
          <a:ext cx="3754759" cy="316817"/>
        </a:xfrm>
        <a:prstGeom prst="rect">
          <a:avLst/>
        </a:prstGeom>
        <a:solidFill>
          <a:srgbClr val="A9FE54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E4A345-30C5-4C3B-B570-07F7B617D99F}">
      <dsp:nvSpPr>
        <dsp:cNvPr id="0" name=""/>
        <dsp:cNvSpPr/>
      </dsp:nvSpPr>
      <dsp:spPr>
        <a:xfrm>
          <a:off x="0" y="28595"/>
          <a:ext cx="4258815" cy="1357788"/>
        </a:xfrm>
        <a:prstGeom prst="rect">
          <a:avLst/>
        </a:prstGeom>
        <a:solidFill>
          <a:srgbClr val="FFFF00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ДЕЙСТВИЯ С ПРЕДМЕТАМИ</a:t>
          </a:r>
          <a:endParaRPr lang="ru-RU" sz="18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0" y="28595"/>
        <a:ext cx="4258815" cy="1357788"/>
      </dsp:txXfrm>
    </dsp:sp>
    <dsp:sp modelId="{3173E83D-6C7C-4ADD-810F-1EBBC9AF6988}">
      <dsp:nvSpPr>
        <dsp:cNvPr id="0" name=""/>
        <dsp:cNvSpPr/>
      </dsp:nvSpPr>
      <dsp:spPr>
        <a:xfrm>
          <a:off x="519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захватывает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519" y="1357788"/>
        <a:ext cx="304126" cy="2851356"/>
      </dsp:txXfrm>
    </dsp:sp>
    <dsp:sp modelId="{8308060A-27EC-4018-A7B2-32E2DCB2CE48}">
      <dsp:nvSpPr>
        <dsp:cNvPr id="0" name=""/>
        <dsp:cNvSpPr/>
      </dsp:nvSpPr>
      <dsp:spPr>
        <a:xfrm>
          <a:off x="304646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удерживает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04646" y="1357788"/>
        <a:ext cx="304126" cy="2851356"/>
      </dsp:txXfrm>
    </dsp:sp>
    <dsp:sp modelId="{799E49C0-E82E-4552-8113-243EC1F9D273}">
      <dsp:nvSpPr>
        <dsp:cNvPr id="0" name=""/>
        <dsp:cNvSpPr/>
      </dsp:nvSpPr>
      <dsp:spPr>
        <a:xfrm>
          <a:off x="608773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отпускает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608773" y="1357788"/>
        <a:ext cx="304126" cy="2851356"/>
      </dsp:txXfrm>
    </dsp:sp>
    <dsp:sp modelId="{8F4F9B74-99A1-43F8-96E3-A8073CBFE780}">
      <dsp:nvSpPr>
        <dsp:cNvPr id="0" name=""/>
        <dsp:cNvSpPr/>
      </dsp:nvSpPr>
      <dsp:spPr>
        <a:xfrm>
          <a:off x="912900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встряхивает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912900" y="1357788"/>
        <a:ext cx="304126" cy="2851356"/>
      </dsp:txXfrm>
    </dsp:sp>
    <dsp:sp modelId="{2FC275EC-6E05-4C2F-849F-14EFCF155AF5}">
      <dsp:nvSpPr>
        <dsp:cNvPr id="0" name=""/>
        <dsp:cNvSpPr/>
      </dsp:nvSpPr>
      <dsp:spPr>
        <a:xfrm>
          <a:off x="1217027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толкает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217027" y="1357788"/>
        <a:ext cx="304126" cy="2851356"/>
      </dsp:txXfrm>
    </dsp:sp>
    <dsp:sp modelId="{0B2E8722-92D5-4740-B08C-5E49273C677D}">
      <dsp:nvSpPr>
        <dsp:cNvPr id="0" name=""/>
        <dsp:cNvSpPr/>
      </dsp:nvSpPr>
      <dsp:spPr>
        <a:xfrm>
          <a:off x="1521154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вращает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521154" y="1357788"/>
        <a:ext cx="304126" cy="2851356"/>
      </dsp:txXfrm>
    </dsp:sp>
    <dsp:sp modelId="{882839CB-4616-4908-A7E9-0A6F896B95D5}">
      <dsp:nvSpPr>
        <dsp:cNvPr id="0" name=""/>
        <dsp:cNvSpPr/>
      </dsp:nvSpPr>
      <dsp:spPr>
        <a:xfrm>
          <a:off x="1825281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нажимает на предмет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1825281" y="1357788"/>
        <a:ext cx="304126" cy="2851356"/>
      </dsp:txXfrm>
    </dsp:sp>
    <dsp:sp modelId="{8BBF37AE-AB9B-4AF9-B963-073BC01A46E2}">
      <dsp:nvSpPr>
        <dsp:cNvPr id="0" name=""/>
        <dsp:cNvSpPr/>
      </dsp:nvSpPr>
      <dsp:spPr>
        <a:xfrm>
          <a:off x="2129407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сжимает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129407" y="1357788"/>
        <a:ext cx="304126" cy="2851356"/>
      </dsp:txXfrm>
    </dsp:sp>
    <dsp:sp modelId="{19BD9700-A5E6-4E50-B1FF-F7EABCDE3CC6}">
      <dsp:nvSpPr>
        <dsp:cNvPr id="0" name=""/>
        <dsp:cNvSpPr/>
      </dsp:nvSpPr>
      <dsp:spPr>
        <a:xfrm>
          <a:off x="2433534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тянет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433534" y="1357788"/>
        <a:ext cx="304126" cy="2851356"/>
      </dsp:txXfrm>
    </dsp:sp>
    <dsp:sp modelId="{3B84B72B-395F-47C9-AEB3-92E39255D8AC}">
      <dsp:nvSpPr>
        <dsp:cNvPr id="0" name=""/>
        <dsp:cNvSpPr/>
      </dsp:nvSpPr>
      <dsp:spPr>
        <a:xfrm>
          <a:off x="2737661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вынимает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2737661" y="1357788"/>
        <a:ext cx="304126" cy="2851356"/>
      </dsp:txXfrm>
    </dsp:sp>
    <dsp:sp modelId="{FC39E95A-CEE2-4197-83DB-5E64906611FD}">
      <dsp:nvSpPr>
        <dsp:cNvPr id="0" name=""/>
        <dsp:cNvSpPr/>
      </dsp:nvSpPr>
      <dsp:spPr>
        <a:xfrm>
          <a:off x="3041788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перекладывает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041788" y="1357788"/>
        <a:ext cx="304126" cy="2851356"/>
      </dsp:txXfrm>
    </dsp:sp>
    <dsp:sp modelId="{6C3AB81A-B602-4A2D-87A1-98C9AE0B7194}">
      <dsp:nvSpPr>
        <dsp:cNvPr id="0" name=""/>
        <dsp:cNvSpPr/>
      </dsp:nvSpPr>
      <dsp:spPr>
        <a:xfrm>
          <a:off x="3345915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складывает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345915" y="1357788"/>
        <a:ext cx="304126" cy="2851356"/>
      </dsp:txXfrm>
    </dsp:sp>
    <dsp:sp modelId="{B0B343AE-2039-47F6-9616-AE5F76E3043F}">
      <dsp:nvSpPr>
        <dsp:cNvPr id="0" name=""/>
        <dsp:cNvSpPr/>
      </dsp:nvSpPr>
      <dsp:spPr>
        <a:xfrm>
          <a:off x="3650042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вставляет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650042" y="1357788"/>
        <a:ext cx="304126" cy="2851356"/>
      </dsp:txXfrm>
    </dsp:sp>
    <dsp:sp modelId="{95EF9B1A-1AD8-4A6A-9375-68F734BD5F01}">
      <dsp:nvSpPr>
        <dsp:cNvPr id="0" name=""/>
        <dsp:cNvSpPr/>
      </dsp:nvSpPr>
      <dsp:spPr>
        <a:xfrm>
          <a:off x="3954169" y="1357788"/>
          <a:ext cx="304126" cy="2851356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</a:rPr>
            <a:t>нанизывает</a:t>
          </a:r>
          <a:endParaRPr lang="ru-RU" sz="1600" kern="1200" dirty="0">
            <a:solidFill>
              <a:schemeClr val="tx1"/>
            </a:solidFill>
            <a:latin typeface="Cambria Math" pitchFamily="18" charset="0"/>
            <a:ea typeface="Cambria Math" pitchFamily="18" charset="0"/>
          </a:endParaRPr>
        </a:p>
      </dsp:txBody>
      <dsp:txXfrm>
        <a:off x="3954169" y="1357788"/>
        <a:ext cx="304126" cy="2851356"/>
      </dsp:txXfrm>
    </dsp:sp>
    <dsp:sp modelId="{8FE81CBD-2EC3-457E-AC16-83BD34BA3127}">
      <dsp:nvSpPr>
        <dsp:cNvPr id="0" name=""/>
        <dsp:cNvSpPr/>
      </dsp:nvSpPr>
      <dsp:spPr>
        <a:xfrm>
          <a:off x="0" y="4209145"/>
          <a:ext cx="4258815" cy="316817"/>
        </a:xfrm>
        <a:prstGeom prst="rect">
          <a:avLst/>
        </a:prstGeom>
        <a:solidFill>
          <a:srgbClr val="FFFF00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13F129-CFA1-4D90-9B35-574149D4B54E}">
      <dsp:nvSpPr>
        <dsp:cNvPr id="0" name=""/>
        <dsp:cNvSpPr/>
      </dsp:nvSpPr>
      <dsp:spPr>
        <a:xfrm>
          <a:off x="2358" y="21466"/>
          <a:ext cx="8221430" cy="1168913"/>
        </a:xfrm>
        <a:prstGeom prst="roundRect">
          <a:avLst>
            <a:gd name="adj" fmla="val 10000"/>
          </a:avLst>
        </a:prstGeom>
        <a:solidFill>
          <a:srgbClr val="71EEFB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ТРЕБОВАНИЯ ФГОС К ОЦЕНИВАНИЮ КАЧЕСТВА ЗНАНИЙ (МОНИТОРИНГ)</a:t>
          </a:r>
          <a:endParaRPr lang="ru-RU" sz="2400" b="1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358" y="21466"/>
        <a:ext cx="8221430" cy="1168913"/>
      </dsp:txXfrm>
    </dsp:sp>
    <dsp:sp modelId="{6551F4CA-50DF-4428-8BDD-EEFB131A9B92}">
      <dsp:nvSpPr>
        <dsp:cNvPr id="0" name=""/>
        <dsp:cNvSpPr/>
      </dsp:nvSpPr>
      <dsp:spPr>
        <a:xfrm>
          <a:off x="10345" y="1440161"/>
          <a:ext cx="4641541" cy="122977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Количественная оценка</a:t>
          </a:r>
          <a:endParaRPr lang="ru-RU" sz="2400" b="1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0345" y="1440161"/>
        <a:ext cx="4641541" cy="1229771"/>
      </dsp:txXfrm>
    </dsp:sp>
    <dsp:sp modelId="{BCE096CF-78A4-438A-BBB1-3948EC498ADD}">
      <dsp:nvSpPr>
        <dsp:cNvPr id="0" name=""/>
        <dsp:cNvSpPr/>
      </dsp:nvSpPr>
      <dsp:spPr>
        <a:xfrm>
          <a:off x="10343" y="2902259"/>
          <a:ext cx="1124949" cy="3434444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0 баллов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                                           невозможность оценивания,       отказ от деятельности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0343" y="2902259"/>
        <a:ext cx="1124949" cy="3434444"/>
      </dsp:txXfrm>
    </dsp:sp>
    <dsp:sp modelId="{CDD068CB-3D7C-4F2B-BF18-987094D0EBEA}">
      <dsp:nvSpPr>
        <dsp:cNvPr id="0" name=""/>
        <dsp:cNvSpPr/>
      </dsp:nvSpPr>
      <dsp:spPr>
        <a:xfrm>
          <a:off x="1182540" y="2902259"/>
          <a:ext cx="1124949" cy="3434444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1 балл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           сопряженная деятельность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1182540" y="2902259"/>
        <a:ext cx="1124949" cy="3434444"/>
      </dsp:txXfrm>
    </dsp:sp>
    <dsp:sp modelId="{0D460E49-7BBD-4643-8F97-E52EC2A5927B}">
      <dsp:nvSpPr>
        <dsp:cNvPr id="0" name=""/>
        <dsp:cNvSpPr/>
      </dsp:nvSpPr>
      <dsp:spPr>
        <a:xfrm>
          <a:off x="2354737" y="2902259"/>
          <a:ext cx="1124949" cy="3434444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2 балла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              контроль со стороны педагога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2354737" y="2902259"/>
        <a:ext cx="1124949" cy="3434444"/>
      </dsp:txXfrm>
    </dsp:sp>
    <dsp:sp modelId="{A8372BED-CE35-4621-946B-F152A5C5E080}">
      <dsp:nvSpPr>
        <dsp:cNvPr id="0" name=""/>
        <dsp:cNvSpPr/>
      </dsp:nvSpPr>
      <dsp:spPr>
        <a:xfrm>
          <a:off x="3526935" y="2902259"/>
          <a:ext cx="1124949" cy="3434444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3 балла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–                           самостоятельная деятельность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3526935" y="2902259"/>
        <a:ext cx="1124949" cy="3434444"/>
      </dsp:txXfrm>
    </dsp:sp>
    <dsp:sp modelId="{B2B4519E-5936-4F08-99F3-C27EDD34D37D}">
      <dsp:nvSpPr>
        <dsp:cNvPr id="0" name=""/>
        <dsp:cNvSpPr/>
      </dsp:nvSpPr>
      <dsp:spPr>
        <a:xfrm>
          <a:off x="4746377" y="1440161"/>
          <a:ext cx="3469343" cy="1225581"/>
        </a:xfrm>
        <a:prstGeom prst="roundRect">
          <a:avLst>
            <a:gd name="adj" fmla="val 10000"/>
          </a:avLst>
        </a:prstGeom>
        <a:solidFill>
          <a:srgbClr val="62FE87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Качественная оценка</a:t>
          </a:r>
          <a:endParaRPr lang="ru-RU" sz="2400" b="1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4746377" y="1440161"/>
        <a:ext cx="3469343" cy="1225581"/>
      </dsp:txXfrm>
    </dsp:sp>
    <dsp:sp modelId="{BC63AD6A-B00F-4477-9189-45FD17A47A87}">
      <dsp:nvSpPr>
        <dsp:cNvPr id="0" name=""/>
        <dsp:cNvSpPr/>
      </dsp:nvSpPr>
      <dsp:spPr>
        <a:xfrm>
          <a:off x="4746380" y="2902259"/>
          <a:ext cx="1124949" cy="3434444"/>
        </a:xfrm>
        <a:prstGeom prst="roundRect">
          <a:avLst>
            <a:gd name="adj" fmla="val 10000"/>
          </a:avLst>
        </a:prstGeom>
        <a:solidFill>
          <a:srgbClr val="62FE87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до 50%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низкий уровень 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4746380" y="2902259"/>
        <a:ext cx="1124949" cy="3434444"/>
      </dsp:txXfrm>
    </dsp:sp>
    <dsp:sp modelId="{F5D01CF2-C0AF-4313-83A3-23133D622A6E}">
      <dsp:nvSpPr>
        <dsp:cNvPr id="0" name=""/>
        <dsp:cNvSpPr/>
      </dsp:nvSpPr>
      <dsp:spPr>
        <a:xfrm>
          <a:off x="5918577" y="2902259"/>
          <a:ext cx="1124949" cy="3434444"/>
        </a:xfrm>
        <a:prstGeom prst="roundRect">
          <a:avLst>
            <a:gd name="adj" fmla="val 10000"/>
          </a:avLst>
        </a:prstGeom>
        <a:solidFill>
          <a:srgbClr val="62FE87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50 – 80%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средний уровень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5918577" y="2902259"/>
        <a:ext cx="1124949" cy="3434444"/>
      </dsp:txXfrm>
    </dsp:sp>
    <dsp:sp modelId="{755B4999-5DAB-44B5-8124-1A35B1E2A098}">
      <dsp:nvSpPr>
        <dsp:cNvPr id="0" name=""/>
        <dsp:cNvSpPr/>
      </dsp:nvSpPr>
      <dsp:spPr>
        <a:xfrm>
          <a:off x="7090774" y="2902259"/>
          <a:ext cx="1124949" cy="3434444"/>
        </a:xfrm>
        <a:prstGeom prst="roundRect">
          <a:avLst>
            <a:gd name="adj" fmla="val 10000"/>
          </a:avLst>
        </a:prstGeom>
        <a:solidFill>
          <a:srgbClr val="62FE87"/>
        </a:solidFill>
        <a:ln w="25400" cap="flat" cmpd="sng" algn="ctr">
          <a:solidFill>
            <a:srgbClr val="04040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80 – 100% </a:t>
          </a:r>
          <a:r>
            <a:rPr lang="ru-RU" sz="1600" kern="1200" dirty="0" smtClean="0">
              <a:solidFill>
                <a:srgbClr val="040404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rPr>
            <a:t> –   высокий уровень </a:t>
          </a:r>
          <a:endParaRPr lang="ru-RU" sz="1600" kern="1200" dirty="0">
            <a:solidFill>
              <a:srgbClr val="040404"/>
            </a:solidFill>
            <a:latin typeface="Cambria Math" pitchFamily="18" charset="0"/>
            <a:ea typeface="Cambria Math" pitchFamily="18" charset="0"/>
            <a:cs typeface="Times New Roman" pitchFamily="18" charset="0"/>
          </a:endParaRPr>
        </a:p>
      </dsp:txBody>
      <dsp:txXfrm>
        <a:off x="7090774" y="2902259"/>
        <a:ext cx="1124949" cy="3434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62000" y="189000"/>
            <a:ext cx="8820000" cy="6455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-27432" y="6662404"/>
            <a:ext cx="763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chemeClr val="bg1">
                    <a:lumMod val="65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chemeClr val="bg1">
                  <a:lumMod val="65000"/>
                </a:schemeClr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chemeClr val="accent5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112" y="30778"/>
            <a:ext cx="9108000" cy="6755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1268760"/>
            <a:ext cx="63367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организации предметно-практической деятельности в учебном процессе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реализации АООП по ФГОС ОО УО (вариант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9.2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/СИПР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827584" y="5589240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учитель-логопед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: Кононова С.И.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dirty="0" smtClean="0"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Москва,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611560" y="404664"/>
          <a:ext cx="7890842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практической деятельности, включённые в обязательное содержание АООП                                        по учебным предметам                                     («Окружающий социальный мир»).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Предметно-практическая деятельность по ФГОС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37547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427984" y="1600200"/>
          <a:ext cx="425881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23728" y="476672"/>
            <a:ext cx="4608512" cy="9144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СЕНСОРНОЕ РАЗВИТИЕ</a:t>
            </a:r>
            <a:endParaRPr lang="ru-RU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067944" y="2420888"/>
            <a:ext cx="2304256" cy="914400"/>
          </a:xfrm>
          <a:prstGeom prst="ellipse">
            <a:avLst/>
          </a:prstGeom>
          <a:solidFill>
            <a:srgbClr val="5DFD8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ВОСПРИЯТИЕ ЗАПАХА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5013176"/>
            <a:ext cx="1706488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кинетика</a:t>
            </a:r>
            <a:endParaRPr lang="ru-RU" sz="17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83768" y="3789040"/>
            <a:ext cx="1656184" cy="86409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зрение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3861048"/>
            <a:ext cx="1512168" cy="86409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слух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8" y="1916832"/>
            <a:ext cx="3312368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ГНОСТИКО-ПРАКСИЧЕСКОЕ ВОСПРИЯТИЕ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88224" y="1916832"/>
            <a:ext cx="2376264" cy="914400"/>
          </a:xfrm>
          <a:prstGeom prst="ellipse">
            <a:avLst/>
          </a:prstGeom>
          <a:solidFill>
            <a:srgbClr val="6FFAF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ВОСПРИЯТИЕ ВКУСА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39752" y="5013176"/>
            <a:ext cx="21602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кинестетика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 rot="20293436">
            <a:off x="1978079" y="1298979"/>
            <a:ext cx="648072" cy="504056"/>
            <a:chOff x="3628414" y="3436542"/>
            <a:chExt cx="340306" cy="491274"/>
          </a:xfrm>
        </p:grpSpPr>
        <p:sp>
          <p:nvSpPr>
            <p:cNvPr id="11" name="Стрелка вправо 10"/>
            <p:cNvSpPr/>
            <p:nvPr/>
          </p:nvSpPr>
          <p:spPr>
            <a:xfrm rot="9000000">
              <a:off x="3628414" y="3436542"/>
              <a:ext cx="340306" cy="49127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трелка вправо 4"/>
            <p:cNvSpPr/>
            <p:nvPr/>
          </p:nvSpPr>
          <p:spPr>
            <a:xfrm rot="19800000">
              <a:off x="3723667" y="3509274"/>
              <a:ext cx="238214" cy="2947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00" kern="1200"/>
            </a:p>
          </p:txBody>
        </p:sp>
      </p:grpSp>
      <p:grpSp>
        <p:nvGrpSpPr>
          <p:cNvPr id="13" name="Группа 12"/>
          <p:cNvGrpSpPr/>
          <p:nvPr/>
        </p:nvGrpSpPr>
        <p:grpSpPr>
          <a:xfrm rot="17863014">
            <a:off x="4600369" y="1653443"/>
            <a:ext cx="1018783" cy="516987"/>
            <a:chOff x="3628414" y="3436542"/>
            <a:chExt cx="340306" cy="491274"/>
          </a:xfrm>
        </p:grpSpPr>
        <p:sp>
          <p:nvSpPr>
            <p:cNvPr id="14" name="Стрелка вправо 13"/>
            <p:cNvSpPr/>
            <p:nvPr/>
          </p:nvSpPr>
          <p:spPr>
            <a:xfrm rot="9000000">
              <a:off x="3628414" y="3436542"/>
              <a:ext cx="340306" cy="49127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трелка вправо 4"/>
            <p:cNvSpPr/>
            <p:nvPr/>
          </p:nvSpPr>
          <p:spPr>
            <a:xfrm rot="19800000">
              <a:off x="3723667" y="3509274"/>
              <a:ext cx="238214" cy="2947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00" kern="1200"/>
            </a:p>
          </p:txBody>
        </p:sp>
      </p:grpSp>
      <p:grpSp>
        <p:nvGrpSpPr>
          <p:cNvPr id="16" name="Группа 15"/>
          <p:cNvGrpSpPr/>
          <p:nvPr/>
        </p:nvGrpSpPr>
        <p:grpSpPr>
          <a:xfrm rot="15185329">
            <a:off x="6346101" y="1321263"/>
            <a:ext cx="821794" cy="554524"/>
            <a:chOff x="3628414" y="3436542"/>
            <a:chExt cx="340306" cy="491274"/>
          </a:xfrm>
        </p:grpSpPr>
        <p:sp>
          <p:nvSpPr>
            <p:cNvPr id="17" name="Стрелка вправо 16"/>
            <p:cNvSpPr/>
            <p:nvPr/>
          </p:nvSpPr>
          <p:spPr>
            <a:xfrm rot="9000000">
              <a:off x="3628414" y="3436542"/>
              <a:ext cx="340306" cy="49127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трелка вправо 4"/>
            <p:cNvSpPr/>
            <p:nvPr/>
          </p:nvSpPr>
          <p:spPr>
            <a:xfrm rot="19800000">
              <a:off x="3723667" y="3509274"/>
              <a:ext cx="238214" cy="2947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00" kern="1200"/>
            </a:p>
          </p:txBody>
        </p:sp>
      </p:grpSp>
      <p:sp>
        <p:nvSpPr>
          <p:cNvPr id="19" name="Счетверенная стрелка 18"/>
          <p:cNvSpPr/>
          <p:nvPr/>
        </p:nvSpPr>
        <p:spPr>
          <a:xfrm rot="18798144">
            <a:off x="1713191" y="4388825"/>
            <a:ext cx="807901" cy="803657"/>
          </a:xfrm>
          <a:prstGeom prst="quad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 rot="17999306">
            <a:off x="1378378" y="3426611"/>
            <a:ext cx="1399336" cy="417190"/>
            <a:chOff x="3628414" y="3436542"/>
            <a:chExt cx="340306" cy="491274"/>
          </a:xfrm>
        </p:grpSpPr>
        <p:sp>
          <p:nvSpPr>
            <p:cNvPr id="21" name="Стрелка вправо 20"/>
            <p:cNvSpPr/>
            <p:nvPr/>
          </p:nvSpPr>
          <p:spPr>
            <a:xfrm rot="9000000">
              <a:off x="3628414" y="3436542"/>
              <a:ext cx="340306" cy="491274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трелка вправо 4"/>
            <p:cNvSpPr/>
            <p:nvPr/>
          </p:nvSpPr>
          <p:spPr>
            <a:xfrm rot="19800000">
              <a:off x="3723667" y="3509274"/>
              <a:ext cx="238214" cy="2947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000" kern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/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Мониторинг результативности участия ребенка в ППД на протяжении учебного процесса.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640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611560" y="260648"/>
          <a:ext cx="7992888" cy="6141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1340776"/>
          <a:ext cx="7992888" cy="4848317"/>
        </p:xfrm>
        <a:graphic>
          <a:graphicData uri="http://schemas.openxmlformats.org/drawingml/2006/table">
            <a:tbl>
              <a:tblPr/>
              <a:tblGrid>
                <a:gridCol w="1393440"/>
                <a:gridCol w="3071056"/>
                <a:gridCol w="1328576"/>
                <a:gridCol w="2199816"/>
              </a:tblGrid>
              <a:tr h="500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Учебные   предметы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часов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4"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Обязательная часть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71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Язык и речевая практика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Речь и альтернативная коммуникация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en-US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en-US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**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э</a:t>
                      </a:r>
                      <a:r>
                        <a:rPr lang="en-US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***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Математические представления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Естествознание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Окружающий природный мир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Человек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Самообслуживание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Домоводство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3-го класса 2 ч.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Окружающий социальный мир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Искусство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Музыка и движение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Изобразительная деятельность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Адаптивная физкультура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Технологии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Профильный труд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3-го класса 3 ч.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Часть,</a:t>
                      </a:r>
                      <a:r>
                        <a:rPr lang="ru-RU" sz="1200" b="1" spc="-15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формируемая</a:t>
                      </a:r>
                      <a:r>
                        <a:rPr lang="ru-RU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spc="-5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участниками</a:t>
                      </a:r>
                      <a:r>
                        <a:rPr lang="ru-RU" sz="1200" b="1" spc="145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образовательных</a:t>
                      </a:r>
                      <a:r>
                        <a:rPr lang="ru-RU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spc="-5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Предметно- практические действия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Альтернативная коммуникация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Сенсорное развитие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Двигательное развитие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Коррекционно-развивающие занятия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1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Внеурочная деятельность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961" marR="459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188640"/>
            <a:ext cx="61206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Вариант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9.2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/СИПР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9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9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Примерный недельный учебный план обучающихся с умственной отсталостью  1 – 4(6) классов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188640"/>
            <a:ext cx="8208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Оценка результативности освоения программного материала по учебной дисциплине  ПРЕДМЕТНО-ПРАКТИЧЕСКИЕ ДЕЙСТВИЯ</a:t>
            </a:r>
            <a:endParaRPr lang="ru-RU" sz="1600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3-ий год обучения  Н.И. </a:t>
            </a:r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ru-RU" sz="1600" b="1" u="sng" dirty="0" smtClean="0">
                <a:latin typeface="Cambria Math" pitchFamily="18" charset="0"/>
                <a:ea typeface="Cambria Math" pitchFamily="18" charset="0"/>
              </a:rPr>
              <a:t>Вариант </a:t>
            </a:r>
            <a:r>
              <a:rPr lang="ru-RU" sz="1600" b="1" u="sng" dirty="0" smtClean="0">
                <a:latin typeface="Cambria Math" pitchFamily="18" charset="0"/>
                <a:ea typeface="Cambria Math" pitchFamily="18" charset="0"/>
              </a:rPr>
              <a:t>9/2</a:t>
            </a:r>
            <a:r>
              <a:rPr lang="ru-RU" sz="1600" b="1" u="sng" dirty="0" smtClean="0">
                <a:latin typeface="Cambria Math" pitchFamily="18" charset="0"/>
                <a:ea typeface="Cambria Math" pitchFamily="18" charset="0"/>
              </a:rPr>
              <a:t>) за период с 2016 по 2019 гг</a:t>
            </a:r>
            <a:r>
              <a:rPr lang="ru-RU" sz="1400" b="1" u="sng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1400" dirty="0" smtClean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124744"/>
          <a:ext cx="8496930" cy="4968552"/>
        </p:xfrm>
        <a:graphic>
          <a:graphicData uri="http://schemas.openxmlformats.org/drawingml/2006/table">
            <a:tbl>
              <a:tblPr/>
              <a:tblGrid>
                <a:gridCol w="835755"/>
                <a:gridCol w="338286"/>
                <a:gridCol w="338286"/>
                <a:gridCol w="338286"/>
                <a:gridCol w="338286"/>
                <a:gridCol w="338286"/>
                <a:gridCol w="338286"/>
                <a:gridCol w="33828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328336"/>
                <a:gridCol w="696469"/>
              </a:tblGrid>
              <a:tr h="62544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Дата</a:t>
                      </a:r>
                      <a:endParaRPr lang="ru-RU" sz="16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Действия с материалами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Действия с предметами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Итого %</a:t>
                      </a:r>
                      <a:endParaRPr lang="ru-RU" sz="16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сминает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разрывает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размазывает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разминает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переливает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пересыпает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наматывает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захватывает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удерживает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отпускает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встряхивает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толкает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вращает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нажимает на предмет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сжимает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тянет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вынимает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перекладывает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складывает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вставляет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нанизывает</a:t>
                      </a:r>
                    </a:p>
                  </a:txBody>
                  <a:tcPr marL="42041" marR="42041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63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25.05.17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25.05.18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40</a:t>
                      </a:r>
                      <a:endParaRPr lang="ru-RU" sz="12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15.02.19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56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2041" marR="420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72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Оценка результативности освоения программного материала по учебной дисциплине СЕНСОРНОЕ РАЗВИТИЕ</a:t>
            </a:r>
            <a:endParaRPr lang="ru-RU" sz="1600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3-ий год обучения  Н.И. (</a:t>
            </a:r>
            <a:r>
              <a:rPr lang="ru-RU" sz="1600" b="1" u="sng" dirty="0" smtClean="0">
                <a:latin typeface="Cambria Math" pitchFamily="18" charset="0"/>
                <a:ea typeface="Cambria Math" pitchFamily="18" charset="0"/>
              </a:rPr>
              <a:t>Вариант 9/2) за период с 2016 по 2019 гг</a:t>
            </a:r>
            <a:r>
              <a:rPr lang="ru-RU" sz="1400" b="1" u="sng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1400" dirty="0" smtClean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268761"/>
          <a:ext cx="8856986" cy="4945420"/>
        </p:xfrm>
        <a:graphic>
          <a:graphicData uri="http://schemas.openxmlformats.org/drawingml/2006/table">
            <a:tbl>
              <a:tblPr/>
              <a:tblGrid>
                <a:gridCol w="512380"/>
                <a:gridCol w="209444"/>
                <a:gridCol w="256508"/>
                <a:gridCol w="242080"/>
                <a:gridCol w="242080"/>
                <a:gridCol w="242080"/>
                <a:gridCol w="344975"/>
                <a:gridCol w="365992"/>
                <a:gridCol w="268393"/>
                <a:gridCol w="268393"/>
                <a:gridCol w="268393"/>
                <a:gridCol w="439191"/>
                <a:gridCol w="292793"/>
                <a:gridCol w="292793"/>
                <a:gridCol w="436604"/>
                <a:gridCol w="398554"/>
                <a:gridCol w="272158"/>
                <a:gridCol w="272158"/>
                <a:gridCol w="272158"/>
                <a:gridCol w="397920"/>
                <a:gridCol w="292793"/>
                <a:gridCol w="365992"/>
                <a:gridCol w="365992"/>
                <a:gridCol w="292793"/>
                <a:gridCol w="292793"/>
                <a:gridCol w="292793"/>
                <a:gridCol w="292793"/>
                <a:gridCol w="365990"/>
              </a:tblGrid>
              <a:tr h="39025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Дата</a:t>
                      </a:r>
                      <a:endParaRPr lang="ru-RU" sz="14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Зрительное восприятие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Слуховое восприятие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Кинестетическое восприятие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Восприятие запаха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Восприятие вкуса</a:t>
                      </a:r>
                      <a:endParaRPr lang="ru-RU" sz="12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Итого %</a:t>
                      </a:r>
                      <a:endParaRPr lang="ru-RU" sz="16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фиксирует взгляда на лице человека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фиксирует взгляда на неподвижном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светящемся</a:t>
                      </a:r>
                      <a:r>
                        <a:rPr lang="ru-RU" sz="800" baseline="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 объекте</a:t>
                      </a:r>
                      <a:endParaRPr lang="ru-RU" sz="8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фиксирует взгляда на неподвижном предмете, расположенном 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узнаёт и различает цвета объекта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прослеживает взглядом за движущимся далеко расположенным предметом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концентрируется на   неподвижном источнике звука на  уровне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прослеживает за близко расположенным перемещающимся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 источником </a:t>
                      </a: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звука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соотносит звук с его источником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находит объекты, одинаковые по звучанию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проявляет адекватную эмоционально-двигательную реакцию на прикосновения человека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проявляет адекватную реакцию на соприкосновение с различными материалами (дерево, металл и т.д.)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адекватно реагирует на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вибрацию</a:t>
                      </a:r>
                      <a:endParaRPr lang="ru-RU" sz="8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адекватно реагирует при давление на поверхность тела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адекватно реагирует на положение частей тела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адекватно реагирует на соприкосновение тела с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                                                разными </a:t>
                      </a: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видами поверхностей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различает материалы по характеристикам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реагирует на запахи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различает запахи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реагирует на продукты, различные по вкусовым качествам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различает основные вкусовые качества продуктов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реагирует на продукты,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различные </a:t>
                      </a: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по </a:t>
                      </a:r>
                      <a:r>
                        <a:rPr lang="ru-RU" sz="8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консистенции</a:t>
                      </a:r>
                      <a:endParaRPr lang="ru-RU" sz="8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узнаёт продукты по вкусу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напротив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справа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слева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уха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плеча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талии</a:t>
                      </a:r>
                    </a:p>
                  </a:txBody>
                  <a:tcPr marL="41212" marR="412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8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78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25.05.17</a:t>
                      </a:r>
                      <a:endParaRPr lang="ru-RU" sz="9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15</a:t>
                      </a:r>
                      <a:endParaRPr lang="ru-RU" sz="700" b="1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25.05.18</a:t>
                      </a:r>
                      <a:endParaRPr lang="ru-RU" sz="9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0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40</a:t>
                      </a:r>
                      <a:endParaRPr lang="ru-RU" sz="700" b="1" dirty="0">
                        <a:solidFill>
                          <a:srgbClr val="0070C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15.02.19</a:t>
                      </a:r>
                      <a:endParaRPr lang="ru-RU" sz="900" dirty="0"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1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2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3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FF0000"/>
                          </a:solidFill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56</a:t>
                      </a:r>
                      <a:endParaRPr lang="ru-RU" sz="700" b="1" dirty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a:txBody>
                  <a:tcPr marL="41212" marR="412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424936" cy="1143000"/>
          </a:xfrm>
        </p:spPr>
        <p:txBody>
          <a:bodyPr/>
          <a:lstStyle/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Структура организации                предметно-практической деятельности на уроке/занятии                                                 с обязательным использованием коррекционных методов и приёмов, необходимого оборудования.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721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619672" y="3284984"/>
            <a:ext cx="55446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19672" y="2636912"/>
            <a:ext cx="55446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200800" cy="648072"/>
          </a:xfrm>
        </p:spPr>
        <p:txBody>
          <a:bodyPr/>
          <a:lstStyle/>
          <a:p>
            <a:r>
              <a:rPr lang="ru-RU" sz="14000" b="1" dirty="0" smtClean="0">
                <a:ln>
                  <a:solidFill>
                    <a:schemeClr val="bg1"/>
                  </a:solidFill>
                </a:ln>
                <a:latin typeface="Cambria Math" pitchFamily="18" charset="0"/>
                <a:ea typeface="Cambria Math" pitchFamily="18" charset="0"/>
              </a:rPr>
              <a:t>С</a:t>
            </a:r>
            <a:r>
              <a:rPr lang="ru-RU" sz="8800" b="1" dirty="0" smtClean="0">
                <a:ln>
                  <a:solidFill>
                    <a:schemeClr val="bg1"/>
                  </a:solidFill>
                </a:ln>
                <a:latin typeface="Cambria Math" pitchFamily="18" charset="0"/>
                <a:ea typeface="Cambria Math" pitchFamily="18" charset="0"/>
              </a:rPr>
              <a:t>ПАСИБО               ЗА          ВНИМАНИЕ</a:t>
            </a:r>
            <a:r>
              <a:rPr lang="ru-RU" sz="14000" b="1" dirty="0" smtClean="0">
                <a:ln>
                  <a:solidFill>
                    <a:schemeClr val="bg1"/>
                  </a:solidFill>
                </a:ln>
                <a:latin typeface="Cambria Math" pitchFamily="18" charset="0"/>
                <a:ea typeface="Cambria Math" pitchFamily="18" charset="0"/>
              </a:rPr>
              <a:t>!</a:t>
            </a:r>
            <a:endParaRPr lang="ru-RU" sz="140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97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251520" y="260648"/>
          <a:ext cx="8712968" cy="658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4"/>
          <p:cNvGraphicFramePr>
            <a:graphicFrameLocks/>
          </p:cNvGraphicFramePr>
          <p:nvPr/>
        </p:nvGraphicFramePr>
        <p:xfrm>
          <a:off x="251520" y="0"/>
          <a:ext cx="868293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_1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188640"/>
            <a:ext cx="9610248" cy="70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827584" y="0"/>
          <a:ext cx="749935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16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Методы предупреждения и коррекции </a:t>
            </a:r>
            <a:r>
              <a:rPr lang="ru-RU" sz="2400" b="1" dirty="0" err="1" smtClean="0"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психоэмоционального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напряжения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682930" cy="5123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47864" y="836712"/>
            <a:ext cx="1728192" cy="914400"/>
          </a:xfrm>
          <a:prstGeom prst="ellipse">
            <a:avLst/>
          </a:prstGeom>
          <a:solidFill>
            <a:srgbClr val="6FFAFD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ФОРМЫ РАБОТЫ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31840" y="2708920"/>
            <a:ext cx="2232248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практические</a:t>
            </a:r>
            <a:endParaRPr lang="ru-RU" sz="16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63688" y="1772816"/>
            <a:ext cx="1656184" cy="927720"/>
          </a:xfrm>
          <a:prstGeom prst="ellipse">
            <a:avLst/>
          </a:prstGeom>
          <a:solidFill>
            <a:srgbClr val="F2FD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игровые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8064" y="1700808"/>
            <a:ext cx="1584176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учебные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16216" y="2708920"/>
            <a:ext cx="2232248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самоконтроль</a:t>
            </a:r>
            <a:endParaRPr lang="ru-RU" sz="16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4048" y="3645024"/>
            <a:ext cx="1800200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сравнение</a:t>
            </a:r>
            <a:endParaRPr lang="ru-RU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1920" y="4797152"/>
            <a:ext cx="1800200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наложение</a:t>
            </a:r>
            <a:endParaRPr lang="ru-RU" sz="16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44208" y="4797152"/>
            <a:ext cx="1800200" cy="914400"/>
          </a:xfrm>
          <a:prstGeom prst="ellipse">
            <a:avLst/>
          </a:prstGeom>
          <a:solidFill>
            <a:srgbClr val="5DFD87"/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приложение</a:t>
            </a:r>
            <a:endParaRPr lang="ru-RU" sz="15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9512" y="2708920"/>
            <a:ext cx="1656184" cy="927720"/>
          </a:xfrm>
          <a:prstGeom prst="ellipse">
            <a:avLst/>
          </a:prstGeom>
          <a:solidFill>
            <a:srgbClr val="F2FD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дидактика</a:t>
            </a:r>
            <a:endParaRPr lang="ru-RU" sz="15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55576" y="3789040"/>
            <a:ext cx="1656184" cy="927720"/>
          </a:xfrm>
          <a:prstGeom prst="ellipse">
            <a:avLst/>
          </a:prstGeom>
          <a:solidFill>
            <a:srgbClr val="F2FD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сюжетные</a:t>
            </a:r>
            <a:endParaRPr lang="ru-RU" sz="15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763688" y="4797152"/>
            <a:ext cx="1728192" cy="927720"/>
          </a:xfrm>
          <a:prstGeom prst="ellipse">
            <a:avLst/>
          </a:prstGeom>
          <a:solidFill>
            <a:srgbClr val="F2FD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подвижные</a:t>
            </a:r>
            <a:endParaRPr lang="ru-RU" sz="15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699792" y="1484784"/>
            <a:ext cx="648072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403648" y="2492896"/>
            <a:ext cx="432048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907704" y="2780928"/>
            <a:ext cx="432048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27784" y="2780928"/>
            <a:ext cx="0" cy="19442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932040" y="1556792"/>
            <a:ext cx="64807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732240" y="2348880"/>
            <a:ext cx="792088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4283968" y="2276872"/>
            <a:ext cx="792088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868144" y="2708920"/>
            <a:ext cx="0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4716016" y="4365104"/>
            <a:ext cx="36004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732240" y="4365104"/>
            <a:ext cx="432048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2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903</Words>
  <Application>Microsoft Office PowerPoint</Application>
  <PresentationFormat>Экран (4:3)</PresentationFormat>
  <Paragraphs>386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Структура организации                предметно-практической деятельности на уроке/занятии                                                 с обязательным использованием коррекционных методов и приёмов, необходимого оборудования. </vt:lpstr>
      <vt:lpstr>Слайд 3</vt:lpstr>
      <vt:lpstr>Слайд 4</vt:lpstr>
      <vt:lpstr>Слайд 5</vt:lpstr>
      <vt:lpstr>Слайд 6</vt:lpstr>
      <vt:lpstr>Слайд 7</vt:lpstr>
      <vt:lpstr>Методы предупреждения и коррекции психоэмоционального напряжения</vt:lpstr>
      <vt:lpstr>Слайд 9</vt:lpstr>
      <vt:lpstr>Слайд 10</vt:lpstr>
      <vt:lpstr>Виды практической деятельности, включённые в обязательное содержание АООП                                        по учебным предметам                                     («Окружающий социальный мир»). </vt:lpstr>
      <vt:lpstr>Предметно-практическая деятельность по ФГОС</vt:lpstr>
      <vt:lpstr>Слайд 13</vt:lpstr>
      <vt:lpstr>Мониторинг результативности участия ребенка в ППД на протяжении учебного процесса. 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              ЗА        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</dc:title>
  <dc:creator>Фокина Лидия Петровна</dc:creator>
  <cp:keywords>Шаблон презентации</cp:keywords>
  <cp:lastModifiedBy>Aleksandr</cp:lastModifiedBy>
  <cp:revision>51</cp:revision>
  <dcterms:created xsi:type="dcterms:W3CDTF">2017-02-23T13:11:39Z</dcterms:created>
  <dcterms:modified xsi:type="dcterms:W3CDTF">2020-06-08T12:48:20Z</dcterms:modified>
</cp:coreProperties>
</file>