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64" r:id="rId2"/>
    <p:sldId id="266" r:id="rId3"/>
    <p:sldId id="265" r:id="rId4"/>
    <p:sldId id="267" r:id="rId5"/>
    <p:sldId id="260" r:id="rId6"/>
    <p:sldId id="263" r:id="rId7"/>
    <p:sldId id="261" r:id="rId8"/>
    <p:sldId id="262" r:id="rId9"/>
    <p:sldId id="268" r:id="rId10"/>
    <p:sldId id="25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93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3210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910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549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4288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807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47031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4657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689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746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943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720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804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574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457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468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516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259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8D96466-6E50-4032-AA81-040BE746CD14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8713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9618"/>
            <a:ext cx="12192000" cy="687761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97754" y="156118"/>
            <a:ext cx="7565469" cy="923330"/>
          </a:xfrm>
          <a:prstGeom prst="rect">
            <a:avLst/>
          </a:prstGeom>
          <a:solidFill>
            <a:srgbClr val="00B0F0">
              <a:alpha val="44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7 комбинированного вида 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Выборгского района Санкт – Петербурга.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70617" y="5152986"/>
            <a:ext cx="4011483" cy="646331"/>
          </a:xfrm>
          <a:prstGeom prst="rect">
            <a:avLst/>
          </a:prstGeom>
          <a:solidFill>
            <a:schemeClr val="bg2">
              <a:lumMod val="60000"/>
              <a:lumOff val="40000"/>
              <a:alpha val="62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– дефектолог:</a:t>
            </a:r>
          </a:p>
          <a:p>
            <a:r>
              <a:rPr lang="ru-RU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Володенкова</a:t>
            </a:r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Людмила Геннадьевна.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87287" y="6104655"/>
            <a:ext cx="1386405" cy="461665"/>
          </a:xfrm>
          <a:prstGeom prst="rect">
            <a:avLst/>
          </a:prstGeom>
          <a:solidFill>
            <a:srgbClr val="0070C0">
              <a:alpha val="46000"/>
            </a:srgbClr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год.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2929" y="2637713"/>
            <a:ext cx="10783230" cy="830997"/>
          </a:xfrm>
          <a:prstGeom prst="rect">
            <a:avLst/>
          </a:prstGeom>
          <a:solidFill>
            <a:srgbClr val="0070C0">
              <a:alpha val="3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Лексическая тема: «К О С М О С».</a:t>
            </a:r>
            <a:endParaRPr lang="ru-RU" sz="4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682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1893" y="232045"/>
            <a:ext cx="6873673" cy="35928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319" y="3968886"/>
            <a:ext cx="2255114" cy="27334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3333" y="3968886"/>
            <a:ext cx="4637120" cy="26083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319" y="232044"/>
            <a:ext cx="4547145" cy="34255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0353" y="3968886"/>
            <a:ext cx="4315213" cy="26083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07620" y="312233"/>
            <a:ext cx="6456556" cy="523220"/>
          </a:xfrm>
          <a:prstGeom prst="rect">
            <a:avLst/>
          </a:prstGeom>
          <a:solidFill>
            <a:schemeClr val="bg2">
              <a:lumMod val="60000"/>
              <a:lumOff val="40000"/>
              <a:alpha val="49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Луноходы и космические станции </a:t>
            </a: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140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009" y="875489"/>
            <a:ext cx="4369915" cy="24011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008" y="3572802"/>
            <a:ext cx="4369915" cy="29132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1651" y="1379058"/>
            <a:ext cx="7023370" cy="51070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41651" y="312233"/>
            <a:ext cx="7064577" cy="70788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Космос будущего</a:t>
            </a: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606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6187" y="0"/>
            <a:ext cx="12328187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15484" y="312233"/>
            <a:ext cx="10136458" cy="64633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Планеты Солнечной системы</a:t>
            </a:r>
            <a:endParaRPr lang="ru-RU" sz="3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372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82391" y="144965"/>
            <a:ext cx="10136458" cy="64633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Расположение планет Солнечной системы</a:t>
            </a:r>
            <a:endParaRPr lang="ru-RU" sz="3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245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698" y="0"/>
            <a:ext cx="12222804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25629" y="278779"/>
            <a:ext cx="4806176" cy="1200329"/>
          </a:xfrm>
          <a:prstGeom prst="rect">
            <a:avLst/>
          </a:prstGeom>
          <a:solidFill>
            <a:schemeClr val="bg2">
              <a:lumMod val="60000"/>
              <a:lumOff val="40000"/>
              <a:alpha val="83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Планета Земля </a:t>
            </a:r>
          </a:p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её спутник Луна</a:t>
            </a:r>
            <a:endParaRPr lang="ru-RU" sz="3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990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3735421"/>
            <a:ext cx="5131341" cy="26939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4675" y="1579417"/>
            <a:ext cx="5708515" cy="48499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283444"/>
            <a:ext cx="5131341" cy="3309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64675" y="312233"/>
            <a:ext cx="5708515" cy="107721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космос летают на космических кораблях 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565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740" y="312233"/>
            <a:ext cx="6361889" cy="62112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0664" y="1460810"/>
            <a:ext cx="5025564" cy="506265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80664" y="312233"/>
            <a:ext cx="5025564" cy="95410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Первыми полетели в космос Белка и Стрелка</a:t>
            </a: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904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1083" y="267628"/>
            <a:ext cx="4829058" cy="1200329"/>
          </a:xfrm>
          <a:prstGeom prst="rect">
            <a:avLst/>
          </a:prstGeom>
          <a:solidFill>
            <a:schemeClr val="bg2">
              <a:lumMod val="60000"/>
              <a:lumOff val="40000"/>
              <a:alpha val="4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космонавт - Юрий Гагарин</a:t>
            </a:r>
            <a:endParaRPr lang="ru-RU" sz="3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243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0455" y="193480"/>
            <a:ext cx="6622230" cy="1200329"/>
          </a:xfrm>
          <a:prstGeom prst="rect">
            <a:avLst/>
          </a:prstGeom>
          <a:solidFill>
            <a:schemeClr val="bg2">
              <a:lumMod val="60000"/>
              <a:lumOff val="40000"/>
              <a:alpha val="4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женщина космонавт – Валентина Терешкова </a:t>
            </a:r>
            <a:endParaRPr lang="ru-RU" sz="3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752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072" y="4061362"/>
            <a:ext cx="5470834" cy="25767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072" y="312234"/>
            <a:ext cx="5470834" cy="33502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3990" y="1520042"/>
            <a:ext cx="5992238" cy="51180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13990" y="312233"/>
            <a:ext cx="5992238" cy="95410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Космонавтов защищают скафандры</a:t>
            </a: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446410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</TotalTime>
  <Words>85</Words>
  <Application>Microsoft Office PowerPoint</Application>
  <PresentationFormat>Широкоэкранный</PresentationFormat>
  <Paragraphs>18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</dc:creator>
  <cp:lastModifiedBy>OLEG</cp:lastModifiedBy>
  <cp:revision>16</cp:revision>
  <dcterms:created xsi:type="dcterms:W3CDTF">2020-05-30T11:57:28Z</dcterms:created>
  <dcterms:modified xsi:type="dcterms:W3CDTF">2020-06-08T20:14:41Z</dcterms:modified>
</cp:coreProperties>
</file>