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CE7FD76-EA9C-4561-A94E-60538CD6DCD7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8DDAC6-071B-4BE1-B649-0BBC2A85A7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2420888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</a:p>
          <a:p>
            <a:pPr algn="ctr">
              <a:lnSpc>
                <a:spcPct val="200000"/>
              </a:lnSpc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«Лев»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enya-Samburu-giraffe-and-zebra-S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4149080"/>
            <a:ext cx="2388587" cy="2191750"/>
          </a:xfrm>
        </p:spPr>
      </p:pic>
      <p:sp>
        <p:nvSpPr>
          <p:cNvPr id="5" name="TextBox 4"/>
          <p:cNvSpPr txBox="1"/>
          <p:nvPr/>
        </p:nvSpPr>
        <p:spPr>
          <a:xfrm>
            <a:off x="971600" y="1340768"/>
            <a:ext cx="4320480" cy="46782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«Ребята, у нашего друга, льва Томаса, скоро день рождения. Мы хотим сделать ему подарок - подарить портрет. Но никто из нас не умеет пользоваться ножницами и клеем. Помогите нам, пожалуйста, сделать подарок для друга»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32656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Письмо жирафа и зебры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0297830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76256" y="4797152"/>
            <a:ext cx="1948952" cy="1948952"/>
          </a:xfrm>
        </p:spPr>
      </p:pic>
      <p:sp>
        <p:nvSpPr>
          <p:cNvPr id="5" name="TextBox 4"/>
          <p:cNvSpPr txBox="1"/>
          <p:nvPr/>
        </p:nvSpPr>
        <p:spPr>
          <a:xfrm>
            <a:off x="827584" y="1772816"/>
            <a:ext cx="806489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Резать не кончиком, а серединкой ножниц.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Правило передачи ножниц другому: ножницы за кончики возьми, колечки к другу поверни.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После выполнения работы не забывайте закрывать ножницы.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6632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забываем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правила пользования ножницами!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1359765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24328" y="4221088"/>
            <a:ext cx="1255980" cy="2492896"/>
          </a:xfrm>
        </p:spPr>
      </p:pic>
      <p:sp>
        <p:nvSpPr>
          <p:cNvPr id="5" name="TextBox 4"/>
          <p:cNvSpPr txBox="1"/>
          <p:nvPr/>
        </p:nvSpPr>
        <p:spPr>
          <a:xfrm>
            <a:off x="539552" y="1700808"/>
            <a:ext cx="74168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 количество клея, которое требуется для выполнения работы на данном этапе.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Излишки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клея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убираем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мягкой тряпочкой или салфеткой, осторожно прижимая ее.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Кисточку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руки после работы хорошо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моем 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мылом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прикасаемся к лицу руками, испачканными клеем.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32656"/>
            <a:ext cx="70567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 забываем правила пользования клеем!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6521df087a47475e78879bf19095f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2664296" cy="2664296"/>
          </a:xfrm>
        </p:spPr>
      </p:pic>
      <p:pic>
        <p:nvPicPr>
          <p:cNvPr id="5" name="Рисунок 4" descr="Podelki-iz-polosok-bumagi-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052736"/>
            <a:ext cx="2708920" cy="2708920"/>
          </a:xfrm>
          <a:prstGeom prst="rect">
            <a:avLst/>
          </a:prstGeom>
        </p:spPr>
      </p:pic>
      <p:pic>
        <p:nvPicPr>
          <p:cNvPr id="6" name="Рисунок 5" descr="s1200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4005064"/>
            <a:ext cx="2736304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Лев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1200 (8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501008"/>
            <a:ext cx="4426810" cy="2960429"/>
          </a:xfrm>
        </p:spPr>
      </p:pic>
      <p:sp>
        <p:nvSpPr>
          <p:cNvPr id="5" name="TextBox 4"/>
          <p:cNvSpPr txBox="1"/>
          <p:nvPr/>
        </p:nvSpPr>
        <p:spPr>
          <a:xfrm>
            <a:off x="539552" y="1628800"/>
            <a:ext cx="79928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в вашей работе вам понравилось больше всего?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портрет вы  хотели бы ещё склеить?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32656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Подводим итоги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111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</dc:title>
  <dc:creator>User</dc:creator>
  <cp:lastModifiedBy>User</cp:lastModifiedBy>
  <cp:revision>77</cp:revision>
  <dcterms:created xsi:type="dcterms:W3CDTF">2020-06-05T08:58:06Z</dcterms:created>
  <dcterms:modified xsi:type="dcterms:W3CDTF">2020-06-05T09:26:45Z</dcterms:modified>
</cp:coreProperties>
</file>